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1" r:id="rId2"/>
    <p:sldId id="259" r:id="rId3"/>
    <p:sldId id="261" r:id="rId4"/>
    <p:sldId id="262"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8873" autoAdjust="0"/>
  </p:normalViewPr>
  <p:slideViewPr>
    <p:cSldViewPr>
      <p:cViewPr varScale="1">
        <p:scale>
          <a:sx n="86" d="100"/>
          <a:sy n="86" d="100"/>
        </p:scale>
        <p:origin x="162" y="84"/>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E838E-F7BA-491F-A3A3-161397258C85}" type="datetimeFigureOut">
              <a:rPr lang="sv-SE" smtClean="0"/>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71047-F097-4473-B561-B7F76FC535E3}" type="slidenum">
              <a:rPr lang="sv-SE" smtClean="0"/>
              <a:pPr/>
              <a:t>‹#›</a:t>
            </a:fld>
            <a:endParaRPr lang="sv-SE"/>
          </a:p>
        </p:txBody>
      </p:sp>
    </p:spTree>
    <p:extLst>
      <p:ext uri="{BB962C8B-B14F-4D97-AF65-F5344CB8AC3E}">
        <p14:creationId xmlns:p14="http://schemas.microsoft.com/office/powerpoint/2010/main" val="244253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1D71047-F097-4473-B561-B7F76FC535E3}" type="slidenum">
              <a:rPr lang="sv-SE" smtClean="0"/>
              <a:pPr/>
              <a:t>4</a:t>
            </a:fld>
            <a:endParaRPr lang="sv-SE"/>
          </a:p>
        </p:txBody>
      </p:sp>
    </p:spTree>
    <p:extLst>
      <p:ext uri="{BB962C8B-B14F-4D97-AF65-F5344CB8AC3E}">
        <p14:creationId xmlns:p14="http://schemas.microsoft.com/office/powerpoint/2010/main" val="345458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6</a:t>
            </a:fld>
            <a:endParaRPr lang="en"/>
          </a:p>
        </p:txBody>
      </p:sp>
    </p:spTree>
    <p:extLst>
      <p:ext uri="{BB962C8B-B14F-4D97-AF65-F5344CB8AC3E}">
        <p14:creationId xmlns:p14="http://schemas.microsoft.com/office/powerpoint/2010/main" val="410420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 dirty="0"/>
          </a:p>
        </p:txBody>
      </p:sp>
      <p:sp>
        <p:nvSpPr>
          <p:cNvPr id="4" name="Platshållare för bildnummer 3"/>
          <p:cNvSpPr>
            <a:spLocks noGrp="1"/>
          </p:cNvSpPr>
          <p:nvPr>
            <p:ph type="sldNum" sz="quarter" idx="10"/>
          </p:nvPr>
        </p:nvSpPr>
        <p:spPr/>
        <p:txBody>
          <a:bodyPr/>
          <a:lstStyle/>
          <a:p>
            <a:pPr algn="l" rtl="0"/>
            <a:fld id="{71D71047-F097-4473-B561-B7F76FC535E3}" type="slidenum">
              <a:rPr/>
              <a:pPr algn="l" rtl="0"/>
              <a:t>17</a:t>
            </a:fld>
            <a:endParaRPr lang="en"/>
          </a:p>
        </p:txBody>
      </p:sp>
    </p:spTree>
    <p:extLst>
      <p:ext uri="{BB962C8B-B14F-4D97-AF65-F5344CB8AC3E}">
        <p14:creationId xmlns:p14="http://schemas.microsoft.com/office/powerpoint/2010/main" val="344990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A7719B6-053E-490F-9A14-A80C254246BB}" type="datetimeFigureOut">
              <a:rPr lang="sv-SE" smtClean="0"/>
              <a:pPr/>
              <a:t>2023-01-10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B5E398B-0C2B-4A6C-B28D-677E5F20B74C}"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19B6-053E-490F-9A14-A80C254246BB}" type="datetimeFigureOut">
              <a:rPr lang="sv-SE" smtClean="0"/>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E398B-0C2B-4A6C-B28D-677E5F20B74C}"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115616" y="1268760"/>
            <a:ext cx="6912768" cy="1569660"/>
          </a:xfrm>
          <a:prstGeom prst="rect">
            <a:avLst/>
          </a:prstGeom>
          <a:noFill/>
        </p:spPr>
        <p:txBody>
          <a:bodyPr>
            <a:spAutoFit/>
          </a:bodyPr>
          <a:lstStyle/>
          <a:p>
            <a:pPr algn="ctr">
              <a:defRPr/>
            </a:pPr>
            <a:r>
              <a:rPr lang="sv-SE" sz="9600" dirty="0">
                <a:solidFill>
                  <a:srgbClr val="4F81BD"/>
                </a:solidFill>
                <a:ea typeface="Tahoma" pitchFamily="34" charset="0"/>
                <a:cs typeface="Tahoma" pitchFamily="34" charset="0"/>
              </a:rPr>
              <a:t>E-</a:t>
            </a:r>
            <a:r>
              <a:rPr lang="sv-SE" sz="9600" dirty="0" err="1">
                <a:solidFill>
                  <a:srgbClr val="4F81BD"/>
                </a:solidFill>
                <a:ea typeface="Tahoma" pitchFamily="34" charset="0"/>
                <a:cs typeface="Tahoma" pitchFamily="34" charset="0"/>
              </a:rPr>
              <a:t>mailka</a:t>
            </a:r>
            <a:endParaRPr lang="sv-SE" sz="1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4F81BD"/>
              </a:solidFill>
              <a:effectLst>
                <a:outerShdw blurRad="50800" dist="40000" dir="5400000" algn="tl" rotWithShape="0">
                  <a:srgbClr val="000000">
                    <a:shade val="5000"/>
                    <a:satMod val="120000"/>
                    <a:alpha val="33000"/>
                  </a:srgbClr>
                </a:outerShdw>
              </a:effectLst>
              <a:ea typeface="Tahoma" pitchFamily="34" charset="0"/>
              <a:cs typeface="Tahoma" pitchFamily="34" charset="0"/>
            </a:endParaRPr>
          </a:p>
        </p:txBody>
      </p:sp>
      <p:pic>
        <p:nvPicPr>
          <p:cNvPr id="8" name="Bildobjekt 7">
            <a:extLst>
              <a:ext uri="{FF2B5EF4-FFF2-40B4-BE49-F238E27FC236}">
                <a16:creationId xmlns:a16="http://schemas.microsoft.com/office/drawing/2014/main" id="{BD55A285-20B4-4611-A784-37777838F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85184"/>
            <a:ext cx="1333500" cy="1171575"/>
          </a:xfrm>
          <a:prstGeom prst="rect">
            <a:avLst/>
          </a:prstGeom>
        </p:spPr>
      </p:pic>
    </p:spTree>
    <p:extLst>
      <p:ext uri="{BB962C8B-B14F-4D97-AF65-F5344CB8AC3E}">
        <p14:creationId xmlns:p14="http://schemas.microsoft.com/office/powerpoint/2010/main" val="1318581894"/>
      </p:ext>
    </p:ext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8641"/>
            <a:ext cx="10335453" cy="5810854"/>
          </a:xfrm>
          <a:prstGeom prst="rect">
            <a:avLst/>
          </a:prstGeom>
        </p:spPr>
      </p:pic>
      <p:pic>
        <p:nvPicPr>
          <p:cNvPr id="15" name="Bildobjekt 14" descr="Stjärna.jpg"/>
          <p:cNvPicPr>
            <a:picLocks noChangeAspect="1"/>
          </p:cNvPicPr>
          <p:nvPr/>
        </p:nvPicPr>
        <p:blipFill>
          <a:blip r:embed="rId3" cstate="print"/>
          <a:stretch>
            <a:fillRect/>
          </a:stretch>
        </p:blipFill>
        <p:spPr>
          <a:xfrm>
            <a:off x="2227817" y="2060848"/>
            <a:ext cx="257175" cy="161925"/>
          </a:xfrm>
          <a:prstGeom prst="rect">
            <a:avLst/>
          </a:prstGeom>
        </p:spPr>
      </p:pic>
      <p:sp>
        <p:nvSpPr>
          <p:cNvPr id="3" name="AutoShape 8"/>
          <p:cNvSpPr>
            <a:spLocks noChangeArrowheads="1"/>
          </p:cNvSpPr>
          <p:nvPr/>
        </p:nvSpPr>
        <p:spPr bwMode="auto">
          <a:xfrm>
            <a:off x="7313000" y="2636912"/>
            <a:ext cx="2299560" cy="714380"/>
          </a:xfrm>
          <a:prstGeom prst="wedgeEllipseCallout">
            <a:avLst>
              <a:gd name="adj1" fmla="val -132842"/>
              <a:gd name="adj2" fmla="val -9560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Iimaylladaada ayaa halkan ka muuqanaya.</a:t>
            </a:r>
            <a:endParaRPr lang="en" sz="1200" b="1" dirty="0">
              <a:latin typeface="Tahoma" pitchFamily="34" charset="0"/>
              <a:ea typeface="Tahoma" pitchFamily="34" charset="0"/>
              <a:cs typeface="Tahoma" pitchFamily="34" charset="0"/>
            </a:endParaRPr>
          </a:p>
        </p:txBody>
      </p:sp>
      <p:sp>
        <p:nvSpPr>
          <p:cNvPr id="19" name="AutoShape 7"/>
          <p:cNvSpPr>
            <a:spLocks noChangeArrowheads="1"/>
          </p:cNvSpPr>
          <p:nvPr/>
        </p:nvSpPr>
        <p:spPr bwMode="auto">
          <a:xfrm>
            <a:off x="2123728" y="6169293"/>
            <a:ext cx="3168352" cy="500066"/>
          </a:xfrm>
          <a:prstGeom prst="wedgeRoundRectCallout">
            <a:avLst>
              <a:gd name="adj1" fmla="val -97834"/>
              <a:gd name="adj2" fmla="val -646417"/>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Isticmaal “Dheeraad" si aad u muujiso qashin, xayaysiis, sheekaysiyo, iwm.</a:t>
            </a:r>
            <a:endParaRPr lang="en" sz="1200" b="1" dirty="0">
              <a:latin typeface="Tahoma" pitchFamily="34" charset="0"/>
              <a:ea typeface="Tahoma" pitchFamily="34" charset="0"/>
              <a:cs typeface="Tahoma" pitchFamily="34" charset="0"/>
            </a:endParaRPr>
          </a:p>
        </p:txBody>
      </p:sp>
      <p:sp>
        <p:nvSpPr>
          <p:cNvPr id="10" name="AutoShape 7"/>
          <p:cNvSpPr>
            <a:spLocks noChangeArrowheads="1"/>
          </p:cNvSpPr>
          <p:nvPr/>
        </p:nvSpPr>
        <p:spPr bwMode="auto">
          <a:xfrm>
            <a:off x="1979712" y="5301208"/>
            <a:ext cx="3020916" cy="648072"/>
          </a:xfrm>
          <a:prstGeom prst="wedgeRoundRectCallout">
            <a:avLst>
              <a:gd name="adj1" fmla="val -89661"/>
              <a:gd name="adj2" fmla="val -40514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“Qabyado" waa halka lagu kaydiyo farriimaha iimayl ee aanan weli la dirin.</a:t>
            </a:r>
            <a:endParaRPr lang="en" sz="1200" b="1" dirty="0">
              <a:latin typeface="Tahoma" pitchFamily="34" charset="0"/>
              <a:ea typeface="Tahoma" pitchFamily="34" charset="0"/>
              <a:cs typeface="Tahoma" pitchFamily="34" charset="0"/>
            </a:endParaRPr>
          </a:p>
        </p:txBody>
      </p:sp>
      <p:sp>
        <p:nvSpPr>
          <p:cNvPr id="20" name="AutoShape 7"/>
          <p:cNvSpPr>
            <a:spLocks noChangeArrowheads="1"/>
          </p:cNvSpPr>
          <p:nvPr/>
        </p:nvSpPr>
        <p:spPr bwMode="auto">
          <a:xfrm>
            <a:off x="2000232" y="4513110"/>
            <a:ext cx="3000396" cy="500066"/>
          </a:xfrm>
          <a:prstGeom prst="wedgeRoundRectCallout">
            <a:avLst>
              <a:gd name="adj1" fmla="val -91890"/>
              <a:gd name="adj2" fmla="val -39859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“Farriin La diray" waxaa ku jira farriimaha iimayl ee aad dirtay.</a:t>
            </a:r>
          </a:p>
          <a:p>
            <a:pPr algn="ctr" rtl="0"/>
            <a:endParaRPr lang="en" sz="1200" b="1" dirty="0">
              <a:latin typeface="Tahoma" pitchFamily="34" charset="0"/>
              <a:ea typeface="Tahoma" pitchFamily="34" charset="0"/>
              <a:cs typeface="Tahoma" pitchFamily="34" charset="0"/>
            </a:endParaRPr>
          </a:p>
        </p:txBody>
      </p:sp>
      <p:sp>
        <p:nvSpPr>
          <p:cNvPr id="22" name="AutoShape 8"/>
          <p:cNvSpPr>
            <a:spLocks noChangeArrowheads="1"/>
          </p:cNvSpPr>
          <p:nvPr/>
        </p:nvSpPr>
        <p:spPr bwMode="auto">
          <a:xfrm>
            <a:off x="5580112" y="3214686"/>
            <a:ext cx="2706664" cy="1438450"/>
          </a:xfrm>
          <a:prstGeom prst="wedgeEllipseCallout">
            <a:avLst>
              <a:gd name="adj1" fmla="val -166503"/>
              <a:gd name="adj2" fmla="val -121597"/>
            </a:avLst>
          </a:prstGeom>
          <a:solidFill>
            <a:schemeClr val="accent1">
              <a:lumMod val="40000"/>
              <a:lumOff val="60000"/>
            </a:schemeClr>
          </a:solidFill>
          <a:ln w="9525">
            <a:solidFill>
              <a:schemeClr val="tx1"/>
            </a:solidFill>
            <a:miter lim="800000"/>
            <a:headEnd/>
            <a:tailEnd/>
          </a:ln>
        </p:spPr>
        <p:txBody>
          <a:bodyPr/>
          <a:lstStyle/>
          <a:p>
            <a:pPr algn="ctr" rtl="0"/>
            <a:r>
              <a:rPr lang="en" sz="1200" b="1" dirty="0">
                <a:latin typeface="Tahoma" pitchFamily="34" charset="0"/>
                <a:ea typeface="Tahoma" pitchFamily="34" charset="0"/>
                <a:cs typeface="Tahoma" pitchFamily="34" charset="0"/>
              </a:rPr>
              <a:t>Waxaad farriin xiddigayn kartaa marka aad gujiso muuqa xiddigta ee ku ag yaalla farriinta</a:t>
            </a:r>
            <a:r>
              <a:rPr lang="en" sz="1200" b="1" i="0" u="none" dirty="0">
                <a:latin typeface="Tahoma" pitchFamily="34" charset="0"/>
                <a:ea typeface="Tahoma" pitchFamily="34" charset="0"/>
                <a:cs typeface="Tahoma" pitchFamily="34" charset="0"/>
              </a:rPr>
              <a:t>.</a:t>
            </a:r>
            <a:endParaRPr lang="en" sz="1200" b="1" dirty="0">
              <a:latin typeface="Tahoma" pitchFamily="34" charset="0"/>
              <a:ea typeface="Tahoma" pitchFamily="34" charset="0"/>
              <a:cs typeface="Tahoma" pitchFamily="34" charset="0"/>
            </a:endParaRPr>
          </a:p>
        </p:txBody>
      </p:sp>
      <p:sp>
        <p:nvSpPr>
          <p:cNvPr id="8" name="AutoShape 7"/>
          <p:cNvSpPr>
            <a:spLocks noChangeArrowheads="1"/>
          </p:cNvSpPr>
          <p:nvPr/>
        </p:nvSpPr>
        <p:spPr bwMode="auto">
          <a:xfrm>
            <a:off x="1979712" y="3573016"/>
            <a:ext cx="3168352" cy="648072"/>
          </a:xfrm>
          <a:prstGeom prst="wedgeRoundRectCallout">
            <a:avLst>
              <a:gd name="adj1" fmla="val -80280"/>
              <a:gd name="adj2" fmla="val -24920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Xiddigaha ayaad iimayllada ugu yeeli kartaa darajo gaar ah si ay kaaga fududaato in aad kuwaas soo hesho</a:t>
            </a:r>
            <a:endParaRPr lang="en" sz="1200" b="1" dirty="0">
              <a:latin typeface="Tahoma" pitchFamily="34" charset="0"/>
              <a:ea typeface="Tahoma" pitchFamily="34" charset="0"/>
              <a:cs typeface="Tahoma" pitchFamily="34" charset="0"/>
            </a:endParaRPr>
          </a:p>
        </p:txBody>
      </p:sp>
      <p:sp>
        <p:nvSpPr>
          <p:cNvPr id="7" name="AutoShape 7"/>
          <p:cNvSpPr>
            <a:spLocks noChangeArrowheads="1"/>
          </p:cNvSpPr>
          <p:nvPr/>
        </p:nvSpPr>
        <p:spPr bwMode="auto">
          <a:xfrm>
            <a:off x="2000232" y="2784918"/>
            <a:ext cx="3000396" cy="500066"/>
          </a:xfrm>
          <a:prstGeom prst="wedgeRoundRectCallout">
            <a:avLst>
              <a:gd name="adj1" fmla="val -78647"/>
              <a:gd name="adj2" fmla="val -20479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Guji “Farriimo" si aad u eegto farriimahaaga iimayl.</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435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bg/>
                                          </p:spTgt>
                                        </p:tgtEl>
                                        <p:attrNameLst>
                                          <p:attrName>style.visibility</p:attrName>
                                        </p:attrNameLst>
                                      </p:cBhvr>
                                      <p:to>
                                        <p:strVal val="visible"/>
                                      </p:to>
                                    </p:set>
                                    <p:anim calcmode="lin" valueType="num">
                                      <p:cBhvr additive="base">
                                        <p:cTn id="2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19" grpId="0" animBg="1"/>
      <p:bldP spid="10" grpId="0" animBg="1"/>
      <p:bldP spid="20" grpId="0" animBg="1"/>
      <p:bldP spid="22" grpId="0" build="allAtOnce" animBg="1"/>
      <p:bldP spid="8"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sp>
        <p:nvSpPr>
          <p:cNvPr id="4" name="AutoShape 8"/>
          <p:cNvSpPr>
            <a:spLocks noChangeArrowheads="1"/>
          </p:cNvSpPr>
          <p:nvPr/>
        </p:nvSpPr>
        <p:spPr bwMode="auto">
          <a:xfrm>
            <a:off x="1643042" y="2357430"/>
            <a:ext cx="3357586" cy="1143008"/>
          </a:xfrm>
          <a:prstGeom prst="wedgeEllipseCallout">
            <a:avLst>
              <a:gd name="adj1" fmla="val -40802"/>
              <a:gd name="adj2" fmla="val -11708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Dooro hal farriin ama in ka badan si aad kuwaas meel kale ugu qaaddo ama ugu riddo qashinka.</a:t>
            </a:r>
            <a:endParaRPr lang="en" sz="1200" b="1" dirty="0">
              <a:latin typeface="Tahoma" pitchFamily="34" charset="0"/>
              <a:ea typeface="Tahoma" pitchFamily="34" charset="0"/>
              <a:cs typeface="Tahoma" pitchFamily="34" charset="0"/>
            </a:endParaRPr>
          </a:p>
        </p:txBody>
      </p:sp>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1" name="AutoShape 7"/>
          <p:cNvSpPr>
            <a:spLocks noChangeArrowheads="1"/>
          </p:cNvSpPr>
          <p:nvPr/>
        </p:nvSpPr>
        <p:spPr bwMode="auto">
          <a:xfrm>
            <a:off x="1626512" y="692696"/>
            <a:ext cx="857256" cy="285752"/>
          </a:xfrm>
          <a:prstGeom prst="wedgeRoundRectCallout">
            <a:avLst>
              <a:gd name="adj1" fmla="val 66888"/>
              <a:gd name="adj2" fmla="val 12506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Kaydka</a:t>
            </a:r>
            <a:endParaRPr lang="en" sz="1200" b="1" dirty="0">
              <a:latin typeface="Tahoma" pitchFamily="34" charset="0"/>
              <a:ea typeface="Tahoma" pitchFamily="34" charset="0"/>
              <a:cs typeface="Tahoma" pitchFamily="34" charset="0"/>
            </a:endParaRPr>
          </a:p>
        </p:txBody>
      </p:sp>
      <p:sp>
        <p:nvSpPr>
          <p:cNvPr id="12" name="AutoShape 7"/>
          <p:cNvSpPr>
            <a:spLocks noChangeArrowheads="1"/>
          </p:cNvSpPr>
          <p:nvPr/>
        </p:nvSpPr>
        <p:spPr bwMode="auto">
          <a:xfrm>
            <a:off x="2643174" y="575344"/>
            <a:ext cx="1784810" cy="333376"/>
          </a:xfrm>
          <a:prstGeom prst="wedgeRoundRectCallout">
            <a:avLst>
              <a:gd name="adj1" fmla="val 9372"/>
              <a:gd name="adj2" fmla="val 12451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Xayaysiis sheeg</a:t>
            </a:r>
            <a:endParaRPr lang="en" sz="1200" b="1" dirty="0">
              <a:latin typeface="Tahoma" pitchFamily="34" charset="0"/>
              <a:ea typeface="Tahoma" pitchFamily="34" charset="0"/>
              <a:cs typeface="Tahoma" pitchFamily="34" charset="0"/>
            </a:endParaRPr>
          </a:p>
        </p:txBody>
      </p:sp>
      <p:sp>
        <p:nvSpPr>
          <p:cNvPr id="13" name="AutoShape 7"/>
          <p:cNvSpPr>
            <a:spLocks noChangeArrowheads="1"/>
          </p:cNvSpPr>
          <p:nvPr/>
        </p:nvSpPr>
        <p:spPr bwMode="auto">
          <a:xfrm>
            <a:off x="4355976" y="1428736"/>
            <a:ext cx="2073412" cy="333375"/>
          </a:xfrm>
          <a:prstGeom prst="wedgeRoundRectCallout">
            <a:avLst>
              <a:gd name="adj1" fmla="val -48831"/>
              <a:gd name="adj2" fmla="val -108686"/>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Iimayllada masax</a:t>
            </a:r>
            <a:endParaRPr lang="en" sz="1200" b="1" dirty="0">
              <a:latin typeface="Tahoma" pitchFamily="34" charset="0"/>
              <a:ea typeface="Tahoma" pitchFamily="34" charset="0"/>
              <a:cs typeface="Tahoma" pitchFamily="34" charset="0"/>
            </a:endParaRPr>
          </a:p>
        </p:txBody>
      </p:sp>
      <p:sp>
        <p:nvSpPr>
          <p:cNvPr id="14" name="AutoShape 7"/>
          <p:cNvSpPr>
            <a:spLocks noChangeArrowheads="1"/>
          </p:cNvSpPr>
          <p:nvPr/>
        </p:nvSpPr>
        <p:spPr bwMode="auto">
          <a:xfrm>
            <a:off x="4572000" y="692696"/>
            <a:ext cx="928124" cy="307412"/>
          </a:xfrm>
          <a:prstGeom prst="wedgeRoundRectCallout">
            <a:avLst>
              <a:gd name="adj1" fmla="val 11457"/>
              <a:gd name="adj2" fmla="val 114834"/>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U qaad</a:t>
            </a:r>
            <a:endParaRPr lang="en" sz="1200" b="1" dirty="0">
              <a:latin typeface="Tahoma" pitchFamily="34" charset="0"/>
              <a:ea typeface="Tahoma" pitchFamily="34" charset="0"/>
              <a:cs typeface="Tahoma" pitchFamily="34" charset="0"/>
            </a:endParaRPr>
          </a:p>
        </p:txBody>
      </p:sp>
      <p:sp>
        <p:nvSpPr>
          <p:cNvPr id="15" name="AutoShape 7"/>
          <p:cNvSpPr>
            <a:spLocks noChangeArrowheads="1"/>
          </p:cNvSpPr>
          <p:nvPr/>
        </p:nvSpPr>
        <p:spPr bwMode="auto">
          <a:xfrm>
            <a:off x="5495822" y="764704"/>
            <a:ext cx="1151284" cy="283027"/>
          </a:xfrm>
          <a:prstGeom prst="wedgeRoundRectCallout">
            <a:avLst>
              <a:gd name="adj1" fmla="val -1"/>
              <a:gd name="adj2" fmla="val 11173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Calaamado</a:t>
            </a:r>
            <a:endParaRPr lang="en" sz="1200" b="1" dirty="0">
              <a:latin typeface="Tahoma" pitchFamily="34" charset="0"/>
              <a:ea typeface="Tahoma" pitchFamily="34" charset="0"/>
              <a:cs typeface="Tahoma" pitchFamily="34" charset="0"/>
            </a:endParaRPr>
          </a:p>
        </p:txBody>
      </p:sp>
      <p:sp>
        <p:nvSpPr>
          <p:cNvPr id="16" name="AutoShape 7"/>
          <p:cNvSpPr>
            <a:spLocks noChangeArrowheads="1"/>
          </p:cNvSpPr>
          <p:nvPr/>
        </p:nvSpPr>
        <p:spPr bwMode="auto">
          <a:xfrm>
            <a:off x="6731396" y="634435"/>
            <a:ext cx="1269924" cy="521726"/>
          </a:xfrm>
          <a:prstGeom prst="wedgeRoundRectCallout">
            <a:avLst>
              <a:gd name="adj1" fmla="val -36056"/>
              <a:gd name="adj2" fmla="val 65634"/>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Hawlo dheeraad ah</a:t>
            </a:r>
            <a:endParaRPr lang="en" sz="1200" b="1" dirty="0">
              <a:latin typeface="Tahoma" pitchFamily="34" charset="0"/>
              <a:ea typeface="Tahoma" pitchFamily="34" charset="0"/>
              <a:cs typeface="Tahoma" pitchFamily="34" charset="0"/>
            </a:endParaRPr>
          </a:p>
        </p:txBody>
      </p:sp>
      <p:sp>
        <p:nvSpPr>
          <p:cNvPr id="5" name="AutoShape 8"/>
          <p:cNvSpPr>
            <a:spLocks noChangeArrowheads="1"/>
          </p:cNvSpPr>
          <p:nvPr/>
        </p:nvSpPr>
        <p:spPr bwMode="auto">
          <a:xfrm>
            <a:off x="5143504" y="2857496"/>
            <a:ext cx="3071834" cy="1071570"/>
          </a:xfrm>
          <a:prstGeom prst="wedgeEllipseCallout">
            <a:avLst>
              <a:gd name="adj1" fmla="val -106428"/>
              <a:gd name="adj2" fmla="val -187469"/>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Haddii hal iimayl ama in ka badan la doorto, waxaa muuqanaya jeex qalab cusub.</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62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11" grpId="0" animBg="1"/>
      <p:bldP spid="12" grpId="0" animBg="1"/>
      <p:bldP spid="13" grpId="0" animBg="1"/>
      <p:bldP spid="14" grpId="0" animBg="1"/>
      <p:bldP spid="15" grpId="0" animBg="1"/>
      <p:bldP spid="1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4" name="AutoShape 7"/>
          <p:cNvSpPr>
            <a:spLocks noChangeArrowheads="1"/>
          </p:cNvSpPr>
          <p:nvPr/>
        </p:nvSpPr>
        <p:spPr bwMode="auto">
          <a:xfrm>
            <a:off x="3981651" y="752414"/>
            <a:ext cx="1010427" cy="279232"/>
          </a:xfrm>
          <a:prstGeom prst="wedgeRoundRectCallout">
            <a:avLst>
              <a:gd name="adj1" fmla="val 28888"/>
              <a:gd name="adj2" fmla="val 9840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U qaad</a:t>
            </a:r>
            <a:endParaRPr lang="en" sz="1200" b="1" dirty="0">
              <a:latin typeface="Tahoma" pitchFamily="34" charset="0"/>
              <a:ea typeface="Tahoma" pitchFamily="34" charset="0"/>
              <a:cs typeface="Tahoma" pitchFamily="34" charset="0"/>
            </a:endParaRPr>
          </a:p>
        </p:txBody>
      </p:sp>
      <p:sp>
        <p:nvSpPr>
          <p:cNvPr id="15" name="AutoShape 7"/>
          <p:cNvSpPr>
            <a:spLocks noChangeArrowheads="1"/>
          </p:cNvSpPr>
          <p:nvPr/>
        </p:nvSpPr>
        <p:spPr bwMode="auto">
          <a:xfrm>
            <a:off x="4992079" y="692696"/>
            <a:ext cx="1166412" cy="338950"/>
          </a:xfrm>
          <a:prstGeom prst="wedgeRoundRectCallout">
            <a:avLst>
              <a:gd name="adj1" fmla="val -6668"/>
              <a:gd name="adj2" fmla="val 10506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Calaamado</a:t>
            </a:r>
            <a:endParaRPr lang="en" sz="1200" b="1" dirty="0">
              <a:latin typeface="Tahoma" pitchFamily="34" charset="0"/>
              <a:ea typeface="Tahoma" pitchFamily="34" charset="0"/>
              <a:cs typeface="Tahoma" pitchFamily="34" charset="0"/>
            </a:endParaRPr>
          </a:p>
        </p:txBody>
      </p:sp>
      <p:sp>
        <p:nvSpPr>
          <p:cNvPr id="16" name="AutoShape 7"/>
          <p:cNvSpPr>
            <a:spLocks noChangeArrowheads="1"/>
          </p:cNvSpPr>
          <p:nvPr/>
        </p:nvSpPr>
        <p:spPr bwMode="auto">
          <a:xfrm>
            <a:off x="6228184" y="681004"/>
            <a:ext cx="1728192" cy="247665"/>
          </a:xfrm>
          <a:prstGeom prst="wedgeRoundRectCallout">
            <a:avLst>
              <a:gd name="adj1" fmla="val -14641"/>
              <a:gd name="adj2" fmla="val 145567"/>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Hawlo dheeraad ah</a:t>
            </a:r>
            <a:endParaRPr lang="en" sz="1200" b="1" dirty="0">
              <a:latin typeface="Tahoma" pitchFamily="34" charset="0"/>
              <a:ea typeface="Tahoma" pitchFamily="34" charset="0"/>
              <a:cs typeface="Tahoma" pitchFamily="34" charset="0"/>
            </a:endParaRPr>
          </a:p>
        </p:txBody>
      </p:sp>
      <p:pic>
        <p:nvPicPr>
          <p:cNvPr id="18" name="Bildobjekt 17" descr="flyttaTill.jpg"/>
          <p:cNvPicPr>
            <a:picLocks noChangeAspect="1"/>
          </p:cNvPicPr>
          <p:nvPr/>
        </p:nvPicPr>
        <p:blipFill>
          <a:blip r:embed="rId5" cstate="print"/>
          <a:stretch>
            <a:fillRect/>
          </a:stretch>
        </p:blipFill>
        <p:spPr>
          <a:xfrm>
            <a:off x="4786314" y="1357298"/>
            <a:ext cx="1666875" cy="2400300"/>
          </a:xfrm>
          <a:prstGeom prst="rect">
            <a:avLst/>
          </a:prstGeom>
        </p:spPr>
      </p:pic>
      <p:pic>
        <p:nvPicPr>
          <p:cNvPr id="19" name="Bildobjekt 18" descr="etikett.jpg"/>
          <p:cNvPicPr>
            <a:picLocks noChangeAspect="1"/>
          </p:cNvPicPr>
          <p:nvPr/>
        </p:nvPicPr>
        <p:blipFill>
          <a:blip r:embed="rId6" cstate="print"/>
          <a:stretch>
            <a:fillRect/>
          </a:stretch>
        </p:blipFill>
        <p:spPr>
          <a:xfrm>
            <a:off x="5429256" y="1357298"/>
            <a:ext cx="1657350" cy="1895475"/>
          </a:xfrm>
          <a:prstGeom prst="rect">
            <a:avLst/>
          </a:prstGeom>
        </p:spPr>
      </p:pic>
      <p:pic>
        <p:nvPicPr>
          <p:cNvPr id="20" name="Bildobjekt 19" descr="mer.jpg"/>
          <p:cNvPicPr>
            <a:picLocks noChangeAspect="1"/>
          </p:cNvPicPr>
          <p:nvPr/>
        </p:nvPicPr>
        <p:blipFill>
          <a:blip r:embed="rId7" cstate="print"/>
          <a:stretch>
            <a:fillRect/>
          </a:stretch>
        </p:blipFill>
        <p:spPr>
          <a:xfrm>
            <a:off x="6286512" y="1357298"/>
            <a:ext cx="2524125" cy="1238250"/>
          </a:xfrm>
          <a:prstGeom prst="rect">
            <a:avLst/>
          </a:prstGeom>
        </p:spPr>
      </p:pic>
      <p:sp>
        <p:nvSpPr>
          <p:cNvPr id="21" name="AutoShape 8"/>
          <p:cNvSpPr>
            <a:spLocks noChangeArrowheads="1"/>
          </p:cNvSpPr>
          <p:nvPr/>
        </p:nvSpPr>
        <p:spPr bwMode="auto">
          <a:xfrm>
            <a:off x="1357290" y="2060848"/>
            <a:ext cx="2786082" cy="1800200"/>
          </a:xfrm>
          <a:prstGeom prst="wedgeEllipseCallout">
            <a:avLst>
              <a:gd name="adj1" fmla="val 74855"/>
              <a:gd name="adj2" fmla="val -7481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Isticmaal “U qaad” si aad iimayllada aad doorato u geliso calaamado hore u jira. Waxaad weliba dooran kartaa in aad samayso calaamado cusub.</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22" name="AutoShape 8"/>
          <p:cNvSpPr>
            <a:spLocks noChangeArrowheads="1"/>
          </p:cNvSpPr>
          <p:nvPr/>
        </p:nvSpPr>
        <p:spPr bwMode="auto">
          <a:xfrm>
            <a:off x="1714480" y="3786190"/>
            <a:ext cx="3143272" cy="1714512"/>
          </a:xfrm>
          <a:prstGeom prst="wedgeEllipseCallout">
            <a:avLst>
              <a:gd name="adj1" fmla="val 72575"/>
              <a:gd name="adj2" fmla="val -17650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Waxaad isticmaali kartaa“Ku calaamadee" si aad hal cinwaan iimayl ama in ka badan ugu xirto calaamado kaladuwan. Waxaad weliba samayn kartaa calaamado cusub.</a:t>
            </a:r>
            <a:endParaRPr lang="en" sz="1200" b="1" dirty="0">
              <a:latin typeface="Tahoma" pitchFamily="34" charset="0"/>
              <a:ea typeface="Tahoma" pitchFamily="34" charset="0"/>
              <a:cs typeface="Tahoma" pitchFamily="34" charset="0"/>
            </a:endParaRPr>
          </a:p>
        </p:txBody>
      </p:sp>
      <p:sp>
        <p:nvSpPr>
          <p:cNvPr id="23" name="AutoShape 8"/>
          <p:cNvSpPr>
            <a:spLocks noChangeArrowheads="1"/>
          </p:cNvSpPr>
          <p:nvPr/>
        </p:nvSpPr>
        <p:spPr bwMode="auto">
          <a:xfrm>
            <a:off x="4932040" y="3929066"/>
            <a:ext cx="2854670" cy="1143008"/>
          </a:xfrm>
          <a:prstGeom prst="wedgeEllipseCallout">
            <a:avLst>
              <a:gd name="adj1" fmla="val 7765"/>
              <a:gd name="adj2" fmla="val -281499"/>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Tag“Dheeraad” si aad xulashooyin dheeraad ah uga hesho darajo siinta iimayllada aad doorato.</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049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1">
                                            <p:bg/>
                                          </p:spTgt>
                                        </p:tgtEl>
                                        <p:attrNameLst>
                                          <p:attrName>style.visibility</p:attrName>
                                        </p:attrNameLst>
                                      </p:cBhvr>
                                      <p:to>
                                        <p:strVal val="visible"/>
                                      </p:to>
                                    </p:set>
                                    <p:anim calcmode="lin" valueType="num">
                                      <p:cBhvr additive="base">
                                        <p:cTn id="16"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21">
                                            <p:bg/>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2">
                                            <p:bg/>
                                          </p:spTgt>
                                        </p:tgtEl>
                                        <p:attrNameLst>
                                          <p:attrName>style.visibility</p:attrName>
                                        </p:attrNameLst>
                                      </p:cBhvr>
                                      <p:to>
                                        <p:strVal val="visible"/>
                                      </p:to>
                                    </p:set>
                                    <p:anim calcmode="lin" valueType="num">
                                      <p:cBhvr additive="base">
                                        <p:cTn id="35"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22">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 calcmode="lin" valueType="num">
                                      <p:cBhvr additive="base">
                                        <p:cTn id="3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23">
                                            <p:bg/>
                                          </p:spTgt>
                                        </p:tgtEl>
                                        <p:attrNameLst>
                                          <p:attrName>style.visibility</p:attrName>
                                        </p:attrNameLst>
                                      </p:cBhvr>
                                      <p:to>
                                        <p:strVal val="visible"/>
                                      </p:to>
                                    </p:set>
                                    <p:anim calcmode="lin" valueType="num">
                                      <p:cBhvr additive="base">
                                        <p:cTn id="54"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bg/>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 calcmode="lin" valueType="num">
                                      <p:cBhvr additive="base">
                                        <p:cTn id="5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uiExpand="1" build="allAtOnce" animBg="1"/>
      <p:bldP spid="22" grpId="0" uiExpand="1" build="allAtOnce" animBg="1"/>
      <p:bldP spid="23"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pic>
        <p:nvPicPr>
          <p:cNvPr id="11" name="Bildobjekt 10" descr="skapameddelande.jpg"/>
          <p:cNvPicPr>
            <a:picLocks noChangeAspect="1"/>
          </p:cNvPicPr>
          <p:nvPr/>
        </p:nvPicPr>
        <p:blipFill>
          <a:blip r:embed="rId5" cstate="print"/>
          <a:stretch>
            <a:fillRect/>
          </a:stretch>
        </p:blipFill>
        <p:spPr>
          <a:xfrm>
            <a:off x="4214810" y="1785926"/>
            <a:ext cx="4657725" cy="4686300"/>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000628" y="6072206"/>
            <a:ext cx="2390775" cy="323850"/>
          </a:xfrm>
          <a:prstGeom prst="rect">
            <a:avLst/>
          </a:prstGeom>
        </p:spPr>
      </p:pic>
      <p:sp>
        <p:nvSpPr>
          <p:cNvPr id="18" name="AutoShape 8"/>
          <p:cNvSpPr>
            <a:spLocks noChangeArrowheads="1"/>
          </p:cNvSpPr>
          <p:nvPr/>
        </p:nvSpPr>
        <p:spPr bwMode="auto">
          <a:xfrm>
            <a:off x="971600" y="3717032"/>
            <a:ext cx="3006666" cy="1071570"/>
          </a:xfrm>
          <a:prstGeom prst="wedgeEllipseCallout">
            <a:avLst>
              <a:gd name="adj1" fmla="val 70968"/>
              <a:gd name="adj2" fmla="val -134315"/>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Bannaanka “Mawduuca" waxaa lagu soo gaabiyaa waxa ay farriintu ku saabsan tahay</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1785918" y="1142984"/>
            <a:ext cx="2643206" cy="857256"/>
          </a:xfrm>
          <a:prstGeom prst="wedgeEllipseCallout">
            <a:avLst>
              <a:gd name="adj1" fmla="val -82888"/>
              <a:gd name="adj2" fmla="val 37000"/>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Guji “QOR" si aad u furto daaqad farriin cusub.</a:t>
            </a:r>
            <a:endParaRPr lang="en" sz="1200" b="1" dirty="0">
              <a:latin typeface="Tahoma" pitchFamily="34" charset="0"/>
              <a:ea typeface="Tahoma" pitchFamily="34" charset="0"/>
              <a:cs typeface="Tahoma" pitchFamily="34" charset="0"/>
            </a:endParaRPr>
          </a:p>
        </p:txBody>
      </p:sp>
      <p:sp>
        <p:nvSpPr>
          <p:cNvPr id="20" name="AutoShape 8"/>
          <p:cNvSpPr>
            <a:spLocks noChangeArrowheads="1"/>
          </p:cNvSpPr>
          <p:nvPr/>
        </p:nvSpPr>
        <p:spPr bwMode="auto">
          <a:xfrm>
            <a:off x="4143372" y="3000372"/>
            <a:ext cx="2571768" cy="1436740"/>
          </a:xfrm>
          <a:prstGeom prst="wedgeEllipseCallout">
            <a:avLst>
              <a:gd name="adj1" fmla="val 87410"/>
              <a:gd name="adj2" fmla="val -93579"/>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Bannaanka “Nuq" waxaad gelin kartaa cinwaanka iimayl ee qofka aad rabto in uu nuqul ka helo farriinta.</a:t>
            </a:r>
            <a:endParaRPr lang="en" sz="1200" b="1" dirty="0">
              <a:latin typeface="Tahoma" pitchFamily="34" charset="0"/>
              <a:ea typeface="Tahoma" pitchFamily="34" charset="0"/>
              <a:cs typeface="Tahoma" pitchFamily="34" charset="0"/>
            </a:endParaRPr>
          </a:p>
        </p:txBody>
      </p:sp>
      <p:sp>
        <p:nvSpPr>
          <p:cNvPr id="21" name="AutoShape 8"/>
          <p:cNvSpPr>
            <a:spLocks noChangeArrowheads="1"/>
          </p:cNvSpPr>
          <p:nvPr/>
        </p:nvSpPr>
        <p:spPr bwMode="auto">
          <a:xfrm>
            <a:off x="6588224" y="2786058"/>
            <a:ext cx="2412932" cy="1651054"/>
          </a:xfrm>
          <a:prstGeom prst="wedgeEllipseCallout">
            <a:avLst>
              <a:gd name="adj1" fmla="val 15768"/>
              <a:gd name="adj2" fmla="val -7389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Isticmaal bannaanka “Nuqq" si aad nuqulka farriinta ugu dirto cinwaan aanay arkin dadka kale ee hela.</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pic>
        <p:nvPicPr>
          <p:cNvPr id="23" name="Bildobjekt 22" descr="formatering.jpg"/>
          <p:cNvPicPr>
            <a:picLocks noChangeAspect="1"/>
          </p:cNvPicPr>
          <p:nvPr/>
        </p:nvPicPr>
        <p:blipFill>
          <a:blip r:embed="rId7" cstate="print"/>
          <a:stretch>
            <a:fillRect/>
          </a:stretch>
        </p:blipFill>
        <p:spPr>
          <a:xfrm>
            <a:off x="4286248" y="5643578"/>
            <a:ext cx="3629025" cy="428625"/>
          </a:xfrm>
          <a:prstGeom prst="rect">
            <a:avLst/>
          </a:prstGeom>
        </p:spPr>
      </p:pic>
      <p:sp>
        <p:nvSpPr>
          <p:cNvPr id="22" name="AutoShape 8"/>
          <p:cNvSpPr>
            <a:spLocks noChangeArrowheads="1"/>
          </p:cNvSpPr>
          <p:nvPr/>
        </p:nvSpPr>
        <p:spPr bwMode="auto">
          <a:xfrm>
            <a:off x="1714480" y="4857760"/>
            <a:ext cx="2428892" cy="1163528"/>
          </a:xfrm>
          <a:prstGeom prst="wedgeEllipseCallout">
            <a:avLst>
              <a:gd name="adj1" fmla="val 91624"/>
              <a:gd name="adj2" fmla="val 6150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u muujiso xulashooyinka qaabaynta qoraalka.</a:t>
            </a:r>
            <a:endParaRPr lang="en" sz="1200" b="1" dirty="0">
              <a:latin typeface="Tahoma" pitchFamily="34" charset="0"/>
              <a:ea typeface="Tahoma" pitchFamily="34" charset="0"/>
              <a:cs typeface="Tahoma" pitchFamily="34" charset="0"/>
            </a:endParaRPr>
          </a:p>
        </p:txBody>
      </p:sp>
      <p:sp>
        <p:nvSpPr>
          <p:cNvPr id="24" name="AutoShape 8"/>
          <p:cNvSpPr>
            <a:spLocks noChangeArrowheads="1"/>
          </p:cNvSpPr>
          <p:nvPr/>
        </p:nvSpPr>
        <p:spPr bwMode="auto">
          <a:xfrm>
            <a:off x="3809729" y="4674878"/>
            <a:ext cx="1552826" cy="785818"/>
          </a:xfrm>
          <a:prstGeom prst="wedgeEllipseCallout">
            <a:avLst>
              <a:gd name="adj1" fmla="val 64856"/>
              <a:gd name="adj2" fmla="val 148655"/>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fayl ugu xirto.</a:t>
            </a:r>
            <a:endParaRPr lang="en" sz="1200" b="1" dirty="0">
              <a:latin typeface="Tahoma" pitchFamily="34" charset="0"/>
              <a:ea typeface="Tahoma" pitchFamily="34" charset="0"/>
              <a:cs typeface="Tahoma" pitchFamily="34" charset="0"/>
            </a:endParaRPr>
          </a:p>
        </p:txBody>
      </p:sp>
      <p:sp>
        <p:nvSpPr>
          <p:cNvPr id="25" name="AutoShape 8"/>
          <p:cNvSpPr>
            <a:spLocks noChangeArrowheads="1"/>
          </p:cNvSpPr>
          <p:nvPr/>
        </p:nvSpPr>
        <p:spPr bwMode="auto">
          <a:xfrm>
            <a:off x="5140078" y="4437112"/>
            <a:ext cx="1800200" cy="1296144"/>
          </a:xfrm>
          <a:prstGeom prst="wedgeEllipseCallout">
            <a:avLst>
              <a:gd name="adj1" fmla="val -10505"/>
              <a:gd name="adj2" fmla="val 9026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fayl ama sawir kaga xirto kaydka Google Drive.</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26" name="AutoShape 8"/>
          <p:cNvSpPr>
            <a:spLocks noChangeArrowheads="1"/>
          </p:cNvSpPr>
          <p:nvPr/>
        </p:nvSpPr>
        <p:spPr bwMode="auto">
          <a:xfrm>
            <a:off x="6238621" y="4512094"/>
            <a:ext cx="1429723" cy="920144"/>
          </a:xfrm>
          <a:prstGeom prst="wedgeEllipseCallout">
            <a:avLst>
              <a:gd name="adj1" fmla="val -48718"/>
              <a:gd name="adj2" fmla="val 136940"/>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sawir ugu xirto.</a:t>
            </a:r>
            <a:endParaRPr lang="en" sz="1200" b="1" dirty="0">
              <a:latin typeface="Tahoma" pitchFamily="34" charset="0"/>
              <a:ea typeface="Tahoma" pitchFamily="34" charset="0"/>
              <a:cs typeface="Tahoma" pitchFamily="34" charset="0"/>
            </a:endParaRPr>
          </a:p>
        </p:txBody>
      </p:sp>
      <p:sp>
        <p:nvSpPr>
          <p:cNvPr id="27" name="AutoShape 8"/>
          <p:cNvSpPr>
            <a:spLocks noChangeArrowheads="1"/>
          </p:cNvSpPr>
          <p:nvPr/>
        </p:nvSpPr>
        <p:spPr bwMode="auto">
          <a:xfrm>
            <a:off x="6768029" y="4630284"/>
            <a:ext cx="1373453" cy="1071570"/>
          </a:xfrm>
          <a:prstGeom prst="wedgeEllipseCallout">
            <a:avLst>
              <a:gd name="adj1" fmla="val -64271"/>
              <a:gd name="adj2" fmla="val 100832"/>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isuxire u geliso.</a:t>
            </a:r>
            <a:endParaRPr lang="en" sz="1200" b="1" dirty="0">
              <a:latin typeface="Tahoma" pitchFamily="34" charset="0"/>
              <a:ea typeface="Tahoma" pitchFamily="34" charset="0"/>
              <a:cs typeface="Tahoma" pitchFamily="34" charset="0"/>
            </a:endParaRPr>
          </a:p>
        </p:txBody>
      </p:sp>
      <p:sp>
        <p:nvSpPr>
          <p:cNvPr id="28" name="AutoShape 8"/>
          <p:cNvSpPr>
            <a:spLocks noChangeArrowheads="1"/>
          </p:cNvSpPr>
          <p:nvPr/>
        </p:nvSpPr>
        <p:spPr bwMode="auto">
          <a:xfrm>
            <a:off x="7200956" y="4714884"/>
            <a:ext cx="1800200" cy="1071570"/>
          </a:xfrm>
          <a:prstGeom prst="wedgeEllipseCallout">
            <a:avLst>
              <a:gd name="adj1" fmla="val -75607"/>
              <a:gd name="adj2" fmla="val 97288"/>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u geliso shucuur muujiye.</a:t>
            </a:r>
            <a:endParaRPr lang="en" sz="1200" b="1" dirty="0">
              <a:latin typeface="Tahoma" pitchFamily="34" charset="0"/>
              <a:ea typeface="Tahoma" pitchFamily="34" charset="0"/>
              <a:cs typeface="Tahoma" pitchFamily="34" charset="0"/>
            </a:endParaRPr>
          </a:p>
        </p:txBody>
      </p:sp>
      <p:sp>
        <p:nvSpPr>
          <p:cNvPr id="29" name="AutoShape 8"/>
          <p:cNvSpPr>
            <a:spLocks noChangeArrowheads="1"/>
          </p:cNvSpPr>
          <p:nvPr/>
        </p:nvSpPr>
        <p:spPr bwMode="auto">
          <a:xfrm>
            <a:off x="1214414" y="1844824"/>
            <a:ext cx="2643206" cy="1872208"/>
          </a:xfrm>
          <a:prstGeom prst="wedgeEllipseCallout">
            <a:avLst>
              <a:gd name="adj1" fmla="val 66986"/>
              <a:gd name="adj2" fmla="val -23364"/>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Bannaanka “Ku“, geli cinwaanka iimayl ee qofka ama dadka aad rabto in aad farriinta u dirto. Farriinta waxaa loo diri karaa dad tiro kaste ah.</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6969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
                                            <p:bg/>
                                          </p:spTgt>
                                        </p:tgtEl>
                                        <p:attrNameLst>
                                          <p:attrName>style.visibility</p:attrName>
                                        </p:attrNameLst>
                                      </p:cBhvr>
                                      <p:to>
                                        <p:strVal val="visible"/>
                                      </p:to>
                                    </p:set>
                                    <p:anim calcmode="lin" valueType="num">
                                      <p:cBhvr additive="base">
                                        <p:cTn id="26"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 calcmode="lin" valueType="num">
                                      <p:cBhvr additive="base">
                                        <p:cTn id="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bg/>
                                          </p:spTgt>
                                        </p:tgtEl>
                                        <p:attrNameLst>
                                          <p:attrName>style.visibility</p:attrName>
                                        </p:attrNameLst>
                                      </p:cBhvr>
                                      <p:to>
                                        <p:strVal val="visible"/>
                                      </p:to>
                                    </p:set>
                                    <p:anim calcmode="lin" valueType="num">
                                      <p:cBhvr additive="base">
                                        <p:cTn id="36"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bg/>
                                          </p:spTgt>
                                        </p:tgtEl>
                                        <p:attrNameLst>
                                          <p:attrName>style.visibility</p:attrName>
                                        </p:attrNameLst>
                                      </p:cBhvr>
                                      <p:to>
                                        <p:strVal val="visible"/>
                                      </p:to>
                                    </p:set>
                                    <p:anim calcmode="lin" valueType="num">
                                      <p:cBhvr additive="base">
                                        <p:cTn id="46"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47" dur="500" fill="hold"/>
                                        <p:tgtEl>
                                          <p:spTgt spid="22">
                                            <p:bg/>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 calcmode="lin" valueType="num">
                                      <p:cBhvr additive="base">
                                        <p:cTn id="5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bg/>
                                          </p:spTgt>
                                        </p:tgtEl>
                                        <p:attrNameLst>
                                          <p:attrName>style.visibility</p:attrName>
                                        </p:attrNameLst>
                                      </p:cBhvr>
                                      <p:to>
                                        <p:strVal val="visible"/>
                                      </p:to>
                                    </p:set>
                                    <p:anim calcmode="lin" valueType="num">
                                      <p:cBhvr additive="base">
                                        <p:cTn id="5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bg/>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additive="base">
                                        <p:cTn id="6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bg/>
                                          </p:spTgt>
                                        </p:tgtEl>
                                        <p:attrNameLst>
                                          <p:attrName>style.visibility</p:attrName>
                                        </p:attrNameLst>
                                      </p:cBhvr>
                                      <p:to>
                                        <p:strVal val="visible"/>
                                      </p:to>
                                    </p:set>
                                    <p:anim calcmode="lin" valueType="num">
                                      <p:cBhvr additive="base">
                                        <p:cTn id="69"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21">
                                            <p:bg/>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anim calcmode="lin" valueType="num">
                                      <p:cBhvr additive="base">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bg/>
                                          </p:spTgt>
                                        </p:tgtEl>
                                        <p:attrNameLst>
                                          <p:attrName>style.visibility</p:attrName>
                                        </p:attrNameLst>
                                      </p:cBhvr>
                                      <p:to>
                                        <p:strVal val="visible"/>
                                      </p:to>
                                    </p:set>
                                    <p:anim calcmode="lin" valueType="num">
                                      <p:cBhvr additive="base">
                                        <p:cTn id="79"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24">
                                            <p:bg/>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xEl>
                                              <p:pRg st="0" end="0"/>
                                            </p:txEl>
                                          </p:spTgt>
                                        </p:tgtEl>
                                        <p:attrNameLst>
                                          <p:attrName>style.visibility</p:attrName>
                                        </p:attrNameLst>
                                      </p:cBhvr>
                                      <p:to>
                                        <p:strVal val="visible"/>
                                      </p:to>
                                    </p:set>
                                    <p:anim calcmode="lin" valueType="num">
                                      <p:cBhvr additive="base">
                                        <p:cTn id="8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5">
                                            <p:bg/>
                                          </p:spTgt>
                                        </p:tgtEl>
                                        <p:attrNameLst>
                                          <p:attrName>style.visibility</p:attrName>
                                        </p:attrNameLst>
                                      </p:cBhvr>
                                      <p:to>
                                        <p:strVal val="visible"/>
                                      </p:to>
                                    </p:set>
                                    <p:anim calcmode="lin" valueType="num">
                                      <p:cBhvr additive="base">
                                        <p:cTn id="89"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bg/>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xEl>
                                              <p:pRg st="0" end="0"/>
                                            </p:txEl>
                                          </p:spTgt>
                                        </p:tgtEl>
                                        <p:attrNameLst>
                                          <p:attrName>style.visibility</p:attrName>
                                        </p:attrNameLst>
                                      </p:cBhvr>
                                      <p:to>
                                        <p:strVal val="visible"/>
                                      </p:to>
                                    </p:set>
                                    <p:anim calcmode="lin" valueType="num">
                                      <p:cBhvr additive="base">
                                        <p:cTn id="9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bg/>
                                          </p:spTgt>
                                        </p:tgtEl>
                                        <p:attrNameLst>
                                          <p:attrName>style.visibility</p:attrName>
                                        </p:attrNameLst>
                                      </p:cBhvr>
                                      <p:to>
                                        <p:strVal val="visible"/>
                                      </p:to>
                                    </p:set>
                                    <p:anim calcmode="lin" valueType="num">
                                      <p:cBhvr additive="base">
                                        <p:cTn id="99" dur="500" fill="hold"/>
                                        <p:tgtEl>
                                          <p:spTgt spid="26">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26">
                                            <p:bg/>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 calcmode="lin" valueType="num">
                                      <p:cBhvr additive="base">
                                        <p:cTn id="10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bg/>
                                          </p:spTgt>
                                        </p:tgtEl>
                                        <p:attrNameLst>
                                          <p:attrName>style.visibility</p:attrName>
                                        </p:attrNameLst>
                                      </p:cBhvr>
                                      <p:to>
                                        <p:strVal val="visible"/>
                                      </p:to>
                                    </p:set>
                                    <p:anim calcmode="lin" valueType="num">
                                      <p:cBhvr additive="base">
                                        <p:cTn id="109" dur="500" fill="hold"/>
                                        <p:tgtEl>
                                          <p:spTgt spid="27">
                                            <p:bg/>
                                          </p:spTgt>
                                        </p:tgtEl>
                                        <p:attrNameLst>
                                          <p:attrName>ppt_x</p:attrName>
                                        </p:attrNameLst>
                                      </p:cBhvr>
                                      <p:tavLst>
                                        <p:tav tm="0">
                                          <p:val>
                                            <p:strVal val="#ppt_x"/>
                                          </p:val>
                                        </p:tav>
                                        <p:tav tm="100000">
                                          <p:val>
                                            <p:strVal val="#ppt_x"/>
                                          </p:val>
                                        </p:tav>
                                      </p:tavLst>
                                    </p:anim>
                                    <p:anim calcmode="lin" valueType="num">
                                      <p:cBhvr additive="base">
                                        <p:cTn id="110" dur="500" fill="hold"/>
                                        <p:tgtEl>
                                          <p:spTgt spid="27">
                                            <p:bg/>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7">
                                            <p:txEl>
                                              <p:pRg st="0" end="0"/>
                                            </p:txEl>
                                          </p:spTgt>
                                        </p:tgtEl>
                                        <p:attrNameLst>
                                          <p:attrName>style.visibility</p:attrName>
                                        </p:attrNameLst>
                                      </p:cBhvr>
                                      <p:to>
                                        <p:strVal val="visible"/>
                                      </p:to>
                                    </p:set>
                                    <p:anim calcmode="lin" valueType="num">
                                      <p:cBhvr additive="base">
                                        <p:cTn id="1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8">
                                            <p:bg/>
                                          </p:spTgt>
                                        </p:tgtEl>
                                        <p:attrNameLst>
                                          <p:attrName>style.visibility</p:attrName>
                                        </p:attrNameLst>
                                      </p:cBhvr>
                                      <p:to>
                                        <p:strVal val="visible"/>
                                      </p:to>
                                    </p:set>
                                    <p:anim calcmode="lin" valueType="num">
                                      <p:cBhvr additive="base">
                                        <p:cTn id="119" dur="500" fill="hold"/>
                                        <p:tgtEl>
                                          <p:spTgt spid="28">
                                            <p:bg/>
                                          </p:spTgt>
                                        </p:tgtEl>
                                        <p:attrNameLst>
                                          <p:attrName>ppt_x</p:attrName>
                                        </p:attrNameLst>
                                      </p:cBhvr>
                                      <p:tavLst>
                                        <p:tav tm="0">
                                          <p:val>
                                            <p:strVal val="#ppt_x"/>
                                          </p:val>
                                        </p:tav>
                                        <p:tav tm="100000">
                                          <p:val>
                                            <p:strVal val="#ppt_x"/>
                                          </p:val>
                                        </p:tav>
                                      </p:tavLst>
                                    </p:anim>
                                    <p:anim calcmode="lin" valueType="num">
                                      <p:cBhvr additive="base">
                                        <p:cTn id="120" dur="500" fill="hold"/>
                                        <p:tgtEl>
                                          <p:spTgt spid="28">
                                            <p:bg/>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8">
                                            <p:txEl>
                                              <p:pRg st="0" end="0"/>
                                            </p:txEl>
                                          </p:spTgt>
                                        </p:tgtEl>
                                        <p:attrNameLst>
                                          <p:attrName>style.visibility</p:attrName>
                                        </p:attrNameLst>
                                      </p:cBhvr>
                                      <p:to>
                                        <p:strVal val="visible"/>
                                      </p:to>
                                    </p:set>
                                    <p:anim calcmode="lin" valueType="num">
                                      <p:cBhvr additive="base">
                                        <p:cTn id="1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P spid="19" grpId="0" uiExpand="1" build="allAtOnce" animBg="1"/>
      <p:bldP spid="20" grpId="0" uiExpand="1" build="allAtOnce" animBg="1"/>
      <p:bldP spid="21" grpId="0" uiExpand="1" build="allAtOnce" animBg="1"/>
      <p:bldP spid="22" grpId="0" uiExpand="1" build="allAtOnce" animBg="1"/>
      <p:bldP spid="24" grpId="0" uiExpand="1" build="allAtOnce" animBg="1"/>
      <p:bldP spid="25" grpId="0" uiExpand="1" build="allAtOnce" animBg="1"/>
      <p:bldP spid="26" grpId="0" uiExpand="1" build="allAtOnce" animBg="1"/>
      <p:bldP spid="27" grpId="0" uiExpand="1" build="allAtOnce" animBg="1"/>
      <p:bldP spid="28" grpId="0" uiExpand="1" build="allAtOnce" animBg="1"/>
      <p:bldP spid="29"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23" y="914145"/>
            <a:ext cx="9736623" cy="5474177"/>
          </a:xfrm>
          <a:prstGeom prst="rect">
            <a:avLst/>
          </a:prstGeom>
        </p:spPr>
      </p:pic>
      <p:pic>
        <p:nvPicPr>
          <p:cNvPr id="7" name="Bildobjekt 6" descr="markeradpost.jpg"/>
          <p:cNvPicPr>
            <a:picLocks noChangeAspect="1"/>
          </p:cNvPicPr>
          <p:nvPr/>
        </p:nvPicPr>
        <p:blipFill>
          <a:blip r:embed="rId3" cstate="print"/>
          <a:stretch>
            <a:fillRect/>
          </a:stretch>
        </p:blipFill>
        <p:spPr>
          <a:xfrm>
            <a:off x="1322310" y="1428736"/>
            <a:ext cx="7616883" cy="283985"/>
          </a:xfrm>
          <a:prstGeom prst="rect">
            <a:avLst/>
          </a:prstGeom>
        </p:spPr>
      </p:pic>
      <p:pic>
        <p:nvPicPr>
          <p:cNvPr id="9" name="Bildobjekt 8" descr="verktygsmeny.jpg"/>
          <p:cNvPicPr>
            <a:picLocks noChangeAspect="1"/>
          </p:cNvPicPr>
          <p:nvPr/>
        </p:nvPicPr>
        <p:blipFill>
          <a:blip r:embed="rId4" cstate="print"/>
          <a:stretch>
            <a:fillRect/>
          </a:stretch>
        </p:blipFill>
        <p:spPr>
          <a:xfrm>
            <a:off x="1239148" y="1071547"/>
            <a:ext cx="7809582" cy="354981"/>
          </a:xfrm>
          <a:prstGeom prst="rect">
            <a:avLst/>
          </a:prstGeom>
        </p:spPr>
      </p:pic>
      <p:pic>
        <p:nvPicPr>
          <p:cNvPr id="11" name="Bildobjekt 10" descr="skapameddelande.jpg"/>
          <p:cNvPicPr>
            <a:picLocks noChangeAspect="1"/>
          </p:cNvPicPr>
          <p:nvPr/>
        </p:nvPicPr>
        <p:blipFill>
          <a:blip r:embed="rId5" cstate="print"/>
          <a:stretch>
            <a:fillRect/>
          </a:stretch>
        </p:blipFill>
        <p:spPr>
          <a:xfrm>
            <a:off x="3912944" y="1785926"/>
            <a:ext cx="4959592" cy="4990019"/>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4845680" y="6072206"/>
            <a:ext cx="2545723" cy="344839"/>
          </a:xfrm>
          <a:prstGeom prst="rect">
            <a:avLst/>
          </a:prstGeom>
        </p:spPr>
      </p:pic>
      <p:pic>
        <p:nvPicPr>
          <p:cNvPr id="23" name="Bildobjekt 22" descr="formatering.jpg"/>
          <p:cNvPicPr>
            <a:picLocks noChangeAspect="1"/>
          </p:cNvPicPr>
          <p:nvPr/>
        </p:nvPicPr>
        <p:blipFill>
          <a:blip r:embed="rId7" cstate="print"/>
          <a:stretch>
            <a:fillRect/>
          </a:stretch>
        </p:blipFill>
        <p:spPr>
          <a:xfrm>
            <a:off x="4051052" y="5643579"/>
            <a:ext cx="3864221" cy="456404"/>
          </a:xfrm>
          <a:prstGeom prst="rect">
            <a:avLst/>
          </a:prstGeom>
        </p:spPr>
      </p:pic>
      <p:sp>
        <p:nvSpPr>
          <p:cNvPr id="24" name="AutoShape 8"/>
          <p:cNvSpPr>
            <a:spLocks noChangeArrowheads="1"/>
          </p:cNvSpPr>
          <p:nvPr/>
        </p:nvSpPr>
        <p:spPr bwMode="auto">
          <a:xfrm>
            <a:off x="2086490" y="4929198"/>
            <a:ext cx="1842568" cy="684611"/>
          </a:xfrm>
          <a:prstGeom prst="wedgeEllipseCallout">
            <a:avLst>
              <a:gd name="adj1" fmla="val 134860"/>
              <a:gd name="adj2" fmla="val 147878"/>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fayl ugu xirto.</a:t>
            </a:r>
            <a:endParaRPr lang="en" sz="1200" b="1" dirty="0">
              <a:latin typeface="Tahoma" pitchFamily="34" charset="0"/>
              <a:ea typeface="Tahoma" pitchFamily="34" charset="0"/>
              <a:cs typeface="Tahoma" pitchFamily="34" charset="0"/>
            </a:endParaRPr>
          </a:p>
        </p:txBody>
      </p:sp>
      <p:pic>
        <p:nvPicPr>
          <p:cNvPr id="16" name="Bildobjekt 15" descr="bilder.jpg"/>
          <p:cNvPicPr>
            <a:picLocks noChangeAspect="1"/>
          </p:cNvPicPr>
          <p:nvPr/>
        </p:nvPicPr>
        <p:blipFill>
          <a:blip r:embed="rId8" cstate="print"/>
          <a:stretch>
            <a:fillRect/>
          </a:stretch>
        </p:blipFill>
        <p:spPr>
          <a:xfrm>
            <a:off x="2120202" y="1285860"/>
            <a:ext cx="5071158" cy="3630949"/>
          </a:xfrm>
          <a:prstGeom prst="rect">
            <a:avLst/>
          </a:prstGeom>
        </p:spPr>
      </p:pic>
      <p:sp>
        <p:nvSpPr>
          <p:cNvPr id="18" name="AutoShape 8"/>
          <p:cNvSpPr>
            <a:spLocks noChangeArrowheads="1"/>
          </p:cNvSpPr>
          <p:nvPr/>
        </p:nvSpPr>
        <p:spPr bwMode="auto">
          <a:xfrm>
            <a:off x="4687601" y="1785926"/>
            <a:ext cx="2288296" cy="836747"/>
          </a:xfrm>
          <a:prstGeom prst="wedgeEllipseCallout">
            <a:avLst>
              <a:gd name="adj1" fmla="val -66800"/>
              <a:gd name="adj2" fmla="val 143124"/>
            </a:avLst>
          </a:prstGeom>
          <a:solidFill>
            <a:schemeClr val="accent1">
              <a:lumMod val="40000"/>
              <a:lumOff val="60000"/>
            </a:schemeClr>
          </a:solidFill>
          <a:ln w="9525">
            <a:solidFill>
              <a:schemeClr val="tx1"/>
            </a:solidFill>
            <a:miter lim="800000"/>
            <a:headEnd/>
            <a:tailEnd/>
          </a:ln>
        </p:spPr>
        <p:txBody>
          <a:bodyPr/>
          <a:lstStyle/>
          <a:p>
            <a:pPr algn="ctr" rtl="0"/>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Dooro faylka aad rabto in aad farriinta ku darto.</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6516216" y="4071943"/>
            <a:ext cx="2127750" cy="1445290"/>
          </a:xfrm>
          <a:prstGeom prst="wedgeEllipseCallout">
            <a:avLst>
              <a:gd name="adj1" fmla="val -70751"/>
              <a:gd name="adj2" fmla="val -8500"/>
            </a:avLst>
          </a:prstGeom>
          <a:solidFill>
            <a:schemeClr val="accent1">
              <a:lumMod val="40000"/>
              <a:lumOff val="60000"/>
            </a:schemeClr>
          </a:solidFill>
          <a:ln w="9525">
            <a:solidFill>
              <a:schemeClr val="tx1"/>
            </a:solidFill>
            <a:miter lim="800000"/>
            <a:headEnd/>
            <a:tailEnd/>
          </a:ln>
        </p:spPr>
        <p:txBody>
          <a:bodyPr/>
          <a:lstStyle/>
          <a:p>
            <a:pPr algn="ctr" rtl="0"/>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Guji “Fur" si aad faylka ugu xirto farriintaada.</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9887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8">
                                            <p:bg/>
                                          </p:spTgt>
                                        </p:tgtEl>
                                        <p:attrNameLst>
                                          <p:attrName>style.visibility</p:attrName>
                                        </p:attrNameLst>
                                      </p:cBhvr>
                                      <p:to>
                                        <p:strVal val="visible"/>
                                      </p:to>
                                    </p:set>
                                    <p:anim calcmode="lin" valueType="num">
                                      <p:cBhvr additive="base">
                                        <p:cTn id="2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bg/>
                                          </p:spTgt>
                                        </p:tgtEl>
                                        <p:attrNameLst>
                                          <p:attrName>style.visibility</p:attrName>
                                        </p:attrNameLst>
                                      </p:cBhvr>
                                      <p:to>
                                        <p:strVal val="visible"/>
                                      </p:to>
                                    </p:set>
                                    <p:anim calcmode="lin" valueType="num">
                                      <p:cBhvr additive="base">
                                        <p:cTn id="32"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9">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 calcmode="lin" valueType="num">
                                      <p:cBhvr additive="base">
                                        <p:cTn id="3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animBg="1"/>
      <p:bldP spid="18" grpId="0" uiExpand="1" build="allAtOnce" animBg="1"/>
      <p:bldP spid="19"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inkorg0.jpg"/>
          <p:cNvPicPr>
            <a:picLocks noChangeAspect="1"/>
          </p:cNvPicPr>
          <p:nvPr/>
        </p:nvPicPr>
        <p:blipFill>
          <a:blip r:embed="rId2" cstate="print"/>
          <a:stretch>
            <a:fillRect/>
          </a:stretch>
        </p:blipFill>
        <p:spPr>
          <a:xfrm>
            <a:off x="282053" y="0"/>
            <a:ext cx="9630123" cy="7222592"/>
          </a:xfrm>
          <a:prstGeom prst="rect">
            <a:avLst/>
          </a:prstGeom>
        </p:spPr>
      </p:pic>
      <p:pic>
        <p:nvPicPr>
          <p:cNvPr id="7" name="Bildobjekt 6" descr="markeradpost.jpg"/>
          <p:cNvPicPr>
            <a:picLocks noChangeAspect="1"/>
          </p:cNvPicPr>
          <p:nvPr/>
        </p:nvPicPr>
        <p:blipFill>
          <a:blip r:embed="rId3" cstate="print"/>
          <a:stretch>
            <a:fillRect/>
          </a:stretch>
        </p:blipFill>
        <p:spPr>
          <a:xfrm>
            <a:off x="2005164" y="1428735"/>
            <a:ext cx="7533565" cy="280879"/>
          </a:xfrm>
          <a:prstGeom prst="rect">
            <a:avLst/>
          </a:prstGeom>
        </p:spPr>
      </p:pic>
      <p:pic>
        <p:nvPicPr>
          <p:cNvPr id="9" name="Bildobjekt 8" descr="verktygsmeny.jpg"/>
          <p:cNvPicPr>
            <a:picLocks noChangeAspect="1"/>
          </p:cNvPicPr>
          <p:nvPr/>
        </p:nvPicPr>
        <p:blipFill>
          <a:blip r:embed="rId4" cstate="print"/>
          <a:stretch>
            <a:fillRect/>
          </a:stretch>
        </p:blipFill>
        <p:spPr>
          <a:xfrm>
            <a:off x="1939436" y="1071546"/>
            <a:ext cx="7724161" cy="351098"/>
          </a:xfrm>
          <a:prstGeom prst="rect">
            <a:avLst/>
          </a:prstGeom>
        </p:spPr>
      </p:pic>
      <p:pic>
        <p:nvPicPr>
          <p:cNvPr id="11" name="Bildobjekt 10" descr="skapameddelande.jpg"/>
          <p:cNvPicPr>
            <a:picLocks noChangeAspect="1"/>
          </p:cNvPicPr>
          <p:nvPr/>
        </p:nvPicPr>
        <p:blipFill>
          <a:blip r:embed="rId5" cstate="print"/>
          <a:stretch>
            <a:fillRect/>
          </a:stretch>
        </p:blipFill>
        <p:spPr>
          <a:xfrm>
            <a:off x="4355976" y="1772816"/>
            <a:ext cx="4905344" cy="4935438"/>
          </a:xfrm>
          <a:prstGeom prst="rect">
            <a:avLst/>
          </a:prstGeom>
        </p:spPr>
      </p:pic>
      <p:pic>
        <p:nvPicPr>
          <p:cNvPr id="12" name="Bildobjekt 11" descr="meddelandeVerktyg.jpg"/>
          <p:cNvPicPr>
            <a:picLocks noChangeAspect="1"/>
          </p:cNvPicPr>
          <p:nvPr/>
        </p:nvPicPr>
        <p:blipFill>
          <a:blip r:embed="rId6" cstate="print"/>
          <a:stretch>
            <a:fillRect/>
          </a:stretch>
        </p:blipFill>
        <p:spPr>
          <a:xfrm>
            <a:off x="5069620" y="6072206"/>
            <a:ext cx="2517876" cy="341067"/>
          </a:xfrm>
          <a:prstGeom prst="rect">
            <a:avLst/>
          </a:prstGeom>
        </p:spPr>
      </p:pic>
      <p:pic>
        <p:nvPicPr>
          <p:cNvPr id="23" name="Bildobjekt 22" descr="formatering.jpg"/>
          <p:cNvPicPr>
            <a:picLocks noChangeAspect="1"/>
          </p:cNvPicPr>
          <p:nvPr/>
        </p:nvPicPr>
        <p:blipFill>
          <a:blip r:embed="rId7" cstate="print"/>
          <a:stretch>
            <a:fillRect/>
          </a:stretch>
        </p:blipFill>
        <p:spPr>
          <a:xfrm>
            <a:off x="4394306" y="5643579"/>
            <a:ext cx="3821955" cy="451412"/>
          </a:xfrm>
          <a:prstGeom prst="rect">
            <a:avLst/>
          </a:prstGeom>
        </p:spPr>
      </p:pic>
      <p:sp>
        <p:nvSpPr>
          <p:cNvPr id="24" name="AutoShape 8"/>
          <p:cNvSpPr>
            <a:spLocks noChangeArrowheads="1"/>
          </p:cNvSpPr>
          <p:nvPr/>
        </p:nvSpPr>
        <p:spPr bwMode="auto">
          <a:xfrm>
            <a:off x="1187624" y="5104516"/>
            <a:ext cx="2916548" cy="1603738"/>
          </a:xfrm>
          <a:prstGeom prst="wedgeEllipseCallout">
            <a:avLst>
              <a:gd name="adj1" fmla="val 103906"/>
              <a:gd name="adj2" fmla="val 23220"/>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fayl ama sawir kaga xirto kaydka Google Drive.</a:t>
            </a:r>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FG!</a:t>
            </a:r>
            <a:r>
              <a:rPr lang="en" sz="1200" b="0" i="0" u="none" dirty="0">
                <a:latin typeface="Tahoma" pitchFamily="34" charset="0"/>
                <a:ea typeface="Tahoma" pitchFamily="34" charset="0"/>
                <a:cs typeface="Tahoma" pitchFamily="34" charset="0"/>
              </a:rPr>
              <a:t> </a:t>
            </a:r>
            <a:r>
              <a:rPr lang="en" sz="1200" b="1" i="0" u="none" dirty="0">
                <a:latin typeface="Tahoma" pitchFamily="34" charset="0"/>
                <a:ea typeface="Tahoma" pitchFamily="34" charset="0"/>
                <a:cs typeface="Tahoma" pitchFamily="34" charset="0"/>
              </a:rPr>
              <a:t>Waa in aad leedahay akown noocan ah si aad sifadan u isticmaasho!</a:t>
            </a:r>
            <a:endParaRPr lang="en" sz="1200" b="1" dirty="0">
              <a:latin typeface="Tahoma" pitchFamily="34" charset="0"/>
              <a:ea typeface="Tahoma" pitchFamily="34" charset="0"/>
              <a:cs typeface="Tahoma" pitchFamily="34" charset="0"/>
            </a:endParaRPr>
          </a:p>
        </p:txBody>
      </p:sp>
      <p:sp>
        <p:nvSpPr>
          <p:cNvPr id="14" name="AutoShape 8"/>
          <p:cNvSpPr>
            <a:spLocks noChangeArrowheads="1"/>
          </p:cNvSpPr>
          <p:nvPr/>
        </p:nvSpPr>
        <p:spPr bwMode="auto">
          <a:xfrm>
            <a:off x="5391950" y="5447744"/>
            <a:ext cx="1700330" cy="455352"/>
          </a:xfrm>
          <a:prstGeom prst="wedgeEllipseCallout">
            <a:avLst>
              <a:gd name="adj1" fmla="val 11000"/>
              <a:gd name="adj2" fmla="val 11574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Sawir geli</a:t>
            </a:r>
            <a:endParaRPr lang="en" sz="1200" b="1" dirty="0">
              <a:latin typeface="Tahoma" pitchFamily="34" charset="0"/>
              <a:ea typeface="Tahoma" pitchFamily="34" charset="0"/>
              <a:cs typeface="Tahoma" pitchFamily="34" charset="0"/>
            </a:endParaRPr>
          </a:p>
        </p:txBody>
      </p:sp>
      <p:pic>
        <p:nvPicPr>
          <p:cNvPr id="15" name="Bildobjekt 14" descr="LäggTillBild.jpg"/>
          <p:cNvPicPr>
            <a:picLocks noChangeAspect="1"/>
          </p:cNvPicPr>
          <p:nvPr/>
        </p:nvPicPr>
        <p:blipFill>
          <a:blip r:embed="rId8" cstate="print"/>
          <a:stretch>
            <a:fillRect/>
          </a:stretch>
        </p:blipFill>
        <p:spPr>
          <a:xfrm>
            <a:off x="2184318" y="2500306"/>
            <a:ext cx="6359894" cy="2156746"/>
          </a:xfrm>
          <a:prstGeom prst="rect">
            <a:avLst/>
          </a:prstGeom>
        </p:spPr>
      </p:pic>
      <p:pic>
        <p:nvPicPr>
          <p:cNvPr id="16" name="Bildobjekt 15" descr="bilder.jpg"/>
          <p:cNvPicPr>
            <a:picLocks noChangeAspect="1"/>
          </p:cNvPicPr>
          <p:nvPr/>
        </p:nvPicPr>
        <p:blipFill>
          <a:blip r:embed="rId9" cstate="print"/>
          <a:stretch>
            <a:fillRect/>
          </a:stretch>
        </p:blipFill>
        <p:spPr>
          <a:xfrm>
            <a:off x="858166" y="785794"/>
            <a:ext cx="5015689" cy="3591233"/>
          </a:xfrm>
          <a:prstGeom prst="rect">
            <a:avLst/>
          </a:prstGeom>
        </p:spPr>
      </p:pic>
      <p:sp>
        <p:nvSpPr>
          <p:cNvPr id="17" name="AutoShape 8"/>
          <p:cNvSpPr>
            <a:spLocks noChangeArrowheads="1"/>
          </p:cNvSpPr>
          <p:nvPr/>
        </p:nvSpPr>
        <p:spPr bwMode="auto">
          <a:xfrm>
            <a:off x="6749272" y="2714619"/>
            <a:ext cx="1354246" cy="609211"/>
          </a:xfrm>
          <a:prstGeom prst="wedgeEllipseCallout">
            <a:avLst>
              <a:gd name="adj1" fmla="val -135736"/>
              <a:gd name="adj2" fmla="val 29300"/>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Guji daalaco.</a:t>
            </a:r>
            <a:endParaRPr lang="en" sz="1200" b="1" dirty="0">
              <a:latin typeface="Tahoma" pitchFamily="34" charset="0"/>
              <a:ea typeface="Tahoma" pitchFamily="34" charset="0"/>
              <a:cs typeface="Tahoma" pitchFamily="34" charset="0"/>
            </a:endParaRPr>
          </a:p>
        </p:txBody>
      </p:sp>
      <p:sp>
        <p:nvSpPr>
          <p:cNvPr id="18" name="AutoShape 8"/>
          <p:cNvSpPr>
            <a:spLocks noChangeArrowheads="1"/>
          </p:cNvSpPr>
          <p:nvPr/>
        </p:nvSpPr>
        <p:spPr bwMode="auto">
          <a:xfrm>
            <a:off x="2911906" y="1571612"/>
            <a:ext cx="2214578" cy="860602"/>
          </a:xfrm>
          <a:prstGeom prst="wedgeEllipseCallout">
            <a:avLst>
              <a:gd name="adj1" fmla="val -72418"/>
              <a:gd name="adj2" fmla="val 127998"/>
            </a:avLst>
          </a:prstGeom>
          <a:solidFill>
            <a:schemeClr val="accent1">
              <a:lumMod val="40000"/>
              <a:lumOff val="60000"/>
            </a:schemeClr>
          </a:solidFill>
          <a:ln w="9525">
            <a:solidFill>
              <a:schemeClr val="tx1"/>
            </a:solidFill>
            <a:miter lim="800000"/>
            <a:headEnd/>
            <a:tailEnd/>
          </a:ln>
        </p:spPr>
        <p:txBody>
          <a:bodyPr/>
          <a:lstStyle/>
          <a:p>
            <a:pPr algn="ctr"/>
            <a:r>
              <a:rPr lang="en" sz="1200" b="0" i="0" u="none"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Dooro</a:t>
            </a:r>
            <a:r>
              <a:rPr lang="en-GB" sz="1200" b="1"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faylka</a:t>
            </a:r>
            <a:r>
              <a:rPr lang="en-GB" sz="1200" b="1"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aad</a:t>
            </a:r>
            <a:r>
              <a:rPr lang="en-GB" sz="1200" b="1"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rabto</a:t>
            </a:r>
            <a:r>
              <a:rPr lang="en-GB" sz="1200" b="1" dirty="0">
                <a:latin typeface="Tahoma" pitchFamily="34" charset="0"/>
                <a:ea typeface="Tahoma" pitchFamily="34" charset="0"/>
                <a:cs typeface="Tahoma" pitchFamily="34" charset="0"/>
              </a:rPr>
              <a:t> in </a:t>
            </a:r>
            <a:r>
              <a:rPr lang="en-GB" sz="1200" b="1" dirty="0" err="1">
                <a:latin typeface="Tahoma" pitchFamily="34" charset="0"/>
                <a:ea typeface="Tahoma" pitchFamily="34" charset="0"/>
                <a:cs typeface="Tahoma" pitchFamily="34" charset="0"/>
              </a:rPr>
              <a:t>aad</a:t>
            </a:r>
            <a:r>
              <a:rPr lang="en-GB" sz="1200" b="1"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farriinta</a:t>
            </a:r>
            <a:r>
              <a:rPr lang="en-GB" sz="1200" b="1"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ku</a:t>
            </a:r>
            <a:r>
              <a:rPr lang="en-GB" sz="1200" b="1" dirty="0">
                <a:latin typeface="Tahoma" pitchFamily="34" charset="0"/>
                <a:ea typeface="Tahoma" pitchFamily="34" charset="0"/>
                <a:cs typeface="Tahoma" pitchFamily="34" charset="0"/>
              </a:rPr>
              <a:t> </a:t>
            </a:r>
            <a:r>
              <a:rPr lang="en-GB" sz="1200" b="1" dirty="0" err="1">
                <a:latin typeface="Tahoma" pitchFamily="34" charset="0"/>
                <a:ea typeface="Tahoma" pitchFamily="34" charset="0"/>
                <a:cs typeface="Tahoma" pitchFamily="34" charset="0"/>
              </a:rPr>
              <a:t>darto</a:t>
            </a:r>
            <a:r>
              <a:rPr lang="en" sz="1200" b="1" i="0" u="none" dirty="0">
                <a:latin typeface="Tahoma" pitchFamily="34" charset="0"/>
                <a:ea typeface="Tahoma" pitchFamily="34" charset="0"/>
                <a:cs typeface="Tahoma" pitchFamily="34" charset="0"/>
              </a:rPr>
              <a:t>.</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19" name="AutoShape 8"/>
          <p:cNvSpPr>
            <a:spLocks noChangeArrowheads="1"/>
          </p:cNvSpPr>
          <p:nvPr/>
        </p:nvSpPr>
        <p:spPr bwMode="auto">
          <a:xfrm>
            <a:off x="5126484" y="3643314"/>
            <a:ext cx="2160160" cy="1081830"/>
          </a:xfrm>
          <a:prstGeom prst="wedgeEllipseCallout">
            <a:avLst>
              <a:gd name="adj1" fmla="val -87277"/>
              <a:gd name="adj2" fmla="val -20528"/>
            </a:avLst>
          </a:prstGeom>
          <a:solidFill>
            <a:schemeClr val="accent1">
              <a:lumMod val="40000"/>
              <a:lumOff val="60000"/>
            </a:schemeClr>
          </a:solidFill>
          <a:ln w="9525">
            <a:solidFill>
              <a:schemeClr val="tx1"/>
            </a:solidFill>
            <a:miter lim="800000"/>
            <a:headEnd/>
            <a:tailEnd/>
          </a:ln>
        </p:spPr>
        <p:txBody>
          <a:bodyPr/>
          <a:lstStyle/>
          <a:p>
            <a:pPr algn="ctr"/>
            <a:r>
              <a:rPr lang="en" sz="1200" b="1" dirty="0">
                <a:solidFill>
                  <a:prstClr val="black"/>
                </a:solidFill>
                <a:latin typeface="Tahoma" pitchFamily="34" charset="0"/>
                <a:ea typeface="Tahoma" pitchFamily="34" charset="0"/>
                <a:cs typeface="Tahoma" pitchFamily="34" charset="0"/>
              </a:rPr>
              <a:t>Guji “Fur" si aad sawirka ugu xirto farriintaada</a:t>
            </a:r>
            <a:endParaRPr lang="en" sz="1200" b="1" dirty="0">
              <a:latin typeface="Tahoma" pitchFamily="34" charset="0"/>
              <a:ea typeface="Tahoma" pitchFamily="34" charset="0"/>
              <a:cs typeface="Tahoma" pitchFamily="34" charset="0"/>
            </a:endParaRPr>
          </a:p>
        </p:txBody>
      </p:sp>
      <p:sp>
        <p:nvSpPr>
          <p:cNvPr id="20" name="AutoShape 8"/>
          <p:cNvSpPr>
            <a:spLocks noChangeArrowheads="1"/>
          </p:cNvSpPr>
          <p:nvPr/>
        </p:nvSpPr>
        <p:spPr bwMode="auto">
          <a:xfrm>
            <a:off x="2844962" y="4377027"/>
            <a:ext cx="2762940" cy="849395"/>
          </a:xfrm>
          <a:prstGeom prst="wedgeEllipseCallout">
            <a:avLst>
              <a:gd name="adj1" fmla="val 25595"/>
              <a:gd name="adj2" fmla="val 156682"/>
            </a:avLst>
          </a:prstGeom>
          <a:solidFill>
            <a:srgbClr val="FFFF00"/>
          </a:solidFill>
          <a:ln w="9525">
            <a:solidFill>
              <a:schemeClr val="tx1"/>
            </a:solidFill>
            <a:miter lim="800000"/>
            <a:headEnd/>
            <a:tailEnd/>
          </a:ln>
        </p:spPr>
        <p:txBody>
          <a:bodyPr/>
          <a:lstStyle/>
          <a:p>
            <a:pPr algn="ctr" rtl="0"/>
            <a:r>
              <a:rPr lang="en" sz="1200" b="1" dirty="0">
                <a:latin typeface="Tahoma" pitchFamily="34" charset="0"/>
                <a:ea typeface="Tahoma" pitchFamily="34" charset="0"/>
                <a:cs typeface="Tahoma" pitchFamily="34" charset="0"/>
              </a:rPr>
              <a:t>Si aad u dhammayso guji </a:t>
            </a:r>
            <a:r>
              <a:rPr lang="en" sz="1200" b="1" i="0" u="none" dirty="0">
                <a:latin typeface="Tahoma" pitchFamily="34" charset="0"/>
                <a:ea typeface="Tahoma" pitchFamily="34" charset="0"/>
                <a:cs typeface="Tahoma" pitchFamily="34" charset="0"/>
              </a:rPr>
              <a:t>“Dir" si aad farriinta u dirto.</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881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bg/>
                                          </p:spTgt>
                                        </p:tgtEl>
                                        <p:attrNameLst>
                                          <p:attrName>style.visibility</p:attrName>
                                        </p:attrNameLst>
                                      </p:cBhvr>
                                      <p:to>
                                        <p:strVal val="visible"/>
                                      </p:to>
                                    </p:set>
                                    <p:anim calcmode="lin" valueType="num">
                                      <p:cBhvr additive="base">
                                        <p:cTn id="7" dur="500" fill="hold"/>
                                        <p:tgtEl>
                                          <p:spTgt spid="2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bg/>
                                          </p:spTgt>
                                        </p:tgtEl>
                                        <p:attrNameLst>
                                          <p:attrName>style.visibility</p:attrName>
                                        </p:attrNameLst>
                                      </p:cBhvr>
                                      <p:to>
                                        <p:strVal val="visible"/>
                                      </p:to>
                                    </p:set>
                                    <p:anim calcmode="lin" valueType="num">
                                      <p:cBhvr additive="base">
                                        <p:cTn id="3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additive="base">
                                        <p:cTn id="3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bg/>
                                          </p:spTgt>
                                        </p:tgtEl>
                                        <p:attrNameLst>
                                          <p:attrName>style.visibility</p:attrName>
                                        </p:attrNameLst>
                                      </p:cBhvr>
                                      <p:to>
                                        <p:strVal val="visible"/>
                                      </p:to>
                                    </p:set>
                                    <p:anim calcmode="lin" valueType="num">
                                      <p:cBhvr additive="base">
                                        <p:cTn id="4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 calcmode="lin" valueType="num">
                                      <p:cBhvr additive="base">
                                        <p:cTn id="5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bg/>
                                          </p:spTgt>
                                        </p:tgtEl>
                                        <p:attrNameLst>
                                          <p:attrName>style.visibility</p:attrName>
                                        </p:attrNameLst>
                                      </p:cBhvr>
                                      <p:to>
                                        <p:strVal val="visible"/>
                                      </p:to>
                                    </p:set>
                                    <p:anim calcmode="lin" valueType="num">
                                      <p:cBhvr additive="base">
                                        <p:cTn id="57"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bg/>
                                          </p:spTgt>
                                        </p:tgtEl>
                                        <p:attrNameLst>
                                          <p:attrName>style.visibility</p:attrName>
                                        </p:attrNameLst>
                                      </p:cBhvr>
                                      <p:to>
                                        <p:strVal val="visible"/>
                                      </p:to>
                                    </p:set>
                                    <p:anim calcmode="lin" valueType="num">
                                      <p:cBhvr additive="base">
                                        <p:cTn id="6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allAtOnce" animBg="1"/>
      <p:bldP spid="14" grpId="0" uiExpand="1" build="allAtOnce" animBg="1"/>
      <p:bldP spid="17" grpId="0" uiExpand="1" build="allAtOnce" animBg="1"/>
      <p:bldP spid="18" grpId="0" uiExpand="1" build="allAtOnce" animBg="1"/>
      <p:bldP spid="19" grpId="0" uiExpand="1" build="allAtOnce" animBg="1"/>
      <p:bldP spid="20"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pic>
        <p:nvPicPr>
          <p:cNvPr id="7" name="Bildobjekt 6" descr="markeradpost.jpg"/>
          <p:cNvPicPr>
            <a:picLocks noChangeAspect="1"/>
          </p:cNvPicPr>
          <p:nvPr/>
        </p:nvPicPr>
        <p:blipFill>
          <a:blip r:embed="rId3" cstate="print"/>
          <a:stretch>
            <a:fillRect/>
          </a:stretch>
        </p:blipFill>
        <p:spPr>
          <a:xfrm>
            <a:off x="1785918" y="1428736"/>
            <a:ext cx="7153275" cy="266700"/>
          </a:xfrm>
          <a:prstGeom prst="rect">
            <a:avLst/>
          </a:prstGeom>
        </p:spPr>
      </p:pic>
      <p:pic>
        <p:nvPicPr>
          <p:cNvPr id="9" name="Bildobjekt 8" descr="verktygsmeny.jpg"/>
          <p:cNvPicPr>
            <a:picLocks noChangeAspect="1"/>
          </p:cNvPicPr>
          <p:nvPr/>
        </p:nvPicPr>
        <p:blipFill>
          <a:blip r:embed="rId4" cstate="print"/>
          <a:stretch>
            <a:fillRect/>
          </a:stretch>
        </p:blipFill>
        <p:spPr>
          <a:xfrm>
            <a:off x="1714480" y="1071546"/>
            <a:ext cx="7334250" cy="333375"/>
          </a:xfrm>
          <a:prstGeom prst="rect">
            <a:avLst/>
          </a:prstGeom>
        </p:spPr>
      </p:pic>
      <p:sp>
        <p:nvSpPr>
          <p:cNvPr id="14" name="AutoShape 8"/>
          <p:cNvSpPr>
            <a:spLocks noChangeArrowheads="1"/>
          </p:cNvSpPr>
          <p:nvPr/>
        </p:nvSpPr>
        <p:spPr bwMode="auto">
          <a:xfrm>
            <a:off x="3635896" y="1357298"/>
            <a:ext cx="3007806" cy="1138245"/>
          </a:xfrm>
          <a:prstGeom prst="wedgeEllipseCallout">
            <a:avLst>
              <a:gd name="adj1" fmla="val 118673"/>
              <a:gd name="adj2" fmla="val -61106"/>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Guji calaamadda giirka si aad u muujiso liis aad kaga habayn karto gundhigyada.</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pic>
        <p:nvPicPr>
          <p:cNvPr id="21" name="Bildobjekt 20" descr="verktyg.jpg"/>
          <p:cNvPicPr>
            <a:picLocks noChangeAspect="1"/>
          </p:cNvPicPr>
          <p:nvPr/>
        </p:nvPicPr>
        <p:blipFill>
          <a:blip r:embed="rId5" cstate="print"/>
          <a:stretch>
            <a:fillRect/>
          </a:stretch>
        </p:blipFill>
        <p:spPr>
          <a:xfrm>
            <a:off x="7072330" y="1357298"/>
            <a:ext cx="1905000" cy="1866900"/>
          </a:xfrm>
          <a:prstGeom prst="rect">
            <a:avLst/>
          </a:prstGeom>
        </p:spPr>
      </p:pic>
      <p:sp>
        <p:nvSpPr>
          <p:cNvPr id="22" name="AutoShape 8"/>
          <p:cNvSpPr>
            <a:spLocks noChangeArrowheads="1"/>
          </p:cNvSpPr>
          <p:nvPr/>
        </p:nvSpPr>
        <p:spPr bwMode="auto">
          <a:xfrm>
            <a:off x="4139952" y="2786058"/>
            <a:ext cx="2003684" cy="642942"/>
          </a:xfrm>
          <a:prstGeom prst="wedgeEllipseCallout">
            <a:avLst>
              <a:gd name="adj1" fmla="val 106612"/>
              <a:gd name="adj2" fmla="val -100199"/>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Guji “Gundhigyada".</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3619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bg/>
                                          </p:spTgt>
                                        </p:tgtEl>
                                        <p:attrNameLst>
                                          <p:attrName>style.visibility</p:attrName>
                                        </p:attrNameLst>
                                      </p:cBhvr>
                                      <p:to>
                                        <p:strVal val="visible"/>
                                      </p:to>
                                    </p:set>
                                    <p:anim calcmode="lin" valueType="num">
                                      <p:cBhvr additive="base">
                                        <p:cTn id="22"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22">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 calcmode="lin" valueType="num">
                                      <p:cBhvr additive="base">
                                        <p:cTn id="2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P spid="22" grpId="0" uiExpan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sp>
        <p:nvSpPr>
          <p:cNvPr id="22" name="AutoShape 8"/>
          <p:cNvSpPr>
            <a:spLocks noChangeArrowheads="1"/>
          </p:cNvSpPr>
          <p:nvPr/>
        </p:nvSpPr>
        <p:spPr bwMode="auto">
          <a:xfrm>
            <a:off x="1187624" y="3573016"/>
            <a:ext cx="1858528" cy="857256"/>
          </a:xfrm>
          <a:prstGeom prst="wedgeEllipseCallout">
            <a:avLst>
              <a:gd name="adj1" fmla="val 120003"/>
              <a:gd name="adj2" fmla="val -83095"/>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Halkan guji si aad u habayso luqadda!</a:t>
            </a:r>
            <a:endParaRPr lang="en" sz="1200" b="1" dirty="0">
              <a:latin typeface="Tahoma" pitchFamily="34" charset="0"/>
              <a:ea typeface="Tahoma" pitchFamily="34" charset="0"/>
              <a:cs typeface="Tahoma" pitchFamily="34" charset="0"/>
            </a:endParaRPr>
          </a:p>
        </p:txBody>
      </p:sp>
      <p:pic>
        <p:nvPicPr>
          <p:cNvPr id="11" name="Bildobjekt 10" descr="språk.jpg"/>
          <p:cNvPicPr>
            <a:picLocks noChangeAspect="1"/>
          </p:cNvPicPr>
          <p:nvPr/>
        </p:nvPicPr>
        <p:blipFill>
          <a:blip r:embed="rId4" cstate="print"/>
          <a:stretch>
            <a:fillRect/>
          </a:stretch>
        </p:blipFill>
        <p:spPr>
          <a:xfrm>
            <a:off x="5143504" y="928670"/>
            <a:ext cx="1238250" cy="3352800"/>
          </a:xfrm>
          <a:prstGeom prst="rect">
            <a:avLst/>
          </a:prstGeom>
        </p:spPr>
      </p:pic>
      <p:sp>
        <p:nvSpPr>
          <p:cNvPr id="12" name="AutoShape 8"/>
          <p:cNvSpPr>
            <a:spLocks noChangeArrowheads="1"/>
          </p:cNvSpPr>
          <p:nvPr/>
        </p:nvSpPr>
        <p:spPr bwMode="auto">
          <a:xfrm>
            <a:off x="3923928" y="692696"/>
            <a:ext cx="1934526" cy="576064"/>
          </a:xfrm>
          <a:prstGeom prst="wedgeEllipseCallout">
            <a:avLst>
              <a:gd name="adj1" fmla="val 205295"/>
              <a:gd name="adj2" fmla="val -14711"/>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Ka dib hakan guji!</a:t>
            </a:r>
            <a:endParaRPr lang="en" sz="1200" b="1" dirty="0">
              <a:latin typeface="Tahoma" pitchFamily="34" charset="0"/>
              <a:ea typeface="Tahoma" pitchFamily="34" charset="0"/>
              <a:cs typeface="Tahoma" pitchFamily="34" charset="0"/>
            </a:endParaRPr>
          </a:p>
        </p:txBody>
      </p:sp>
      <p:pic>
        <p:nvPicPr>
          <p:cNvPr id="9" name="Bildobjekt 8" descr="Namnlös.jpg"/>
          <p:cNvPicPr>
            <a:picLocks noChangeAspect="1"/>
          </p:cNvPicPr>
          <p:nvPr/>
        </p:nvPicPr>
        <p:blipFill>
          <a:blip r:embed="rId5" cstate="print"/>
          <a:stretch>
            <a:fillRect/>
          </a:stretch>
        </p:blipFill>
        <p:spPr>
          <a:xfrm>
            <a:off x="6012160" y="1052736"/>
            <a:ext cx="3009900" cy="1666875"/>
          </a:xfrm>
          <a:prstGeom prst="rect">
            <a:avLst/>
          </a:prstGeom>
        </p:spPr>
      </p:pic>
      <p:sp>
        <p:nvSpPr>
          <p:cNvPr id="15" name="AutoShape 8"/>
          <p:cNvSpPr>
            <a:spLocks noChangeArrowheads="1"/>
          </p:cNvSpPr>
          <p:nvPr/>
        </p:nvSpPr>
        <p:spPr bwMode="auto">
          <a:xfrm>
            <a:off x="3419872" y="3357562"/>
            <a:ext cx="3795334" cy="1857388"/>
          </a:xfrm>
          <a:prstGeom prst="wedgeEllipseCallout">
            <a:avLst>
              <a:gd name="adj1" fmla="val 81897"/>
              <a:gd name="adj2" fmla="val -94512"/>
            </a:avLst>
          </a:prstGeom>
          <a:solidFill>
            <a:srgbClr val="FFFF00"/>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Si aad u hubiso in uusan qof kale akhrin karin farriimahaaga, ka bax akownkaaga iimayl marka aad isticmaalkiisa dhammayso. Tani waxay si gaar ah muhiim u tahay haddii aad isticmaalayso kumbiyuutar dadweynaha u furan.</a:t>
            </a:r>
            <a:br>
              <a:rPr lang="en" sz="1200" b="1" dirty="0">
                <a:latin typeface="Tahoma" pitchFamily="34" charset="0"/>
                <a:ea typeface="Tahoma" pitchFamily="34" charset="0"/>
                <a:cs typeface="Tahoma" pitchFamily="34" charset="0"/>
              </a:rPr>
            </a:br>
            <a:endParaRPr lang="en" sz="1200" b="1" dirty="0">
              <a:latin typeface="Tahoma" pitchFamily="34" charset="0"/>
              <a:ea typeface="Tahoma" pitchFamily="34" charset="0"/>
              <a:cs typeface="Tahoma" pitchFamily="34" charset="0"/>
            </a:endParaRPr>
          </a:p>
          <a:p>
            <a:pPr algn="ctr" rtl="0"/>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0138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 calcmode="lin" valueType="num">
                                      <p:cBhvr additive="base">
                                        <p:cTn id="7"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bg/>
                                          </p:spTgt>
                                        </p:tgtEl>
                                        <p:attrNameLst>
                                          <p:attrName>style.visibility</p:attrName>
                                        </p:attrNameLst>
                                      </p:cBhvr>
                                      <p:to>
                                        <p:strVal val="visible"/>
                                      </p:to>
                                    </p:set>
                                    <p:anim calcmode="lin" valueType="num">
                                      <p:cBhvr additive="base">
                                        <p:cTn id="23"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bg/>
                                          </p:spTgt>
                                        </p:tgtEl>
                                        <p:attrNameLst>
                                          <p:attrName>style.visibility</p:attrName>
                                        </p:attrNameLst>
                                      </p:cBhvr>
                                      <p:to>
                                        <p:strVal val="visible"/>
                                      </p:to>
                                    </p:set>
                                    <p:anim calcmode="lin" valueType="num">
                                      <p:cBhvr additive="base">
                                        <p:cTn id="3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P spid="12" grpId="0" uiExpand="1" build="allAtOnce" animBg="1"/>
      <p:bldP spid="15"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rtl="0"/>
            <a:r>
              <a:rPr lang="en" b="0" i="0" u="none" dirty="0"/>
              <a:t>Akownka masax</a:t>
            </a:r>
            <a:endParaRPr lang="en"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24744"/>
            <a:ext cx="8050085" cy="4525963"/>
          </a:xfrm>
        </p:spPr>
      </p:pic>
      <p:sp>
        <p:nvSpPr>
          <p:cNvPr id="6" name="V-form med huvud 5"/>
          <p:cNvSpPr/>
          <p:nvPr/>
        </p:nvSpPr>
        <p:spPr>
          <a:xfrm>
            <a:off x="3059832" y="4509120"/>
            <a:ext cx="576064"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l="35000" t="18874" r="35000" b="15151"/>
          <a:stretch/>
        </p:blipFill>
        <p:spPr>
          <a:xfrm>
            <a:off x="3200400" y="1828799"/>
            <a:ext cx="2743200" cy="3391787"/>
          </a:xfrm>
          <a:prstGeom prst="rect">
            <a:avLst/>
          </a:prstGeom>
        </p:spPr>
      </p:pic>
      <p:sp>
        <p:nvSpPr>
          <p:cNvPr id="8" name="Ned 7"/>
          <p:cNvSpPr/>
          <p:nvPr/>
        </p:nvSpPr>
        <p:spPr>
          <a:xfrm>
            <a:off x="5580112" y="249289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9" name="Vänster 8"/>
          <p:cNvSpPr/>
          <p:nvPr/>
        </p:nvSpPr>
        <p:spPr>
          <a:xfrm>
            <a:off x="4211960" y="4869160"/>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34632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ln>
            <a:noFill/>
          </a:ln>
          <a:effectLst/>
        </p:spPr>
        <p:txBody>
          <a:bodyPr>
            <a:normAutofit/>
          </a:bodyPr>
          <a:lstStyle/>
          <a:p>
            <a:pPr marL="484632" indent="0" algn="ctr" rtl="1" eaLnBrk="1" fontAlgn="auto" hangingPunct="1">
              <a:spcAft>
                <a:spcPts val="0"/>
              </a:spcAft>
              <a:defRPr/>
            </a:pPr>
            <a:r>
              <a:rPr lang="sv-SE" dirty="0">
                <a:solidFill>
                  <a:schemeClr val="accent1"/>
                </a:solidFill>
                <a:latin typeface="Tahoma" pitchFamily="34" charset="0"/>
                <a:ea typeface="Tahoma" pitchFamily="34" charset="0"/>
                <a:cs typeface="Tahoma" pitchFamily="34" charset="0"/>
              </a:rPr>
              <a:t>E-</a:t>
            </a:r>
            <a:r>
              <a:rPr lang="sv-SE" dirty="0" err="1">
                <a:solidFill>
                  <a:schemeClr val="accent1"/>
                </a:solidFill>
                <a:latin typeface="Tahoma" pitchFamily="34" charset="0"/>
                <a:ea typeface="Tahoma" pitchFamily="34" charset="0"/>
                <a:cs typeface="Tahoma" pitchFamily="34" charset="0"/>
              </a:rPr>
              <a:t>mailka</a:t>
            </a:r>
            <a:endParaRPr lang="sv-SE" sz="4800" dirty="0">
              <a:solidFill>
                <a:schemeClr val="accent1"/>
              </a:solidFill>
              <a:latin typeface="Tahoma" pitchFamily="34" charset="0"/>
              <a:ea typeface="Tahoma" pitchFamily="34" charset="0"/>
              <a:cs typeface="Tahoma" pitchFamily="34" charset="0"/>
            </a:endParaRPr>
          </a:p>
        </p:txBody>
      </p:sp>
      <p:sp>
        <p:nvSpPr>
          <p:cNvPr id="3" name="Platshållare för innehåll 2"/>
          <p:cNvSpPr>
            <a:spLocks noGrp="1"/>
          </p:cNvSpPr>
          <p:nvPr>
            <p:ph idx="1"/>
          </p:nvPr>
        </p:nvSpPr>
        <p:spPr>
          <a:xfrm>
            <a:off x="457200" y="1882775"/>
            <a:ext cx="8229600" cy="4572000"/>
          </a:xfrm>
        </p:spPr>
        <p:txBody>
          <a:bodyPr>
            <a:normAutofit/>
          </a:bodyPr>
          <a:lstStyle/>
          <a:p>
            <a:pPr marL="65087" indent="0">
              <a:buNone/>
              <a:defRPr/>
            </a:pPr>
            <a:r>
              <a:rPr lang="sv-SE" sz="2800" dirty="0">
                <a:latin typeface="Tahoma" pitchFamily="34" charset="0"/>
                <a:ea typeface="Tahoma" pitchFamily="34" charset="0"/>
                <a:cs typeface="Tahoma" pitchFamily="34" charset="0"/>
              </a:rPr>
              <a:t>E-</a:t>
            </a:r>
            <a:r>
              <a:rPr lang="sv-SE" sz="2800" dirty="0" err="1">
                <a:latin typeface="Tahoma" pitchFamily="34" charset="0"/>
                <a:ea typeface="Tahoma" pitchFamily="34" charset="0"/>
                <a:cs typeface="Tahoma" pitchFamily="34" charset="0"/>
              </a:rPr>
              <a:t>mailka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waa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nidaam</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fudud</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oo</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lagu</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xiriiro</a:t>
            </a:r>
            <a:r>
              <a:rPr lang="sv-SE" sz="2800" dirty="0">
                <a:latin typeface="Tahoma" pitchFamily="34" charset="0"/>
                <a:ea typeface="Tahoma" pitchFamily="34" charset="0"/>
                <a:cs typeface="Tahoma" pitchFamily="34" charset="0"/>
              </a:rPr>
              <a:t>. </a:t>
            </a:r>
          </a:p>
          <a:p>
            <a:pPr marL="65087" indent="0">
              <a:buNone/>
              <a:defRPr/>
            </a:pPr>
            <a:endParaRPr lang="sv-SE" sz="2800" dirty="0">
              <a:latin typeface="Tahoma" pitchFamily="34" charset="0"/>
              <a:ea typeface="Tahoma" pitchFamily="34" charset="0"/>
              <a:cs typeface="Tahoma" pitchFamily="34" charset="0"/>
            </a:endParaRPr>
          </a:p>
          <a:p>
            <a:pPr>
              <a:buClr>
                <a:schemeClr val="tx2"/>
              </a:buClr>
              <a:defRPr/>
            </a:pPr>
            <a:r>
              <a:rPr lang="sv-SE" sz="2800" dirty="0" err="1">
                <a:latin typeface="Tahoma" pitchFamily="34" charset="0"/>
                <a:ea typeface="Tahoma" pitchFamily="34" charset="0"/>
                <a:cs typeface="Tahoma" pitchFamily="34" charset="0"/>
              </a:rPr>
              <a:t>Waa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lacag</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la’aan</a:t>
            </a:r>
            <a:r>
              <a:rPr lang="sv-SE" sz="2800" dirty="0">
                <a:latin typeface="Tahoma" pitchFamily="34" charset="0"/>
                <a:ea typeface="Tahoma" pitchFamily="34" charset="0"/>
                <a:cs typeface="Tahoma" pitchFamily="34" charset="0"/>
              </a:rPr>
              <a:t> marka </a:t>
            </a:r>
            <a:r>
              <a:rPr lang="sv-SE" sz="2800" dirty="0" err="1">
                <a:latin typeface="Tahoma" pitchFamily="34" charset="0"/>
                <a:ea typeface="Tahoma" pitchFamily="34" charset="0"/>
                <a:cs typeface="Tahoma" pitchFamily="34" charset="0"/>
              </a:rPr>
              <a:t>aad</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dirayasid</a:t>
            </a:r>
            <a:r>
              <a:rPr lang="sv-SE" sz="2800" dirty="0">
                <a:latin typeface="Tahoma" pitchFamily="34" charset="0"/>
                <a:ea typeface="Tahoma" pitchFamily="34" charset="0"/>
                <a:cs typeface="Tahoma" pitchFamily="34" charset="0"/>
              </a:rPr>
              <a:t> e-</a:t>
            </a:r>
            <a:r>
              <a:rPr lang="sv-SE" sz="2800" dirty="0" err="1">
                <a:latin typeface="Tahoma" pitchFamily="34" charset="0"/>
                <a:ea typeface="Tahoma" pitchFamily="34" charset="0"/>
                <a:cs typeface="Tahoma" pitchFamily="34" charset="0"/>
              </a:rPr>
              <a:t>mailka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laakin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waxaa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loo</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bahanyahay</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qad</a:t>
            </a:r>
            <a:r>
              <a:rPr lang="sv-SE" sz="2800" dirty="0">
                <a:latin typeface="Tahoma" pitchFamily="34" charset="0"/>
                <a:ea typeface="Tahoma" pitchFamily="34" charset="0"/>
                <a:cs typeface="Tahoma" pitchFamily="34" charset="0"/>
              </a:rPr>
              <a:t> internet </a:t>
            </a:r>
            <a:r>
              <a:rPr lang="sv-SE" sz="2800" dirty="0" err="1">
                <a:latin typeface="Tahoma" pitchFamily="34" charset="0"/>
                <a:ea typeface="Tahoma" pitchFamily="34" charset="0"/>
                <a:cs typeface="Tahoma" pitchFamily="34" charset="0"/>
              </a:rPr>
              <a:t>leh</a:t>
            </a:r>
            <a:r>
              <a:rPr lang="sv-SE" sz="2800" dirty="0">
                <a:latin typeface="Tahoma" pitchFamily="34" charset="0"/>
                <a:ea typeface="Tahoma" pitchFamily="34" charset="0"/>
                <a:cs typeface="Tahoma" pitchFamily="34" charset="0"/>
              </a:rPr>
              <a:t>. </a:t>
            </a:r>
          </a:p>
          <a:p>
            <a:pPr>
              <a:buClr>
                <a:schemeClr val="tx2"/>
              </a:buClr>
              <a:defRPr/>
            </a:pPr>
            <a:r>
              <a:rPr lang="sv-SE" sz="2800" dirty="0" err="1">
                <a:latin typeface="Tahoma" pitchFamily="34" charset="0"/>
                <a:ea typeface="Tahoma" pitchFamily="34" charset="0"/>
                <a:cs typeface="Tahoma" pitchFamily="34" charset="0"/>
              </a:rPr>
              <a:t>Waxaad</a:t>
            </a:r>
            <a:r>
              <a:rPr lang="sv-SE" sz="2800" dirty="0">
                <a:latin typeface="Tahoma" pitchFamily="34" charset="0"/>
                <a:ea typeface="Tahoma" pitchFamily="34" charset="0"/>
                <a:cs typeface="Tahoma" pitchFamily="34" charset="0"/>
              </a:rPr>
              <a:t> u </a:t>
            </a:r>
            <a:r>
              <a:rPr lang="sv-SE" sz="2800" dirty="0" err="1">
                <a:latin typeface="Tahoma" pitchFamily="34" charset="0"/>
                <a:ea typeface="Tahoma" pitchFamily="34" charset="0"/>
                <a:cs typeface="Tahoma" pitchFamily="34" charset="0"/>
              </a:rPr>
              <a:t>diri</a:t>
            </a:r>
            <a:r>
              <a:rPr lang="sv-SE" sz="2800" dirty="0">
                <a:latin typeface="Tahoma" pitchFamily="34" charset="0"/>
                <a:ea typeface="Tahoma" pitchFamily="34" charset="0"/>
                <a:cs typeface="Tahoma" pitchFamily="34" charset="0"/>
              </a:rPr>
              <a:t> karta e-mail </a:t>
            </a:r>
            <a:r>
              <a:rPr lang="sv-SE" sz="2800" dirty="0" err="1">
                <a:latin typeface="Tahoma" pitchFamily="34" charset="0"/>
                <a:ea typeface="Tahoma" pitchFamily="34" charset="0"/>
                <a:cs typeface="Tahoma" pitchFamily="34" charset="0"/>
              </a:rPr>
              <a:t>cid</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walba</a:t>
            </a:r>
            <a:r>
              <a:rPr lang="sv-SE" sz="2800" dirty="0">
                <a:latin typeface="Tahoma" pitchFamily="34" charset="0"/>
                <a:ea typeface="Tahoma" pitchFamily="34" charset="0"/>
                <a:cs typeface="Tahoma" pitchFamily="34" charset="0"/>
              </a:rPr>
              <a:t>/</a:t>
            </a:r>
            <a:r>
              <a:rPr lang="sv-SE" sz="2800" dirty="0" err="1">
                <a:latin typeface="Tahoma" pitchFamily="34" charset="0"/>
                <a:ea typeface="Tahoma" pitchFamily="34" charset="0"/>
                <a:cs typeface="Tahoma" pitchFamily="34" charset="0"/>
              </a:rPr>
              <a:t>goobta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ay</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aduunka</a:t>
            </a:r>
            <a:r>
              <a:rPr lang="sv-SE" sz="2800" dirty="0">
                <a:latin typeface="Tahoma" pitchFamily="34" charset="0"/>
                <a:ea typeface="Tahoma" pitchFamily="34" charset="0"/>
                <a:cs typeface="Tahoma" pitchFamily="34" charset="0"/>
              </a:rPr>
              <a:t> ka </a:t>
            </a:r>
            <a:r>
              <a:rPr lang="sv-SE" sz="2800" dirty="0" err="1">
                <a:latin typeface="Tahoma" pitchFamily="34" charset="0"/>
                <a:ea typeface="Tahoma" pitchFamily="34" charset="0"/>
                <a:cs typeface="Tahoma" pitchFamily="34" charset="0"/>
              </a:rPr>
              <a:t>joogaan</a:t>
            </a:r>
            <a:r>
              <a:rPr lang="sv-SE" sz="2800" dirty="0">
                <a:latin typeface="Tahoma" pitchFamily="34" charset="0"/>
                <a:ea typeface="Tahoma" pitchFamily="34" charset="0"/>
                <a:cs typeface="Tahoma" pitchFamily="34" charset="0"/>
              </a:rPr>
              <a:t>. </a:t>
            </a:r>
          </a:p>
          <a:p>
            <a:pPr>
              <a:buClr>
                <a:schemeClr val="tx2"/>
              </a:buClr>
              <a:defRPr/>
            </a:pPr>
            <a:r>
              <a:rPr lang="sv-SE" sz="2800" dirty="0" err="1">
                <a:latin typeface="Tahoma" pitchFamily="34" charset="0"/>
                <a:ea typeface="Tahoma" pitchFamily="34" charset="0"/>
                <a:cs typeface="Tahoma" pitchFamily="34" charset="0"/>
              </a:rPr>
              <a:t>Ciwaanka</a:t>
            </a:r>
            <a:r>
              <a:rPr lang="sv-SE" sz="2800" dirty="0">
                <a:latin typeface="Tahoma" pitchFamily="34" charset="0"/>
                <a:ea typeface="Tahoma" pitchFamily="34" charset="0"/>
                <a:cs typeface="Tahoma" pitchFamily="34" charset="0"/>
              </a:rPr>
              <a:t> e-</a:t>
            </a:r>
            <a:r>
              <a:rPr lang="sv-SE" sz="2800" dirty="0" err="1">
                <a:latin typeface="Tahoma" pitchFamily="34" charset="0"/>
                <a:ea typeface="Tahoma" pitchFamily="34" charset="0"/>
                <a:cs typeface="Tahoma" pitchFamily="34" charset="0"/>
              </a:rPr>
              <a:t>mailka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waa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shaqsiyeed</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markaas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looma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baahna</a:t>
            </a:r>
            <a:r>
              <a:rPr lang="sv-SE" sz="2800" dirty="0">
                <a:latin typeface="Tahoma" pitchFamily="34" charset="0"/>
                <a:ea typeface="Tahoma" pitchFamily="34" charset="0"/>
                <a:cs typeface="Tahoma" pitchFamily="34" charset="0"/>
              </a:rPr>
              <a:t> in </a:t>
            </a:r>
            <a:r>
              <a:rPr lang="sv-SE" sz="2800" dirty="0" err="1">
                <a:latin typeface="Tahoma" pitchFamily="34" charset="0"/>
                <a:ea typeface="Tahoma" pitchFamily="34" charset="0"/>
                <a:cs typeface="Tahoma" pitchFamily="34" charset="0"/>
              </a:rPr>
              <a:t>aad</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baddesho</a:t>
            </a:r>
            <a:r>
              <a:rPr lang="sv-SE" sz="2800" dirty="0">
                <a:latin typeface="Tahoma" pitchFamily="34" charset="0"/>
                <a:ea typeface="Tahoma" pitchFamily="34" charset="0"/>
                <a:cs typeface="Tahoma" pitchFamily="34" charset="0"/>
              </a:rPr>
              <a:t> mar </a:t>
            </a:r>
            <a:r>
              <a:rPr lang="sv-SE" sz="2800" dirty="0" err="1">
                <a:latin typeface="Tahoma" pitchFamily="34" charset="0"/>
                <a:ea typeface="Tahoma" pitchFamily="34" charset="0"/>
                <a:cs typeface="Tahoma" pitchFamily="34" charset="0"/>
              </a:rPr>
              <a:t>hadii</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aad</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socdaal</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tahay</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ama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aad</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guurtid</a:t>
            </a:r>
            <a:r>
              <a:rPr lang="sv-SE" sz="2800" dirty="0">
                <a:latin typeface="Tahoma" pitchFamily="34" charset="0"/>
                <a:ea typeface="Tahoma" pitchFamily="34" charset="0"/>
                <a:cs typeface="Tahoma" pitchFamily="34" charset="0"/>
              </a:rPr>
              <a:t>. </a:t>
            </a:r>
          </a:p>
          <a:p>
            <a:pPr marL="65087" indent="0">
              <a:buFont typeface="Wingdings 2" pitchFamily="18" charset="2"/>
              <a:buNone/>
              <a:defRPr/>
            </a:pPr>
            <a:endParaRPr lang="sv-SE"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484632" indent="0" eaLnBrk="1" fontAlgn="auto" hangingPunct="1">
              <a:spcAft>
                <a:spcPts val="0"/>
              </a:spcAft>
              <a:defRPr/>
            </a:pPr>
            <a:r>
              <a:rPr lang="sv-SE" dirty="0" err="1">
                <a:solidFill>
                  <a:schemeClr val="accent1"/>
                </a:solidFill>
                <a:latin typeface="Tahoma" pitchFamily="34" charset="0"/>
                <a:ea typeface="Tahoma" pitchFamily="34" charset="0"/>
                <a:cs typeface="Tahoma" pitchFamily="34" charset="0"/>
              </a:rPr>
              <a:t>Samaaynta</a:t>
            </a:r>
            <a:r>
              <a:rPr lang="sv-SE" dirty="0">
                <a:solidFill>
                  <a:schemeClr val="accent1"/>
                </a:solidFill>
                <a:latin typeface="Tahoma" pitchFamily="34" charset="0"/>
                <a:ea typeface="Tahoma" pitchFamily="34" charset="0"/>
                <a:cs typeface="Tahoma" pitchFamily="34" charset="0"/>
              </a:rPr>
              <a:t> e-mail </a:t>
            </a:r>
            <a:r>
              <a:rPr lang="sv-SE" dirty="0" err="1">
                <a:solidFill>
                  <a:schemeClr val="accent1"/>
                </a:solidFill>
                <a:latin typeface="Tahoma" pitchFamily="34" charset="0"/>
                <a:ea typeface="Tahoma" pitchFamily="34" charset="0"/>
                <a:cs typeface="Tahoma" pitchFamily="34" charset="0"/>
              </a:rPr>
              <a:t>akwanti</a:t>
            </a:r>
            <a:endParaRPr lang="sv-SE" dirty="0">
              <a:solidFill>
                <a:schemeClr val="accent1"/>
              </a:solidFill>
              <a:effectLst/>
              <a:latin typeface="Tahoma" pitchFamily="34" charset="0"/>
              <a:ea typeface="Tahoma" pitchFamily="34" charset="0"/>
              <a:cs typeface="Tahoma" pitchFamily="34" charset="0"/>
            </a:endParaRPr>
          </a:p>
        </p:txBody>
      </p:sp>
      <p:sp>
        <p:nvSpPr>
          <p:cNvPr id="3" name="Platshållare för innehåll 2"/>
          <p:cNvSpPr>
            <a:spLocks noGrp="1"/>
          </p:cNvSpPr>
          <p:nvPr>
            <p:ph idx="1"/>
          </p:nvPr>
        </p:nvSpPr>
        <p:spPr>
          <a:xfrm>
            <a:off x="467544" y="1628800"/>
            <a:ext cx="8229600" cy="4572000"/>
          </a:xfrm>
        </p:spPr>
        <p:txBody>
          <a:bodyPr>
            <a:normAutofit lnSpcReduction="10000"/>
          </a:bodyPr>
          <a:lstStyle/>
          <a:p>
            <a:pPr>
              <a:buClr>
                <a:schemeClr val="tx2"/>
              </a:buClr>
              <a:buNone/>
              <a:defRPr/>
            </a:pPr>
            <a:r>
              <a:rPr lang="sv-SE" sz="2800" dirty="0">
                <a:latin typeface="Tahoma" pitchFamily="34" charset="0"/>
                <a:ea typeface="Tahoma" pitchFamily="34" charset="0"/>
                <a:cs typeface="Tahoma" pitchFamily="34" charset="0"/>
              </a:rPr>
              <a:t>Mar </a:t>
            </a:r>
            <a:r>
              <a:rPr lang="sv-SE" sz="2800" dirty="0" err="1">
                <a:latin typeface="Tahoma" pitchFamily="34" charset="0"/>
                <a:ea typeface="Tahoma" pitchFamily="34" charset="0"/>
                <a:cs typeface="Tahoma" pitchFamily="34" charset="0"/>
              </a:rPr>
              <a:t>hadii</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aadan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heysanin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ciwaan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e-mail</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waad</a:t>
            </a:r>
            <a:endParaRPr lang="sv-SE" sz="2800" dirty="0">
              <a:latin typeface="Tahoma" pitchFamily="34" charset="0"/>
              <a:ea typeface="Tahoma" pitchFamily="34" charset="0"/>
              <a:cs typeface="Tahoma" pitchFamily="34" charset="0"/>
            </a:endParaRPr>
          </a:p>
          <a:p>
            <a:pPr>
              <a:buClr>
                <a:schemeClr val="tx2"/>
              </a:buClr>
              <a:buNone/>
              <a:defRPr/>
            </a:pPr>
            <a:r>
              <a:rPr lang="sv-SE" sz="2800" dirty="0" err="1">
                <a:latin typeface="Tahoma" pitchFamily="34" charset="0"/>
                <a:ea typeface="Tahoma" pitchFamily="34" charset="0"/>
                <a:cs typeface="Tahoma" pitchFamily="34" charset="0"/>
              </a:rPr>
              <a:t>samaysan</a:t>
            </a:r>
            <a:r>
              <a:rPr lang="sv-SE" sz="2800" dirty="0">
                <a:latin typeface="Tahoma" pitchFamily="34" charset="0"/>
                <a:ea typeface="Tahoma" pitchFamily="34" charset="0"/>
                <a:cs typeface="Tahoma" pitchFamily="34" charset="0"/>
              </a:rPr>
              <a:t> karta </a:t>
            </a:r>
            <a:r>
              <a:rPr lang="sv-SE" sz="2800" dirty="0" err="1">
                <a:latin typeface="Tahoma" pitchFamily="34" charset="0"/>
                <a:ea typeface="Tahoma" pitchFamily="34" charset="0"/>
                <a:cs typeface="Tahoma" pitchFamily="34" charset="0"/>
              </a:rPr>
              <a:t>keligaa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Waxaa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jira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e-mailo</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qarash</a:t>
            </a:r>
            <a:endParaRPr lang="sv-SE" sz="2800" dirty="0">
              <a:latin typeface="Tahoma" pitchFamily="34" charset="0"/>
              <a:ea typeface="Tahoma" pitchFamily="34" charset="0"/>
              <a:cs typeface="Tahoma" pitchFamily="34" charset="0"/>
            </a:endParaRPr>
          </a:p>
          <a:p>
            <a:pPr>
              <a:buClr>
                <a:schemeClr val="tx2"/>
              </a:buClr>
              <a:buNone/>
              <a:defRPr/>
            </a:pPr>
            <a:r>
              <a:rPr lang="sv-SE" sz="2800" dirty="0" err="1">
                <a:latin typeface="Tahoma" pitchFamily="34" charset="0"/>
                <a:ea typeface="Tahoma" pitchFamily="34" charset="0"/>
                <a:cs typeface="Tahoma" pitchFamily="34" charset="0"/>
              </a:rPr>
              <a:t>laan</a:t>
            </a:r>
            <a:r>
              <a:rPr lang="sv-SE" sz="2800" dirty="0">
                <a:latin typeface="Tahoma" pitchFamily="34" charset="0"/>
                <a:ea typeface="Tahoma" pitchFamily="34" charset="0"/>
                <a:cs typeface="Tahoma" pitchFamily="34" charset="0"/>
              </a:rPr>
              <a:t> ah </a:t>
            </a:r>
            <a:r>
              <a:rPr lang="sv-SE" sz="2800" dirty="0" err="1">
                <a:latin typeface="Tahoma" pitchFamily="34" charset="0"/>
                <a:ea typeface="Tahoma" pitchFamily="34" charset="0"/>
                <a:cs typeface="Tahoma" pitchFamily="34" charset="0"/>
              </a:rPr>
              <a:t>oo</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aad</a:t>
            </a:r>
            <a:r>
              <a:rPr lang="sv-SE" sz="2800" dirty="0">
                <a:latin typeface="Tahoma" pitchFamily="34" charset="0"/>
                <a:ea typeface="Tahoma" pitchFamily="34" charset="0"/>
                <a:cs typeface="Tahoma" pitchFamily="34" charset="0"/>
              </a:rPr>
              <a:t> furan kartid . </a:t>
            </a:r>
            <a:r>
              <a:rPr lang="sv-SE" sz="2800" dirty="0" err="1">
                <a:latin typeface="Tahoma" pitchFamily="34" charset="0"/>
                <a:ea typeface="Tahoma" pitchFamily="34" charset="0"/>
                <a:cs typeface="Tahoma" pitchFamily="34" charset="0"/>
              </a:rPr>
              <a:t>Tusaalooyin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waa</a:t>
            </a:r>
            <a:endParaRPr lang="sv-SE" sz="2800" dirty="0">
              <a:latin typeface="Tahoma" pitchFamily="34" charset="0"/>
              <a:ea typeface="Tahoma" pitchFamily="34" charset="0"/>
              <a:cs typeface="Tahoma" pitchFamily="34" charset="0"/>
            </a:endParaRPr>
          </a:p>
          <a:p>
            <a:pPr>
              <a:buClr>
                <a:schemeClr val="tx2"/>
              </a:buClr>
              <a:buNone/>
              <a:defRPr/>
            </a:pPr>
            <a:r>
              <a:rPr lang="sv-SE" sz="2800" dirty="0" err="1">
                <a:latin typeface="Tahoma" pitchFamily="34" charset="0"/>
                <a:ea typeface="Tahoma" pitchFamily="34" charset="0"/>
                <a:cs typeface="Tahoma" pitchFamily="34" charset="0"/>
              </a:rPr>
              <a:t>kuwan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hoos</a:t>
            </a:r>
            <a:r>
              <a:rPr lang="sv-SE" sz="2800" dirty="0">
                <a:latin typeface="Tahoma" pitchFamily="34" charset="0"/>
                <a:ea typeface="Tahoma" pitchFamily="34" charset="0"/>
                <a:cs typeface="Tahoma" pitchFamily="34" charset="0"/>
              </a:rPr>
              <a:t>: </a:t>
            </a:r>
          </a:p>
          <a:p>
            <a:pPr>
              <a:buClr>
                <a:schemeClr val="tx2"/>
              </a:buClr>
              <a:buNone/>
              <a:defRPr/>
            </a:pPr>
            <a:endParaRPr lang="sv-SE" sz="2800" dirty="0">
              <a:latin typeface="Tahoma" pitchFamily="34" charset="0"/>
              <a:ea typeface="Tahoma" pitchFamily="34" charset="0"/>
              <a:cs typeface="Tahoma" pitchFamily="34" charset="0"/>
            </a:endParaRPr>
          </a:p>
          <a:p>
            <a:pPr>
              <a:buClr>
                <a:schemeClr val="tx2"/>
              </a:buClr>
              <a:defRPr/>
            </a:pPr>
            <a:r>
              <a:rPr lang="sv-SE" sz="2800" dirty="0" err="1">
                <a:latin typeface="Tahoma" pitchFamily="34" charset="0"/>
                <a:ea typeface="Tahoma" pitchFamily="34" charset="0"/>
                <a:cs typeface="Tahoma" pitchFamily="34" charset="0"/>
              </a:rPr>
              <a:t>G-mail</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waxaa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iska</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leh</a:t>
            </a:r>
            <a:r>
              <a:rPr lang="sv-SE" sz="2800" dirty="0">
                <a:latin typeface="Tahoma" pitchFamily="34" charset="0"/>
                <a:ea typeface="Tahoma" pitchFamily="34" charset="0"/>
                <a:cs typeface="Tahoma" pitchFamily="34" charset="0"/>
              </a:rPr>
              <a:t> Google), Yahoo mail </a:t>
            </a:r>
            <a:r>
              <a:rPr lang="sv-SE" sz="2800" dirty="0" err="1">
                <a:latin typeface="Tahoma" pitchFamily="34" charset="0"/>
                <a:ea typeface="Tahoma" pitchFamily="34" charset="0"/>
                <a:cs typeface="Tahoma" pitchFamily="34" charset="0"/>
              </a:rPr>
              <a:t>iyo</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kuwa</a:t>
            </a:r>
            <a:r>
              <a:rPr lang="sv-SE" sz="2800" dirty="0">
                <a:latin typeface="Tahoma" pitchFamily="34" charset="0"/>
                <a:ea typeface="Tahoma" pitchFamily="34" charset="0"/>
                <a:cs typeface="Tahoma" pitchFamily="34" charset="0"/>
              </a:rPr>
              <a:t> kale </a:t>
            </a:r>
            <a:r>
              <a:rPr lang="sv-SE" sz="2800" dirty="0" err="1">
                <a:latin typeface="Tahoma" pitchFamily="34" charset="0"/>
                <a:ea typeface="Tahoma" pitchFamily="34" charset="0"/>
                <a:cs typeface="Tahoma" pitchFamily="34" charset="0"/>
              </a:rPr>
              <a:t>oo</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badan</a:t>
            </a:r>
            <a:r>
              <a:rPr lang="sv-SE" sz="2800" dirty="0">
                <a:latin typeface="Tahoma" pitchFamily="34" charset="0"/>
                <a:ea typeface="Tahoma" pitchFamily="34" charset="0"/>
                <a:cs typeface="Tahoma" pitchFamily="34" charset="0"/>
              </a:rPr>
              <a:t>. </a:t>
            </a:r>
          </a:p>
          <a:p>
            <a:pPr>
              <a:buClr>
                <a:schemeClr val="tx2"/>
              </a:buClr>
              <a:defRPr/>
            </a:pPr>
            <a:endParaRPr lang="sv-SE" sz="2800" dirty="0">
              <a:latin typeface="Tahoma" pitchFamily="34" charset="0"/>
              <a:ea typeface="Tahoma" pitchFamily="34" charset="0"/>
              <a:cs typeface="Tahoma" pitchFamily="34" charset="0"/>
            </a:endParaRPr>
          </a:p>
          <a:p>
            <a:pPr>
              <a:buClr>
                <a:schemeClr val="tx2"/>
              </a:buClr>
              <a:defRPr/>
            </a:pPr>
            <a:r>
              <a:rPr lang="sv-SE" sz="2800" dirty="0">
                <a:latin typeface="Tahoma" pitchFamily="34" charset="0"/>
                <a:ea typeface="Tahoma" pitchFamily="34" charset="0"/>
                <a:cs typeface="Tahoma" pitchFamily="34" charset="0"/>
              </a:rPr>
              <a:t>Halkan </a:t>
            </a:r>
            <a:r>
              <a:rPr lang="sv-SE" sz="2800" dirty="0" err="1">
                <a:latin typeface="Tahoma" pitchFamily="34" charset="0"/>
                <a:ea typeface="Tahoma" pitchFamily="34" charset="0"/>
                <a:cs typeface="Tahoma" pitchFamily="34" charset="0"/>
              </a:rPr>
              <a:t>waxaan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idin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tusaynaa</a:t>
            </a:r>
            <a:r>
              <a:rPr lang="sv-SE" sz="2800" dirty="0">
                <a:latin typeface="Tahoma" pitchFamily="34" charset="0"/>
                <a:ea typeface="Tahoma" pitchFamily="34" charset="0"/>
                <a:cs typeface="Tahoma" pitchFamily="34" charset="0"/>
              </a:rPr>
              <a:t> hal e-mail </a:t>
            </a:r>
            <a:r>
              <a:rPr lang="sv-SE" sz="2800" dirty="0" err="1">
                <a:latin typeface="Tahoma" pitchFamily="34" charset="0"/>
                <a:ea typeface="Tahoma" pitchFamily="34" charset="0"/>
                <a:cs typeface="Tahoma" pitchFamily="34" charset="0"/>
              </a:rPr>
              <a:t>akwanti</a:t>
            </a:r>
            <a:r>
              <a:rPr lang="sv-SE" sz="2800" dirty="0">
                <a:latin typeface="Tahoma" pitchFamily="34" charset="0"/>
                <a:ea typeface="Tahoma" pitchFamily="34" charset="0"/>
                <a:cs typeface="Tahoma" pitchFamily="34" charset="0"/>
              </a:rPr>
              <a:t> sida </a:t>
            </a:r>
            <a:r>
              <a:rPr lang="sv-SE" sz="2800" dirty="0" err="1">
                <a:latin typeface="Tahoma" pitchFamily="34" charset="0"/>
                <a:ea typeface="Tahoma" pitchFamily="34" charset="0"/>
                <a:cs typeface="Tahoma" pitchFamily="34" charset="0"/>
              </a:rPr>
              <a:t>loo</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furto</a:t>
            </a:r>
            <a:r>
              <a:rPr lang="sv-SE" sz="2800" dirty="0">
                <a:latin typeface="Tahoma" pitchFamily="34" charset="0"/>
                <a:ea typeface="Tahoma" pitchFamily="34" charset="0"/>
                <a:cs typeface="Tahoma" pitchFamily="34" charset="0"/>
              </a:rPr>
              <a:t> sida G-mail.</a:t>
            </a:r>
            <a:endParaRPr lang="sv-SE" sz="2800" dirty="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descr="Bild1.jpg"/>
          <p:cNvPicPr>
            <a:picLocks noChangeAspect="1"/>
          </p:cNvPicPr>
          <p:nvPr/>
        </p:nvPicPr>
        <p:blipFill>
          <a:blip r:embed="rId3" cstate="print"/>
          <a:stretch>
            <a:fillRect/>
          </a:stretch>
        </p:blipFill>
        <p:spPr>
          <a:xfrm>
            <a:off x="0" y="1330014"/>
            <a:ext cx="9144000" cy="5429264"/>
          </a:xfrm>
          <a:prstGeom prst="rect">
            <a:avLst/>
          </a:prstGeom>
        </p:spPr>
      </p:pic>
      <p:sp>
        <p:nvSpPr>
          <p:cNvPr id="4" name="Rubrik 1"/>
          <p:cNvSpPr>
            <a:spLocks noGrp="1"/>
          </p:cNvSpPr>
          <p:nvPr>
            <p:ph type="title"/>
          </p:nvPr>
        </p:nvSpPr>
        <p:spPr>
          <a:xfrm>
            <a:off x="0" y="0"/>
            <a:ext cx="9144000" cy="908720"/>
          </a:xfrm>
        </p:spPr>
        <p:txBody>
          <a:bodyPr>
            <a:noAutofit/>
          </a:bodyPr>
          <a:lstStyle/>
          <a:p>
            <a:pPr marL="484632" indent="0" algn="l" eaLnBrk="1" fontAlgn="auto" hangingPunct="1">
              <a:spcAft>
                <a:spcPts val="0"/>
              </a:spcAft>
              <a:defRPr/>
            </a:pPr>
            <a:r>
              <a:rPr lang="sv-SE" sz="2000" dirty="0" err="1"/>
              <a:t>Ku</a:t>
            </a:r>
            <a:r>
              <a:rPr lang="sv-SE" sz="2000" dirty="0"/>
              <a:t> </a:t>
            </a:r>
            <a:r>
              <a:rPr lang="sv-SE" sz="2000" dirty="0" err="1"/>
              <a:t>qor</a:t>
            </a:r>
            <a:r>
              <a:rPr lang="sv-SE" sz="2000" dirty="0"/>
              <a:t> Google </a:t>
            </a:r>
            <a:r>
              <a:rPr lang="sv-SE" sz="2000" dirty="0" err="1"/>
              <a:t>ciwaanka</a:t>
            </a:r>
            <a:r>
              <a:rPr lang="sv-SE" sz="2000" dirty="0"/>
              <a:t> </a:t>
            </a:r>
            <a:r>
              <a:rPr lang="sv-SE" sz="2000" dirty="0" err="1"/>
              <a:t>bogg</a:t>
            </a:r>
            <a:r>
              <a:rPr lang="sv-SE" sz="2000" dirty="0"/>
              <a:t> </a:t>
            </a:r>
            <a:r>
              <a:rPr lang="sv-SE" sz="2000" dirty="0" err="1"/>
              <a:t>akhriye</a:t>
            </a:r>
            <a:r>
              <a:rPr lang="sv-SE" sz="2000" dirty="0"/>
              <a:t> :     </a:t>
            </a:r>
            <a:r>
              <a:rPr lang="sv-SE" sz="2000" b="1" dirty="0"/>
              <a:t>http://www.google.com</a:t>
            </a:r>
            <a:endParaRPr lang="sv-SE" sz="2000" dirty="0"/>
          </a:p>
        </p:txBody>
      </p:sp>
      <p:sp>
        <p:nvSpPr>
          <p:cNvPr id="7" name="Ellips 6"/>
          <p:cNvSpPr/>
          <p:nvPr/>
        </p:nvSpPr>
        <p:spPr>
          <a:xfrm>
            <a:off x="4527556" y="252492"/>
            <a:ext cx="3456384"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schemeClr val="bg1"/>
              </a:solidFill>
            </a:endParaRPr>
          </a:p>
        </p:txBody>
      </p:sp>
      <p:cxnSp>
        <p:nvCxnSpPr>
          <p:cNvPr id="9" name="Rak pil 8"/>
          <p:cNvCxnSpPr/>
          <p:nvPr/>
        </p:nvCxnSpPr>
        <p:spPr>
          <a:xfrm rot="10800000" flipV="1">
            <a:off x="2000232" y="692696"/>
            <a:ext cx="4804016" cy="1093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ubrik 1"/>
          <p:cNvSpPr txBox="1">
            <a:spLocks/>
          </p:cNvSpPr>
          <p:nvPr/>
        </p:nvSpPr>
        <p:spPr>
          <a:xfrm>
            <a:off x="0" y="836712"/>
            <a:ext cx="9144000" cy="504056"/>
          </a:xfrm>
          <a:prstGeom prst="rect">
            <a:avLst/>
          </a:prstGeom>
        </p:spPr>
        <p:txBody>
          <a:bodyPr anchor="ctr"/>
          <a:lstStyle/>
          <a:p>
            <a:pPr marL="484632" fontAlgn="auto">
              <a:spcAft>
                <a:spcPts val="0"/>
              </a:spcAft>
              <a:defRPr/>
            </a:pPr>
            <a:r>
              <a:rPr lang="sv-SE" sz="2000" dirty="0" err="1"/>
              <a:t>Sii</a:t>
            </a:r>
            <a:r>
              <a:rPr lang="sv-SE" sz="2000" dirty="0"/>
              <a:t> </a:t>
            </a:r>
            <a:r>
              <a:rPr lang="sv-SE" sz="2000" dirty="0" err="1"/>
              <a:t>riix</a:t>
            </a:r>
            <a:r>
              <a:rPr lang="sv-SE" sz="2000" dirty="0"/>
              <a:t> </a:t>
            </a:r>
            <a:r>
              <a:rPr lang="sv-SE" sz="2000" dirty="0">
                <a:latin typeface="+mn-lt"/>
                <a:cs typeface="+mn-cs"/>
              </a:rPr>
              <a:t> </a:t>
            </a:r>
            <a:r>
              <a:rPr lang="sv-SE" sz="2000" b="1" dirty="0">
                <a:latin typeface="+mn-lt"/>
                <a:cs typeface="+mn-cs"/>
              </a:rPr>
              <a:t>G-mail</a:t>
            </a:r>
            <a:r>
              <a:rPr lang="sv-SE" sz="2000" dirty="0"/>
              <a:t>. </a:t>
            </a:r>
            <a:endParaRPr lang="sv-SE" sz="1600" dirty="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endParaRPr>
          </a:p>
        </p:txBody>
      </p:sp>
      <p:sp>
        <p:nvSpPr>
          <p:cNvPr id="8" name="Ellips 7"/>
          <p:cNvSpPr/>
          <p:nvPr/>
        </p:nvSpPr>
        <p:spPr>
          <a:xfrm>
            <a:off x="214282" y="857232"/>
            <a:ext cx="2571768"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dirty="0">
              <a:solidFill>
                <a:schemeClr val="bg1"/>
              </a:solidFill>
            </a:endParaRPr>
          </a:p>
        </p:txBody>
      </p:sp>
      <p:cxnSp>
        <p:nvCxnSpPr>
          <p:cNvPr id="10" name="Rak pil 9"/>
          <p:cNvCxnSpPr/>
          <p:nvPr/>
        </p:nvCxnSpPr>
        <p:spPr>
          <a:xfrm>
            <a:off x="2643174" y="1142984"/>
            <a:ext cx="114300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39" y="2057875"/>
            <a:ext cx="8537722" cy="4800125"/>
          </a:xfrm>
          <a:prstGeom prst="rect">
            <a:avLst/>
          </a:prstGeom>
        </p:spPr>
      </p:pic>
      <p:sp>
        <p:nvSpPr>
          <p:cNvPr id="11" name="Oval 10"/>
          <p:cNvSpPr>
            <a:spLocks noChangeArrowheads="1"/>
          </p:cNvSpPr>
          <p:nvPr/>
        </p:nvSpPr>
        <p:spPr bwMode="auto">
          <a:xfrm>
            <a:off x="971600" y="5085184"/>
            <a:ext cx="1968438" cy="863749"/>
          </a:xfrm>
          <a:prstGeom prst="wedgeEllipseCallout">
            <a:avLst>
              <a:gd name="adj1" fmla="val 74539"/>
              <a:gd name="adj2" fmla="val -7494"/>
            </a:avLst>
          </a:prstGeom>
          <a:solidFill>
            <a:schemeClr val="accent1">
              <a:lumMod val="40000"/>
              <a:lumOff val="60000"/>
            </a:schemeClr>
          </a:solidFill>
          <a:ln w="9525" algn="ctr">
            <a:solidFill>
              <a:schemeClr val="tx1"/>
            </a:solidFill>
            <a:miter lim="800000"/>
            <a:headEnd/>
            <a:tailEnd/>
          </a:ln>
        </p:spPr>
        <p:txBody>
          <a:bodyPr anchor="ctr"/>
          <a:lstStyle/>
          <a:p>
            <a:pPr algn="ctr" rtl="0"/>
            <a:r>
              <a:rPr lang="en" sz="1200" b="1" i="0" u="none" dirty="0">
                <a:latin typeface="Tahoma" pitchFamily="34" charset="0"/>
                <a:ea typeface="Tahoma" pitchFamily="34" charset="0"/>
                <a:cs typeface="Tahoma" pitchFamily="34" charset="0"/>
              </a:rPr>
              <a:t>Halkan guji si aad u samaysato akown iimayl.</a:t>
            </a:r>
            <a:endParaRPr lang="en" sz="1200" b="1" dirty="0">
              <a:latin typeface="Tahoma" pitchFamily="34" charset="0"/>
              <a:ea typeface="Tahoma" pitchFamily="34" charset="0"/>
              <a:cs typeface="Tahoma" pitchFamily="34" charset="0"/>
            </a:endParaRPr>
          </a:p>
        </p:txBody>
      </p:sp>
      <p:sp>
        <p:nvSpPr>
          <p:cNvPr id="17416" name="AutoShape 8"/>
          <p:cNvSpPr>
            <a:spLocks noChangeArrowheads="1"/>
          </p:cNvSpPr>
          <p:nvPr/>
        </p:nvSpPr>
        <p:spPr bwMode="auto">
          <a:xfrm>
            <a:off x="5986484" y="3646700"/>
            <a:ext cx="1923560" cy="936674"/>
          </a:xfrm>
          <a:prstGeom prst="wedgeEllipseCallout">
            <a:avLst>
              <a:gd name="adj1" fmla="val -94323"/>
              <a:gd name="adj2" fmla="val 2342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Geli cinwaankaaga iimayl.</a:t>
            </a:r>
            <a:endParaRPr lang="en" sz="1200" b="1" dirty="0">
              <a:latin typeface="Tahoma" pitchFamily="34" charset="0"/>
              <a:ea typeface="Tahoma" pitchFamily="34" charset="0"/>
              <a:cs typeface="Tahoma" pitchFamily="34" charset="0"/>
            </a:endParaRPr>
          </a:p>
        </p:txBody>
      </p:sp>
      <p:sp>
        <p:nvSpPr>
          <p:cNvPr id="17418" name="AutoShape 10"/>
          <p:cNvSpPr>
            <a:spLocks noChangeArrowheads="1"/>
          </p:cNvSpPr>
          <p:nvPr/>
        </p:nvSpPr>
        <p:spPr bwMode="auto">
          <a:xfrm>
            <a:off x="6652596" y="5157192"/>
            <a:ext cx="1923560" cy="953774"/>
          </a:xfrm>
          <a:prstGeom prst="wedgeEllipseCallout">
            <a:avLst>
              <a:gd name="adj1" fmla="val -108020"/>
              <a:gd name="adj2" fmla="val -20591"/>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guji xiga si aad u samaysato ereyga isgaradka.</a:t>
            </a:r>
            <a:endParaRPr lang="en" sz="1200" b="1" dirty="0">
              <a:latin typeface="Tahoma" pitchFamily="34" charset="0"/>
              <a:ea typeface="Tahoma" pitchFamily="34" charset="0"/>
              <a:cs typeface="Tahoma" pitchFamily="34" charset="0"/>
            </a:endParaRPr>
          </a:p>
        </p:txBody>
      </p:sp>
      <p:sp>
        <p:nvSpPr>
          <p:cNvPr id="12" name="Rubrik 1"/>
          <p:cNvSpPr txBox="1">
            <a:spLocks/>
          </p:cNvSpPr>
          <p:nvPr/>
        </p:nvSpPr>
        <p:spPr>
          <a:xfrm>
            <a:off x="0" y="428604"/>
            <a:ext cx="9144000" cy="504056"/>
          </a:xfrm>
          <a:prstGeom prst="rect">
            <a:avLst/>
          </a:prstGeom>
        </p:spPr>
        <p:txBody>
          <a:bodyPr anchor="ctr"/>
          <a:lstStyle/>
          <a:p>
            <a:pPr marL="484632" algn="l" rtl="0" fontAlgn="auto">
              <a:spcAft>
                <a:spcPts val="0"/>
              </a:spcAft>
              <a:defRPr/>
            </a:pPr>
            <a:r>
              <a:rPr lang="en" sz="2000" b="0" i="0" u="none" dirty="0">
                <a:latin typeface="Tahoma" pitchFamily="34" charset="0"/>
                <a:ea typeface="Tahoma" pitchFamily="34" charset="0"/>
                <a:cs typeface="Tahoma" pitchFamily="34" charset="0"/>
              </a:rPr>
              <a:t>Haddii aadan lahayn cinwaan iimayl oo aad rabto akown iimayl, guji </a:t>
            </a:r>
            <a:r>
              <a:rPr lang="en" sz="2000" b="1" i="0" u="none" dirty="0">
                <a:latin typeface="Tahoma" pitchFamily="34" charset="0"/>
                <a:ea typeface="Tahoma" pitchFamily="34" charset="0"/>
                <a:cs typeface="Tahoma" pitchFamily="34" charset="0"/>
              </a:rPr>
              <a:t>Akown samayso</a:t>
            </a:r>
            <a:r>
              <a:rPr lang="en" b="0" i="0" u="none" dirty="0">
                <a:latin typeface="Tahoma" pitchFamily="34" charset="0"/>
                <a:ea typeface="Tahoma" pitchFamily="34" charset="0"/>
                <a:cs typeface="Tahoma" pitchFamily="34" charset="0"/>
              </a:rPr>
              <a:t>.</a:t>
            </a:r>
            <a:endParaRPr lang="en" sz="1600" dirty="0">
              <a:ln w="6350">
                <a:solidFill>
                  <a:schemeClr val="accent1">
                    <a:shade val="43000"/>
                  </a:schemeClr>
                </a:solidFill>
              </a:ln>
              <a:effectLst>
                <a:outerShdw blurRad="26000" dist="26000" dir="14500000" algn="tl" rotWithShape="0">
                  <a:srgbClr val="000000">
                    <a:alpha val="40000"/>
                  </a:srgbClr>
                </a:outerShdw>
              </a:effectLst>
              <a:latin typeface="Tahoma" pitchFamily="34" charset="0"/>
              <a:ea typeface="Tahoma" pitchFamily="34" charset="0"/>
              <a:cs typeface="Tahoma" pitchFamily="34" charset="0"/>
            </a:endParaRPr>
          </a:p>
        </p:txBody>
      </p:sp>
      <p:sp>
        <p:nvSpPr>
          <p:cNvPr id="15" name="Rubrik 1"/>
          <p:cNvSpPr txBox="1">
            <a:spLocks/>
          </p:cNvSpPr>
          <p:nvPr/>
        </p:nvSpPr>
        <p:spPr>
          <a:xfrm>
            <a:off x="0" y="928670"/>
            <a:ext cx="9144000" cy="719832"/>
          </a:xfrm>
          <a:prstGeom prst="rect">
            <a:avLst/>
          </a:prstGeom>
        </p:spPr>
        <p:txBody>
          <a:bodyPr anchor="ctr">
            <a:normAutofit fontScale="90000"/>
          </a:bodyPr>
          <a:lstStyle/>
          <a:p>
            <a:pPr marL="484632" algn="l" rtl="0" fontAlgn="auto">
              <a:spcAft>
                <a:spcPts val="0"/>
              </a:spcAft>
              <a:defRPr/>
            </a:pPr>
            <a:r>
              <a:rPr lang="en" sz="2000" b="0" i="0" u="none" dirty="0">
                <a:latin typeface="Tahoma" pitchFamily="34" charset="0"/>
                <a:ea typeface="Tahoma" pitchFamily="34" charset="0"/>
                <a:cs typeface="Tahoma" pitchFamily="34" charset="0"/>
              </a:rPr>
              <a:t>Haddii aad hore u leedahay akown Gmail, cinwaankaaga iimayl geli (bannaanka magaca isticmaalaha) iyo ereygaaga isgaradka, ka dibna guji badhanka “</a:t>
            </a:r>
            <a:r>
              <a:rPr lang="en" sz="2000" b="1" i="0" u="none" dirty="0">
                <a:latin typeface="Tahoma" pitchFamily="34" charset="0"/>
                <a:ea typeface="Tahoma" pitchFamily="34" charset="0"/>
                <a:cs typeface="Tahoma" pitchFamily="34" charset="0"/>
              </a:rPr>
              <a:t>Gal</a:t>
            </a:r>
            <a:r>
              <a:rPr lang="en" sz="2000" b="0" i="0" u="none" dirty="0">
                <a:latin typeface="Tahoma" pitchFamily="34" charset="0"/>
                <a:ea typeface="Tahoma" pitchFamily="34" charset="0"/>
                <a:cs typeface="Tahoma" pitchFamily="34" charset="0"/>
              </a:rPr>
              <a:t>”.</a:t>
            </a:r>
            <a:endParaRPr lang="en" sz="2000" b="1" dirty="0">
              <a:ln w="6350">
                <a:solidFill>
                  <a:schemeClr val="accent1">
                    <a:shade val="43000"/>
                  </a:schemeClr>
                </a:solidFill>
              </a:ln>
              <a:effectLst>
                <a:outerShdw blurRad="26000" dist="26000" dir="14500000" algn="tl" rotWithShape="0">
                  <a:srgbClr val="000000">
                    <a:alpha val="40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2266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500"/>
                            </p:stCondLst>
                            <p:childTnLst>
                              <p:par>
                                <p:cTn id="18" presetID="16" presetClass="entr" presetSubtype="21" fill="hold" grpId="0" nodeType="afterEffect">
                                  <p:stCondLst>
                                    <p:cond delay="500"/>
                                  </p:stCondLst>
                                  <p:childTnLst>
                                    <p:set>
                                      <p:cBhvr>
                                        <p:cTn id="19" dur="1" fill="hold">
                                          <p:stCondLst>
                                            <p:cond delay="0"/>
                                          </p:stCondLst>
                                        </p:cTn>
                                        <p:tgtEl>
                                          <p:spTgt spid="17416"/>
                                        </p:tgtEl>
                                        <p:attrNameLst>
                                          <p:attrName>style.visibility</p:attrName>
                                        </p:attrNameLst>
                                      </p:cBhvr>
                                      <p:to>
                                        <p:strVal val="visible"/>
                                      </p:to>
                                    </p:set>
                                    <p:animEffect transition="in" filter="barn(inVertical)">
                                      <p:cBhvr>
                                        <p:cTn id="20" dur="500"/>
                                        <p:tgtEl>
                                          <p:spTgt spid="17416"/>
                                        </p:tgtEl>
                                      </p:cBhvr>
                                    </p:animEffect>
                                  </p:childTnLst>
                                </p:cTn>
                              </p:par>
                            </p:childTnLst>
                          </p:cTn>
                        </p:par>
                        <p:par>
                          <p:cTn id="21" fill="hold">
                            <p:stCondLst>
                              <p:cond delay="1500"/>
                            </p:stCondLst>
                            <p:childTnLst>
                              <p:par>
                                <p:cTn id="22" presetID="16" presetClass="entr" presetSubtype="21" fill="hold" grpId="0" nodeType="afterEffect">
                                  <p:stCondLst>
                                    <p:cond delay="500"/>
                                  </p:stCondLst>
                                  <p:childTnLst>
                                    <p:set>
                                      <p:cBhvr>
                                        <p:cTn id="23" dur="1" fill="hold">
                                          <p:stCondLst>
                                            <p:cond delay="0"/>
                                          </p:stCondLst>
                                        </p:cTn>
                                        <p:tgtEl>
                                          <p:spTgt spid="17418"/>
                                        </p:tgtEl>
                                        <p:attrNameLst>
                                          <p:attrName>style.visibility</p:attrName>
                                        </p:attrNameLst>
                                      </p:cBhvr>
                                      <p:to>
                                        <p:strVal val="visible"/>
                                      </p:to>
                                    </p:set>
                                    <p:animEffect transition="in" filter="barn(inVertical)">
                                      <p:cBhvr>
                                        <p:cTn id="24"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416" grpId="0" animBg="1"/>
      <p:bldP spid="174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bwMode="auto">
          <a:xfrm>
            <a:off x="457200" y="1"/>
            <a:ext cx="8229600" cy="620713"/>
          </a:xfrm>
        </p:spPr>
        <p:txBody>
          <a:bodyPr wrap="square" lIns="91440" tIns="45720" rIns="91440" bIns="45720" numCol="1" anchorCtr="0" compatLnSpc="1">
            <a:prstTxWarp prst="textNoShape">
              <a:avLst/>
            </a:prstTxWarp>
            <a:noAutofit/>
          </a:bodyPr>
          <a:lstStyle/>
          <a:p>
            <a:pPr rtl="0"/>
            <a:r>
              <a:rPr lang="en" sz="3200" b="0" i="0" u="none" dirty="0">
                <a:ln>
                  <a:noFill/>
                </a:ln>
                <a:solidFill>
                  <a:schemeClr val="accent1"/>
                </a:solidFill>
                <a:effectLst/>
                <a:latin typeface="Tahoma" pitchFamily="34" charset="0"/>
                <a:ea typeface="Tahoma" pitchFamily="34" charset="0"/>
                <a:cs typeface="Tahoma" pitchFamily="34" charset="0"/>
              </a:rPr>
              <a:t>Fikrado lagu samaysto cinwaan iimayl cusub</a:t>
            </a:r>
          </a:p>
        </p:txBody>
      </p:sp>
      <p:sp>
        <p:nvSpPr>
          <p:cNvPr id="19458" name="Rectangle 3"/>
          <p:cNvSpPr>
            <a:spLocks noGrp="1"/>
          </p:cNvSpPr>
          <p:nvPr>
            <p:ph type="body" idx="1"/>
          </p:nvPr>
        </p:nvSpPr>
        <p:spPr>
          <a:xfrm>
            <a:off x="0" y="620714"/>
            <a:ext cx="8856984" cy="6594500"/>
          </a:xfrm>
        </p:spPr>
        <p:txBody>
          <a:bodyPr>
            <a:normAutofit lnSpcReduction="10000"/>
          </a:bodyPr>
          <a:lstStyle/>
          <a:p>
            <a:pPr algn="l" rtl="0"/>
            <a:r>
              <a:rPr lang="en" sz="1700" b="0" i="0" u="none" dirty="0">
                <a:latin typeface="Tahoma" pitchFamily="34" charset="0"/>
                <a:ea typeface="Tahoma" pitchFamily="34" charset="0"/>
                <a:cs typeface="Tahoma" pitchFamily="34" charset="0"/>
              </a:rPr>
              <a:t>Macluumaadka waajib kugu ah in aad geliso waxay ku xiran yihiin iimayl bixiyaha aad doorato (matalan Gmail).</a:t>
            </a:r>
          </a:p>
          <a:p>
            <a:endParaRPr lang="en" sz="1700" dirty="0">
              <a:latin typeface="Tahoma" pitchFamily="34" charset="0"/>
              <a:ea typeface="Tahoma" pitchFamily="34" charset="0"/>
              <a:cs typeface="Tahoma" pitchFamily="34" charset="0"/>
            </a:endParaRPr>
          </a:p>
          <a:p>
            <a:r>
              <a:rPr lang="en" sz="1700" b="0" i="0" u="none" dirty="0">
                <a:latin typeface="Tahoma" pitchFamily="34" charset="0"/>
                <a:ea typeface="Tahoma" pitchFamily="34" charset="0"/>
                <a:cs typeface="Tahoma" pitchFamily="34" charset="0"/>
              </a:rPr>
              <a:t>Cinwaan kastoo iimayl waa gooni, waxaanad dooran kartaa uun cinwaan uusan qof kale lahayn. Adeegga iimayl ayaa hubinaya diyaar ahaanta cinwaanka aad gelisay ka dibna kuu tilmaamaya cinwaanno la siman haddii midka aad rabto qof kale qaatay. Ma isticmaali kartid xuruufta </a:t>
            </a:r>
            <a:r>
              <a:rPr lang="en-GB" sz="1700" dirty="0">
                <a:latin typeface="Tahoma" pitchFamily="34" charset="0"/>
                <a:ea typeface="Tahoma" pitchFamily="34" charset="0"/>
                <a:cs typeface="Tahoma" pitchFamily="34" charset="0"/>
              </a:rPr>
              <a:t>å, ä </a:t>
            </a:r>
            <a:r>
              <a:rPr lang="en-GB" sz="1700" dirty="0" err="1">
                <a:latin typeface="Tahoma" pitchFamily="34" charset="0"/>
                <a:ea typeface="Tahoma" pitchFamily="34" charset="0"/>
                <a:cs typeface="Tahoma" pitchFamily="34" charset="0"/>
              </a:rPr>
              <a:t>ama</a:t>
            </a:r>
            <a:r>
              <a:rPr lang="en-GB" sz="1700" dirty="0">
                <a:latin typeface="Tahoma" pitchFamily="34" charset="0"/>
                <a:ea typeface="Tahoma" pitchFamily="34" charset="0"/>
                <a:cs typeface="Tahoma" pitchFamily="34" charset="0"/>
              </a:rPr>
              <a:t> ö. </a:t>
            </a:r>
            <a:r>
              <a:rPr lang="en-GB" sz="1700" dirty="0" err="1">
                <a:latin typeface="Tahoma" pitchFamily="34" charset="0"/>
                <a:ea typeface="Tahoma" pitchFamily="34" charset="0"/>
                <a:cs typeface="Tahoma" pitchFamily="34" charset="0"/>
              </a:rPr>
              <a:t>Waxaad</a:t>
            </a:r>
            <a:r>
              <a:rPr lang="en-GB" sz="1700" dirty="0">
                <a:latin typeface="Tahoma" pitchFamily="34" charset="0"/>
                <a:ea typeface="Tahoma" pitchFamily="34" charset="0"/>
                <a:cs typeface="Tahoma" pitchFamily="34" charset="0"/>
              </a:rPr>
              <a:t> </a:t>
            </a:r>
            <a:r>
              <a:rPr lang="en-GB" sz="1700" dirty="0" err="1">
                <a:latin typeface="Tahoma" pitchFamily="34" charset="0"/>
                <a:ea typeface="Tahoma" pitchFamily="34" charset="0"/>
                <a:cs typeface="Tahoma" pitchFamily="34" charset="0"/>
              </a:rPr>
              <a:t>dooran</a:t>
            </a:r>
            <a:r>
              <a:rPr lang="en-GB" sz="1700" dirty="0">
                <a:latin typeface="Tahoma" pitchFamily="34" charset="0"/>
                <a:ea typeface="Tahoma" pitchFamily="34" charset="0"/>
                <a:cs typeface="Tahoma" pitchFamily="34" charset="0"/>
              </a:rPr>
              <a:t> </a:t>
            </a:r>
            <a:r>
              <a:rPr lang="en-GB" sz="1700" dirty="0" err="1">
                <a:latin typeface="Tahoma" pitchFamily="34" charset="0"/>
                <a:ea typeface="Tahoma" pitchFamily="34" charset="0"/>
                <a:cs typeface="Tahoma" pitchFamily="34" charset="0"/>
              </a:rPr>
              <a:t>kartaa</a:t>
            </a:r>
            <a:r>
              <a:rPr lang="en-GB" sz="1700" dirty="0">
                <a:latin typeface="Tahoma" pitchFamily="34" charset="0"/>
                <a:ea typeface="Tahoma" pitchFamily="34" charset="0"/>
                <a:cs typeface="Tahoma" pitchFamily="34" charset="0"/>
              </a:rPr>
              <a:t> </a:t>
            </a:r>
            <a:r>
              <a:rPr lang="en-GB" sz="1700" dirty="0" err="1">
                <a:latin typeface="Tahoma" pitchFamily="34" charset="0"/>
                <a:ea typeface="Tahoma" pitchFamily="34" charset="0"/>
                <a:cs typeface="Tahoma" pitchFamily="34" charset="0"/>
              </a:rPr>
              <a:t>magacaaga</a:t>
            </a:r>
            <a:r>
              <a:rPr lang="en-GB" sz="1700" dirty="0">
                <a:latin typeface="Tahoma" pitchFamily="34" charset="0"/>
                <a:ea typeface="Tahoma" pitchFamily="34" charset="0"/>
                <a:cs typeface="Tahoma" pitchFamily="34" charset="0"/>
              </a:rPr>
              <a:t> </a:t>
            </a:r>
            <a:r>
              <a:rPr lang="en-GB" sz="1700" dirty="0" err="1">
                <a:latin typeface="Tahoma" pitchFamily="34" charset="0"/>
                <a:ea typeface="Tahoma" pitchFamily="34" charset="0"/>
                <a:cs typeface="Tahoma" pitchFamily="34" charset="0"/>
              </a:rPr>
              <a:t>dhabta</a:t>
            </a:r>
            <a:r>
              <a:rPr lang="en-GB" sz="1700" dirty="0">
                <a:latin typeface="Tahoma" pitchFamily="34" charset="0"/>
                <a:ea typeface="Tahoma" pitchFamily="34" charset="0"/>
                <a:cs typeface="Tahoma" pitchFamily="34" charset="0"/>
              </a:rPr>
              <a:t> ah </a:t>
            </a:r>
            <a:r>
              <a:rPr lang="en-GB" sz="1700" dirty="0" err="1">
                <a:latin typeface="Tahoma" pitchFamily="34" charset="0"/>
                <a:ea typeface="Tahoma" pitchFamily="34" charset="0"/>
                <a:cs typeface="Tahoma" pitchFamily="34" charset="0"/>
              </a:rPr>
              <a:t>ama</a:t>
            </a:r>
            <a:r>
              <a:rPr lang="en-GB" sz="1700" dirty="0">
                <a:latin typeface="Tahoma" pitchFamily="34" charset="0"/>
                <a:ea typeface="Tahoma" pitchFamily="34" charset="0"/>
                <a:cs typeface="Tahoma" pitchFamily="34" charset="0"/>
              </a:rPr>
              <a:t> mid </a:t>
            </a:r>
            <a:r>
              <a:rPr lang="en-GB" sz="1700" dirty="0" err="1">
                <a:latin typeface="Tahoma" pitchFamily="34" charset="0"/>
                <a:ea typeface="Tahoma" pitchFamily="34" charset="0"/>
                <a:cs typeface="Tahoma" pitchFamily="34" charset="0"/>
              </a:rPr>
              <a:t>aad</a:t>
            </a:r>
            <a:r>
              <a:rPr lang="en-GB" sz="1700" dirty="0">
                <a:latin typeface="Tahoma" pitchFamily="34" charset="0"/>
                <a:ea typeface="Tahoma" pitchFamily="34" charset="0"/>
                <a:cs typeface="Tahoma" pitchFamily="34" charset="0"/>
              </a:rPr>
              <a:t> </a:t>
            </a:r>
            <a:r>
              <a:rPr lang="en-GB" sz="1700" dirty="0" err="1">
                <a:latin typeface="Tahoma" pitchFamily="34" charset="0"/>
                <a:ea typeface="Tahoma" pitchFamily="34" charset="0"/>
                <a:cs typeface="Tahoma" pitchFamily="34" charset="0"/>
              </a:rPr>
              <a:t>abuuratay</a:t>
            </a:r>
            <a:r>
              <a:rPr lang="en-GB" sz="1700" dirty="0">
                <a:latin typeface="Tahoma" pitchFamily="34" charset="0"/>
                <a:ea typeface="Tahoma" pitchFamily="34" charset="0"/>
                <a:cs typeface="Tahoma" pitchFamily="34" charset="0"/>
              </a:rPr>
              <a:t>.</a:t>
            </a:r>
            <a:br>
              <a:rPr lang="en" sz="1700" dirty="0">
                <a:latin typeface="Tahoma" pitchFamily="34" charset="0"/>
                <a:ea typeface="Tahoma" pitchFamily="34" charset="0"/>
                <a:cs typeface="Tahoma" pitchFamily="34" charset="0"/>
              </a:rPr>
            </a:br>
            <a:endParaRPr lang="en" sz="1700" dirty="0">
              <a:latin typeface="Tahoma" pitchFamily="34" charset="0"/>
              <a:ea typeface="Tahoma" pitchFamily="34" charset="0"/>
              <a:cs typeface="Tahoma" pitchFamily="34" charset="0"/>
            </a:endParaRPr>
          </a:p>
          <a:p>
            <a:pPr algn="l" rtl="0"/>
            <a:r>
              <a:rPr lang="en" sz="1700" b="0" i="0" u="none" dirty="0">
                <a:latin typeface="Tahoma" pitchFamily="34" charset="0"/>
                <a:ea typeface="Tahoma" pitchFamily="34" charset="0"/>
                <a:cs typeface="Tahoma" pitchFamily="34" charset="0"/>
              </a:rPr>
              <a:t>Ereyga isgaradka ama sirta ah waa in uu lahaado ugu yaraan lix god. Isku qas xuruufta, tirooyinka iyo/ama calaamadaha gaarka ah (matalan!, @, #, $, %, ^, &amp;, *) </a:t>
            </a:r>
            <a:r>
              <a:rPr lang="en" sz="1700" dirty="0">
                <a:latin typeface="Tahoma" pitchFamily="34" charset="0"/>
                <a:ea typeface="Tahoma" pitchFamily="34" charset="0"/>
                <a:cs typeface="Tahoma" pitchFamily="34" charset="0"/>
              </a:rPr>
              <a:t>si aad u samaysato erey isgarad adag. Magacaaga ama taariikhdaada dhalashada ha u isticmaalin ereygaaga isgaradka.</a:t>
            </a:r>
            <a:br>
              <a:rPr lang="en" sz="1700" dirty="0">
                <a:latin typeface="Tahoma" pitchFamily="34" charset="0"/>
                <a:ea typeface="Tahoma" pitchFamily="34" charset="0"/>
                <a:cs typeface="Tahoma" pitchFamily="34" charset="0"/>
              </a:rPr>
            </a:br>
            <a:r>
              <a:rPr lang="en" sz="1700" b="0" i="0" u="none" dirty="0">
                <a:latin typeface="Tahoma" pitchFamily="34" charset="0"/>
                <a:ea typeface="Tahoma" pitchFamily="34" charset="0"/>
                <a:cs typeface="Tahoma" pitchFamily="34" charset="0"/>
              </a:rPr>
              <a:t> </a:t>
            </a:r>
          </a:p>
          <a:p>
            <a:pPr algn="l" rtl="0"/>
            <a:r>
              <a:rPr lang="en" sz="1700" b="0" i="0" u="none" dirty="0">
                <a:latin typeface="Tahoma" pitchFamily="34" charset="0"/>
                <a:ea typeface="Tahoma" pitchFamily="34" charset="0"/>
                <a:cs typeface="Tahoma" pitchFamily="34" charset="0"/>
              </a:rPr>
              <a:t>Lagaama sugayo in aad bixiso macluumaad shakhsi ahaaneed, sida lambarkaaga aqoonsiga shakhsi ahaaneed ama jinsigaaga. </a:t>
            </a:r>
            <a:br>
              <a:rPr lang="en" sz="1700" dirty="0">
                <a:latin typeface="Tahoma" pitchFamily="34" charset="0"/>
                <a:ea typeface="Tahoma" pitchFamily="34" charset="0"/>
                <a:cs typeface="Tahoma" pitchFamily="34" charset="0"/>
              </a:rPr>
            </a:br>
            <a:endParaRPr lang="en" sz="1700" dirty="0">
              <a:latin typeface="Tahoma" pitchFamily="34" charset="0"/>
              <a:ea typeface="Tahoma" pitchFamily="34" charset="0"/>
              <a:cs typeface="Tahoma" pitchFamily="34" charset="0"/>
            </a:endParaRPr>
          </a:p>
          <a:p>
            <a:pPr algn="l" rtl="0"/>
            <a:r>
              <a:rPr lang="en" sz="1700" b="0" i="0" u="none" dirty="0">
                <a:latin typeface="Tahoma" pitchFamily="34" charset="0"/>
                <a:ea typeface="Tahoma" pitchFamily="34" charset="0"/>
                <a:cs typeface="Tahoma" pitchFamily="34" charset="0"/>
              </a:rPr>
              <a:t>Cinwaanka iimayl ee kale iyo su’aasha amniga ee suurogalka ah waxaa lagu ilaaliyaa akownkaaga iimayl. Haddii aad geli kari weydo akownkaaga iimayl, waxaa kaaga fududaanaysa in aad akownkaaga soo ceshato haddii aad bixisay kuwan sare midkood. Hubi in aad geli karto cinwaanka iimayl aad ku sheegtay cinwaankaaga iimayl ee kale. Hubi in aad doorato jawaab aadan illaawi doonin oo uusan qof kale garan karin haddii aad gelisay su’aal amni (Gmail kuma deeqo fursaddan). </a:t>
            </a:r>
          </a:p>
          <a:p>
            <a:endParaRPr lang="en" sz="1700" dirty="0">
              <a:latin typeface="Tahoma" pitchFamily="34" charset="0"/>
              <a:ea typeface="Tahoma" pitchFamily="34" charset="0"/>
              <a:cs typeface="Tahoma" pitchFamily="34" charset="0"/>
            </a:endParaRPr>
          </a:p>
          <a:p>
            <a:pPr algn="l" rtl="0"/>
            <a:r>
              <a:rPr lang="en" sz="1700" b="0" i="0" u="none" dirty="0">
                <a:latin typeface="Tahoma" pitchFamily="34" charset="0"/>
                <a:ea typeface="Tahoma" pitchFamily="34" charset="0"/>
                <a:cs typeface="Tahoma" pitchFamily="34" charset="0"/>
              </a:rPr>
              <a:t>Ereygaaga isgaradka ku hayso meel adag si uusan qof kale u arki karin.</a:t>
            </a:r>
          </a:p>
          <a:p>
            <a:endParaRPr lang="en" sz="16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608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arn(inVertic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arn(inVertic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barn(inVertical)">
                                      <p:cBhvr>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barn(inVertical)">
                                      <p:cBhvr>
                                        <p:cTn id="22" dur="500"/>
                                        <p:tgtEl>
                                          <p:spTgt spid="19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barn(inVertical)">
                                      <p:cBhvr>
                                        <p:cTn id="27" dur="500"/>
                                        <p:tgtEl>
                                          <p:spTgt spid="194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458">
                                            <p:txEl>
                                              <p:pRg st="5" end="5"/>
                                            </p:txEl>
                                          </p:spTgt>
                                        </p:tgtEl>
                                        <p:attrNameLst>
                                          <p:attrName>style.visibility</p:attrName>
                                        </p:attrNameLst>
                                      </p:cBhvr>
                                      <p:to>
                                        <p:strVal val="visible"/>
                                      </p:to>
                                    </p:set>
                                    <p:animEffect transition="in" filter="barn(inVertical)">
                                      <p:cBhvr>
                                        <p:cTn id="32" dur="500"/>
                                        <p:tgtEl>
                                          <p:spTgt spid="194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458">
                                            <p:txEl>
                                              <p:pRg st="7" end="7"/>
                                            </p:txEl>
                                          </p:spTgt>
                                        </p:tgtEl>
                                        <p:attrNameLst>
                                          <p:attrName>style.visibility</p:attrName>
                                        </p:attrNameLst>
                                      </p:cBhvr>
                                      <p:to>
                                        <p:strVal val="visible"/>
                                      </p:to>
                                    </p:set>
                                    <p:animEffect transition="in" filter="barn(inVertical)">
                                      <p:cBhvr>
                                        <p:cTn id="37"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299"/>
            <a:ext cx="9144000" cy="5140989"/>
          </a:xfrm>
          <a:prstGeom prst="rect">
            <a:avLst/>
          </a:prstGeom>
        </p:spPr>
      </p:pic>
      <p:sp>
        <p:nvSpPr>
          <p:cNvPr id="17412" name="Rectangle 4"/>
          <p:cNvSpPr>
            <a:spLocks noChangeArrowheads="1"/>
          </p:cNvSpPr>
          <p:nvPr/>
        </p:nvSpPr>
        <p:spPr bwMode="auto">
          <a:xfrm>
            <a:off x="0" y="0"/>
            <a:ext cx="9144000" cy="523220"/>
          </a:xfrm>
          <a:prstGeom prst="rect">
            <a:avLst/>
          </a:prstGeom>
          <a:solidFill>
            <a:schemeClr val="bg1"/>
          </a:solidFill>
          <a:ln w="9525">
            <a:noFill/>
            <a:miter lim="800000"/>
            <a:headEnd/>
            <a:tailEnd/>
          </a:ln>
          <a:effectLst/>
        </p:spPr>
        <p:txBody>
          <a:bodyPr wrap="square">
            <a:spAutoFit/>
          </a:bodyPr>
          <a:lstStyle/>
          <a:p>
            <a:pPr algn="ctr" rtl="0">
              <a:defRPr/>
            </a:pPr>
            <a:r>
              <a:rPr lang="en-GB" sz="2800" b="0" i="0" u="none" dirty="0" err="1">
                <a:solidFill>
                  <a:schemeClr val="accent1"/>
                </a:solidFill>
                <a:latin typeface="Tahoma" pitchFamily="34" charset="0"/>
                <a:ea typeface="Tahoma" pitchFamily="34" charset="0"/>
                <a:cs typeface="Tahoma" pitchFamily="34" charset="0"/>
              </a:rPr>
              <a:t>Samaysiga</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akown</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iimayl</a:t>
            </a:r>
            <a:r>
              <a:rPr lang="en-GB" sz="2800" b="0" i="0" u="none" dirty="0">
                <a:solidFill>
                  <a:schemeClr val="accent1"/>
                </a:solidFill>
                <a:latin typeface="Tahoma" pitchFamily="34" charset="0"/>
                <a:ea typeface="Tahoma" pitchFamily="34" charset="0"/>
                <a:cs typeface="Tahoma" pitchFamily="34" charset="0"/>
              </a:rPr>
              <a:t> </a:t>
            </a:r>
            <a:r>
              <a:rPr lang="en-GB" sz="2800" b="0" i="0" u="none" dirty="0" err="1">
                <a:solidFill>
                  <a:schemeClr val="accent1"/>
                </a:solidFill>
                <a:latin typeface="Tahoma" pitchFamily="34" charset="0"/>
                <a:ea typeface="Tahoma" pitchFamily="34" charset="0"/>
                <a:cs typeface="Tahoma" pitchFamily="34" charset="0"/>
              </a:rPr>
              <a:t>cusub</a:t>
            </a:r>
            <a:endParaRPr lang="en" sz="2800" dirty="0">
              <a:solidFill>
                <a:schemeClr val="accent1"/>
              </a:solidFill>
              <a:latin typeface="Tahoma" pitchFamily="34" charset="0"/>
              <a:ea typeface="Tahoma" pitchFamily="34" charset="0"/>
              <a:cs typeface="Tahoma" pitchFamily="34" charset="0"/>
            </a:endParaRPr>
          </a:p>
        </p:txBody>
      </p:sp>
      <p:sp>
        <p:nvSpPr>
          <p:cNvPr id="24" name="Rektangel 23"/>
          <p:cNvSpPr/>
          <p:nvPr/>
        </p:nvSpPr>
        <p:spPr>
          <a:xfrm>
            <a:off x="3419872" y="1484784"/>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latin typeface="Tahoma" pitchFamily="34" charset="0"/>
              <a:ea typeface="Tahoma" pitchFamily="34" charset="0"/>
              <a:cs typeface="Tahoma" pitchFamily="34" charset="0"/>
            </a:endParaRPr>
          </a:p>
        </p:txBody>
      </p:sp>
      <p:sp>
        <p:nvSpPr>
          <p:cNvPr id="43" name="AutoShape 7"/>
          <p:cNvSpPr>
            <a:spLocks noChangeArrowheads="1"/>
          </p:cNvSpPr>
          <p:nvPr/>
        </p:nvSpPr>
        <p:spPr bwMode="auto">
          <a:xfrm>
            <a:off x="5394988" y="5013176"/>
            <a:ext cx="2198586" cy="357190"/>
          </a:xfrm>
          <a:prstGeom prst="wedgeRoundRectCallout">
            <a:avLst>
              <a:gd name="adj1" fmla="val -91997"/>
              <a:gd name="adj2" fmla="val -11592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latin typeface="Tahoma" pitchFamily="34" charset="0"/>
                <a:ea typeface="Tahoma" pitchFamily="34" charset="0"/>
                <a:cs typeface="Tahoma" pitchFamily="34" charset="0"/>
              </a:rPr>
              <a:t>Repeat the password.</a:t>
            </a:r>
            <a:endParaRPr lang="en" sz="1200" b="1" dirty="0">
              <a:latin typeface="Tahoma" pitchFamily="34" charset="0"/>
              <a:ea typeface="Tahoma" pitchFamily="34" charset="0"/>
              <a:cs typeface="Tahoma" pitchFamily="34" charset="0"/>
            </a:endParaRPr>
          </a:p>
        </p:txBody>
      </p:sp>
      <p:sp>
        <p:nvSpPr>
          <p:cNvPr id="25" name="AutoShape 7"/>
          <p:cNvSpPr>
            <a:spLocks noChangeArrowheads="1"/>
          </p:cNvSpPr>
          <p:nvPr/>
        </p:nvSpPr>
        <p:spPr bwMode="auto">
          <a:xfrm>
            <a:off x="-7624" y="2821777"/>
            <a:ext cx="2198586" cy="357190"/>
          </a:xfrm>
          <a:prstGeom prst="wedgeRoundRectCallout">
            <a:avLst>
              <a:gd name="adj1" fmla="val 46100"/>
              <a:gd name="adj2" fmla="val 12067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Magacaaga geli.</a:t>
            </a:r>
            <a:endParaRPr lang="en" sz="1200" b="1" dirty="0">
              <a:latin typeface="Tahoma" pitchFamily="34" charset="0"/>
              <a:ea typeface="Tahoma" pitchFamily="34" charset="0"/>
              <a:cs typeface="Tahoma" pitchFamily="34" charset="0"/>
            </a:endParaRPr>
          </a:p>
        </p:txBody>
      </p:sp>
      <p:sp>
        <p:nvSpPr>
          <p:cNvPr id="41" name="AutoShape 7"/>
          <p:cNvSpPr>
            <a:spLocks noChangeArrowheads="1"/>
          </p:cNvSpPr>
          <p:nvPr/>
        </p:nvSpPr>
        <p:spPr bwMode="auto">
          <a:xfrm>
            <a:off x="28159" y="3648729"/>
            <a:ext cx="1735529" cy="520558"/>
          </a:xfrm>
          <a:prstGeom prst="wedgeRoundRectCallout">
            <a:avLst>
              <a:gd name="adj1" fmla="val 76556"/>
              <a:gd name="adj2" fmla="val 3018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Dooro cinwaanka iimayl aad rabto.</a:t>
            </a:r>
            <a:endParaRPr lang="en" sz="1200" b="1" dirty="0">
              <a:latin typeface="Tahoma" pitchFamily="34" charset="0"/>
              <a:ea typeface="Tahoma" pitchFamily="34" charset="0"/>
              <a:cs typeface="Tahoma" pitchFamily="34" charset="0"/>
            </a:endParaRPr>
          </a:p>
        </p:txBody>
      </p:sp>
      <p:sp>
        <p:nvSpPr>
          <p:cNvPr id="42" name="AutoShape 7"/>
          <p:cNvSpPr>
            <a:spLocks noChangeArrowheads="1"/>
          </p:cNvSpPr>
          <p:nvPr/>
        </p:nvSpPr>
        <p:spPr bwMode="auto">
          <a:xfrm>
            <a:off x="28159" y="4419034"/>
            <a:ext cx="1858282" cy="357190"/>
          </a:xfrm>
          <a:prstGeom prst="wedgeRoundRectCallout">
            <a:avLst>
              <a:gd name="adj1" fmla="val 61106"/>
              <a:gd name="adj2" fmla="val 1640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Erey isgarad dooro.</a:t>
            </a:r>
            <a:endParaRPr lang="en" sz="1200" b="1" dirty="0">
              <a:latin typeface="Tahoma" pitchFamily="34" charset="0"/>
              <a:ea typeface="Tahoma" pitchFamily="34" charset="0"/>
              <a:cs typeface="Tahoma" pitchFamily="34" charset="0"/>
            </a:endParaRPr>
          </a:p>
        </p:txBody>
      </p:sp>
      <p:sp>
        <p:nvSpPr>
          <p:cNvPr id="2" name="Upp 1"/>
          <p:cNvSpPr/>
          <p:nvPr/>
        </p:nvSpPr>
        <p:spPr>
          <a:xfrm>
            <a:off x="4427984" y="5661248"/>
            <a:ext cx="144016"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84784"/>
            <a:ext cx="8156486" cy="4637280"/>
          </a:xfrm>
          <a:prstGeom prst="rect">
            <a:avLst/>
          </a:prstGeom>
        </p:spPr>
      </p:pic>
      <p:sp>
        <p:nvSpPr>
          <p:cNvPr id="44" name="AutoShape 7"/>
          <p:cNvSpPr>
            <a:spLocks noChangeArrowheads="1"/>
          </p:cNvSpPr>
          <p:nvPr/>
        </p:nvSpPr>
        <p:spPr bwMode="auto">
          <a:xfrm>
            <a:off x="166578" y="4077071"/>
            <a:ext cx="1885142" cy="722700"/>
          </a:xfrm>
          <a:prstGeom prst="wedgeRoundRectCallout">
            <a:avLst>
              <a:gd name="adj1" fmla="val 74180"/>
              <a:gd name="adj2" fmla="val -16554"/>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a:t>
            </a:r>
            <a:r>
              <a:rPr lang="en-GB" sz="1200" b="1" i="0" u="none" dirty="0">
                <a:latin typeface="Tahoma" pitchFamily="34" charset="0"/>
                <a:ea typeface="Tahoma" pitchFamily="34" charset="0"/>
                <a:cs typeface="Tahoma" pitchFamily="34" charset="0"/>
              </a:rPr>
              <a:t>e</a:t>
            </a:r>
            <a:r>
              <a:rPr lang="en" sz="1200" b="1" i="0" u="none" dirty="0">
                <a:latin typeface="Tahoma" pitchFamily="34" charset="0"/>
                <a:ea typeface="Tahoma" pitchFamily="34" charset="0"/>
                <a:cs typeface="Tahoma" pitchFamily="34" charset="0"/>
              </a:rPr>
              <a:t>li sanadka, bisha, maalinta aad dhalatay.</a:t>
            </a:r>
            <a:endParaRPr lang="en" sz="1200" b="1" dirty="0">
              <a:latin typeface="Tahoma" pitchFamily="34" charset="0"/>
              <a:ea typeface="Tahoma" pitchFamily="34" charset="0"/>
              <a:cs typeface="Tahoma" pitchFamily="34" charset="0"/>
            </a:endParaRPr>
          </a:p>
        </p:txBody>
      </p:sp>
      <p:sp>
        <p:nvSpPr>
          <p:cNvPr id="54" name="AutoShape 7"/>
          <p:cNvSpPr>
            <a:spLocks noChangeArrowheads="1"/>
          </p:cNvSpPr>
          <p:nvPr/>
        </p:nvSpPr>
        <p:spPr bwMode="auto">
          <a:xfrm>
            <a:off x="5724128" y="4799771"/>
            <a:ext cx="2355712" cy="648072"/>
          </a:xfrm>
          <a:prstGeom prst="wedgeRoundRectCallout">
            <a:avLst>
              <a:gd name="adj1" fmla="val -84327"/>
              <a:gd name="adj2" fmla="val -14903"/>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Sheeg haddii aad nin ama haweeney tahay, ama dooro “Mid kale".</a:t>
            </a:r>
            <a:endParaRPr lang="en" sz="1200" b="1" dirty="0">
              <a:latin typeface="Tahoma" pitchFamily="34" charset="0"/>
              <a:ea typeface="Tahoma" pitchFamily="34" charset="0"/>
              <a:cs typeface="Tahoma" pitchFamily="34" charset="0"/>
            </a:endParaRPr>
          </a:p>
        </p:txBody>
      </p:sp>
      <p:sp>
        <p:nvSpPr>
          <p:cNvPr id="27" name="AutoShape 12"/>
          <p:cNvSpPr>
            <a:spLocks noChangeArrowheads="1"/>
          </p:cNvSpPr>
          <p:nvPr/>
        </p:nvSpPr>
        <p:spPr bwMode="auto">
          <a:xfrm>
            <a:off x="4499992" y="2510375"/>
            <a:ext cx="2520280" cy="668592"/>
          </a:xfrm>
          <a:prstGeom prst="wedgeRoundRectCallout">
            <a:avLst>
              <a:gd name="adj1" fmla="val -78779"/>
              <a:gd name="adj2" fmla="val 55688"/>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Geli lambarkaaga telefoonka gacanta si aad uga dhigato aqoonsi kaloo gooni ah.</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197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arn(inVertical)">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5" grpId="0" animBg="1"/>
      <p:bldP spid="41" grpId="0" animBg="1"/>
      <p:bldP spid="42" grpId="0" animBg="1"/>
      <p:bldP spid="2" grpId="0" animBg="1"/>
      <p:bldP spid="44" grpId="0" animBg="1"/>
      <p:bldP spid="5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5728"/>
            <a:ext cx="9144000" cy="5140989"/>
          </a:xfrm>
          <a:prstGeom prst="rect">
            <a:avLst/>
          </a:prstGeom>
        </p:spPr>
      </p:pic>
      <p:sp>
        <p:nvSpPr>
          <p:cNvPr id="17412" name="Rectangle 4"/>
          <p:cNvSpPr>
            <a:spLocks noChangeArrowheads="1"/>
          </p:cNvSpPr>
          <p:nvPr/>
        </p:nvSpPr>
        <p:spPr bwMode="auto">
          <a:xfrm>
            <a:off x="0" y="0"/>
            <a:ext cx="9144000" cy="523220"/>
          </a:xfrm>
          <a:prstGeom prst="rect">
            <a:avLst/>
          </a:prstGeom>
          <a:solidFill>
            <a:schemeClr val="bg1"/>
          </a:solidFill>
          <a:ln w="9525">
            <a:noFill/>
            <a:miter lim="800000"/>
            <a:headEnd/>
            <a:tailEnd/>
          </a:ln>
          <a:effectLst/>
        </p:spPr>
        <p:txBody>
          <a:bodyPr wrap="square">
            <a:spAutoFit/>
          </a:bodyPr>
          <a:lstStyle/>
          <a:p>
            <a:pPr algn="ctr">
              <a:defRPr/>
            </a:pPr>
            <a:r>
              <a:rPr lang="en-GB" sz="2800" dirty="0" err="1">
                <a:solidFill>
                  <a:schemeClr val="accent1"/>
                </a:solidFill>
                <a:latin typeface="Tahoma" pitchFamily="34" charset="0"/>
                <a:ea typeface="Tahoma" pitchFamily="34" charset="0"/>
                <a:cs typeface="Tahoma" pitchFamily="34" charset="0"/>
              </a:rPr>
              <a:t>Samaysiga</a:t>
            </a:r>
            <a:r>
              <a:rPr lang="en-GB" sz="2800" dirty="0">
                <a:solidFill>
                  <a:schemeClr val="accent1"/>
                </a:solidFill>
                <a:latin typeface="Tahoma" pitchFamily="34" charset="0"/>
                <a:ea typeface="Tahoma" pitchFamily="34" charset="0"/>
                <a:cs typeface="Tahoma" pitchFamily="34" charset="0"/>
              </a:rPr>
              <a:t> </a:t>
            </a:r>
            <a:r>
              <a:rPr lang="en-GB" sz="2800" dirty="0" err="1">
                <a:solidFill>
                  <a:schemeClr val="accent1"/>
                </a:solidFill>
                <a:latin typeface="Tahoma" pitchFamily="34" charset="0"/>
                <a:ea typeface="Tahoma" pitchFamily="34" charset="0"/>
                <a:cs typeface="Tahoma" pitchFamily="34" charset="0"/>
              </a:rPr>
              <a:t>akown</a:t>
            </a:r>
            <a:r>
              <a:rPr lang="en-GB" sz="2800" dirty="0">
                <a:solidFill>
                  <a:schemeClr val="accent1"/>
                </a:solidFill>
                <a:latin typeface="Tahoma" pitchFamily="34" charset="0"/>
                <a:ea typeface="Tahoma" pitchFamily="34" charset="0"/>
                <a:cs typeface="Tahoma" pitchFamily="34" charset="0"/>
              </a:rPr>
              <a:t> </a:t>
            </a:r>
            <a:r>
              <a:rPr lang="en-GB" sz="2800" dirty="0" err="1">
                <a:solidFill>
                  <a:schemeClr val="accent1"/>
                </a:solidFill>
                <a:latin typeface="Tahoma" pitchFamily="34" charset="0"/>
                <a:ea typeface="Tahoma" pitchFamily="34" charset="0"/>
                <a:cs typeface="Tahoma" pitchFamily="34" charset="0"/>
              </a:rPr>
              <a:t>iimayl</a:t>
            </a:r>
            <a:r>
              <a:rPr lang="en-GB" sz="2800" dirty="0">
                <a:solidFill>
                  <a:schemeClr val="accent1"/>
                </a:solidFill>
                <a:latin typeface="Tahoma" pitchFamily="34" charset="0"/>
                <a:ea typeface="Tahoma" pitchFamily="34" charset="0"/>
                <a:cs typeface="Tahoma" pitchFamily="34" charset="0"/>
              </a:rPr>
              <a:t> </a:t>
            </a:r>
            <a:r>
              <a:rPr lang="en-GB" sz="2800" dirty="0" err="1">
                <a:solidFill>
                  <a:schemeClr val="accent1"/>
                </a:solidFill>
                <a:latin typeface="Tahoma" pitchFamily="34" charset="0"/>
                <a:ea typeface="Tahoma" pitchFamily="34" charset="0"/>
                <a:cs typeface="Tahoma" pitchFamily="34" charset="0"/>
              </a:rPr>
              <a:t>cusub</a:t>
            </a:r>
            <a:endParaRPr lang="en-GB" sz="2800" dirty="0">
              <a:solidFill>
                <a:schemeClr val="accent1"/>
              </a:solidFill>
              <a:latin typeface="Tahoma" pitchFamily="34" charset="0"/>
              <a:ea typeface="Tahoma" pitchFamily="34" charset="0"/>
              <a:cs typeface="Tahoma" pitchFamily="34" charset="0"/>
            </a:endParaRPr>
          </a:p>
        </p:txBody>
      </p:sp>
      <p:sp>
        <p:nvSpPr>
          <p:cNvPr id="24" name="Rektangel 23"/>
          <p:cNvSpPr/>
          <p:nvPr/>
        </p:nvSpPr>
        <p:spPr>
          <a:xfrm>
            <a:off x="3419872" y="1484784"/>
            <a:ext cx="86409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dirty="0">
              <a:latin typeface="Tahoma" pitchFamily="34" charset="0"/>
              <a:ea typeface="Tahoma" pitchFamily="34" charset="0"/>
              <a:cs typeface="Tahoma" pitchFamily="34" charset="0"/>
            </a:endParaRPr>
          </a:p>
        </p:txBody>
      </p:sp>
      <p:sp>
        <p:nvSpPr>
          <p:cNvPr id="33" name="AutoShape 12"/>
          <p:cNvSpPr>
            <a:spLocks noChangeArrowheads="1"/>
          </p:cNvSpPr>
          <p:nvPr/>
        </p:nvSpPr>
        <p:spPr bwMode="auto">
          <a:xfrm>
            <a:off x="179512" y="4581129"/>
            <a:ext cx="2233885" cy="936104"/>
          </a:xfrm>
          <a:prstGeom prst="wedgeRoundRectCallout">
            <a:avLst>
              <a:gd name="adj1" fmla="val 129517"/>
              <a:gd name="adj2" fmla="val -42551"/>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Guji “Tallaabo xigta” si aad Gmail uga hesho kood lagu xaqiijinayo lambarkaaga telefoonka.</a:t>
            </a:r>
            <a:endParaRPr lang="en" sz="1200" b="1" dirty="0">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87405"/>
            <a:ext cx="8279593" cy="4412090"/>
          </a:xfrm>
          <a:prstGeom prst="rect">
            <a:avLst/>
          </a:prstGeom>
        </p:spPr>
      </p:pic>
      <p:sp>
        <p:nvSpPr>
          <p:cNvPr id="27" name="AutoShape 12"/>
          <p:cNvSpPr>
            <a:spLocks noChangeArrowheads="1"/>
          </p:cNvSpPr>
          <p:nvPr/>
        </p:nvSpPr>
        <p:spPr bwMode="auto">
          <a:xfrm>
            <a:off x="2483768" y="5142238"/>
            <a:ext cx="2466595" cy="591017"/>
          </a:xfrm>
          <a:prstGeom prst="wedgeRoundRectCallout">
            <a:avLst>
              <a:gd name="adj1" fmla="val 67633"/>
              <a:gd name="adj2" fmla="val -116751"/>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Aqbal heshiiska adigoo calaamadda saxda gelinaya sanduuqa.</a:t>
            </a:r>
            <a:endParaRPr lang="en" sz="1200" b="1" dirty="0">
              <a:latin typeface="Tahoma" pitchFamily="34" charset="0"/>
              <a:ea typeface="Tahoma" pitchFamily="34" charset="0"/>
              <a:cs typeface="Tahoma" pitchFamily="34" charset="0"/>
            </a:endParaRPr>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429" y="2060848"/>
            <a:ext cx="6365692" cy="4270854"/>
          </a:xfrm>
          <a:prstGeom prst="rect">
            <a:avLst/>
          </a:prstGeom>
        </p:spPr>
      </p:pic>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635878"/>
            <a:ext cx="7811513" cy="4412090"/>
          </a:xfrm>
          <a:prstGeom prst="rect">
            <a:avLst/>
          </a:prstGeom>
        </p:spPr>
      </p:pic>
      <p:sp>
        <p:nvSpPr>
          <p:cNvPr id="13" name="AutoShape 12"/>
          <p:cNvSpPr>
            <a:spLocks noChangeArrowheads="1"/>
          </p:cNvSpPr>
          <p:nvPr/>
        </p:nvSpPr>
        <p:spPr bwMode="auto">
          <a:xfrm>
            <a:off x="41693" y="3513896"/>
            <a:ext cx="2154043" cy="851207"/>
          </a:xfrm>
          <a:prstGeom prst="wedgeRoundRectCallout">
            <a:avLst>
              <a:gd name="adj1" fmla="val 58747"/>
              <a:gd name="adj2" fmla="val 9357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latin typeface="Tahoma" pitchFamily="34" charset="0"/>
                <a:ea typeface="Tahoma" pitchFamily="34" charset="0"/>
                <a:cs typeface="Tahoma" pitchFamily="34" charset="0"/>
              </a:rPr>
              <a:t>Akhriso shuruudaha adeegga ama qof kale gargaar weydiiso.</a:t>
            </a:r>
            <a:endParaRPr lang="en" sz="1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9778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89"/>
          </a:xfrm>
          <a:prstGeom prst="rect">
            <a:avLst/>
          </a:prstGeom>
        </p:spPr>
      </p:pic>
      <p:sp>
        <p:nvSpPr>
          <p:cNvPr id="7" name="Rektangel med rundade hörn 6"/>
          <p:cNvSpPr/>
          <p:nvPr/>
        </p:nvSpPr>
        <p:spPr>
          <a:xfrm>
            <a:off x="1142976" y="2000240"/>
            <a:ext cx="7143800" cy="36433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 sz="3200" dirty="0">
                <a:solidFill>
                  <a:schemeClr val="tx1"/>
                </a:solidFill>
                <a:latin typeface="Tahoma" pitchFamily="34" charset="0"/>
                <a:ea typeface="Tahoma" pitchFamily="34" charset="0"/>
                <a:cs typeface="Tahoma" pitchFamily="34" charset="0"/>
              </a:rPr>
              <a:t>FARRIIMO</a:t>
            </a:r>
            <a:endParaRPr lang="en" sz="3200" b="0" i="0" u="none" dirty="0">
              <a:solidFill>
                <a:schemeClr val="tx1"/>
              </a:solidFill>
              <a:latin typeface="Tahoma" pitchFamily="34" charset="0"/>
              <a:ea typeface="Tahoma" pitchFamily="34" charset="0"/>
              <a:cs typeface="Tahoma" pitchFamily="34" charset="0"/>
            </a:endParaRPr>
          </a:p>
          <a:p>
            <a:pPr algn="l" rtl="0">
              <a:defRPr/>
            </a:pPr>
            <a:r>
              <a:rPr lang="en" sz="1400" b="0" i="0" u="none" dirty="0">
                <a:solidFill>
                  <a:schemeClr val="tx1"/>
                </a:solidFill>
                <a:latin typeface="Tahoma" pitchFamily="34" charset="0"/>
                <a:ea typeface="Tahoma" pitchFamily="34" charset="0"/>
                <a:cs typeface="Tahoma" pitchFamily="34" charset="0"/>
              </a:rPr>
              <a:t>Marka aad furto farriimahaaga, waxaad arki doontaa dhammaan farriimaha laguu soo diray. Farriin kaste waxay ka muuqataa xarriiq gaar u ah, waxaana ku jira qaybaha soo socda: taariikhda iyo saacadda, mawduuca/magaca, diraha, iyo sanduuq laga doorto farriinta. Xarriiqa meel ka guji si aad farriinta u furto.</a:t>
            </a:r>
          </a:p>
          <a:p>
            <a:pPr algn="l" rtl="0">
              <a:defRPr/>
            </a:pPr>
            <a:endParaRPr lang="en" sz="1400" dirty="0">
              <a:solidFill>
                <a:schemeClr val="tx1"/>
              </a:solidFill>
              <a:latin typeface="Tahoma" pitchFamily="34" charset="0"/>
              <a:ea typeface="Tahoma" pitchFamily="34" charset="0"/>
              <a:cs typeface="Tahoma" pitchFamily="34" charset="0"/>
            </a:endParaRPr>
          </a:p>
          <a:p>
            <a:pPr marL="171450" indent="-171450" algn="l" rtl="0">
              <a:buClr>
                <a:schemeClr val="accent1">
                  <a:lumMod val="75000"/>
                </a:schemeClr>
              </a:buClr>
              <a:buFont typeface="Arial" pitchFamily="34" charset="0"/>
              <a:buChar char="•"/>
              <a:defRPr/>
            </a:pPr>
            <a:r>
              <a:rPr lang="en" sz="1400" b="0" i="0" u="none" dirty="0">
                <a:solidFill>
                  <a:schemeClr val="tx1"/>
                </a:solidFill>
                <a:latin typeface="Tahoma" pitchFamily="34" charset="0"/>
                <a:ea typeface="Tahoma" pitchFamily="34" charset="0"/>
                <a:cs typeface="Tahoma" pitchFamily="34" charset="0"/>
              </a:rPr>
              <a:t>Sharraxaadaha:</a:t>
            </a:r>
          </a:p>
          <a:p>
            <a:pPr marL="685800" lvl="1" indent="-228600" algn="l" rtl="0">
              <a:buClr>
                <a:schemeClr val="accent1">
                  <a:lumMod val="75000"/>
                </a:schemeClr>
              </a:buClr>
              <a:defRPr/>
            </a:pPr>
            <a:r>
              <a:rPr lang="en" sz="1400" b="1" i="0" u="none" dirty="0">
                <a:solidFill>
                  <a:schemeClr val="tx1"/>
                </a:solidFill>
                <a:latin typeface="Tahoma" pitchFamily="34" charset="0"/>
                <a:ea typeface="Tahoma" pitchFamily="34" charset="0"/>
                <a:cs typeface="Tahoma" pitchFamily="34" charset="0"/>
              </a:rPr>
              <a:t>Dooro</a:t>
            </a:r>
            <a:r>
              <a:rPr lang="en" sz="1400" b="0" i="0" u="none" dirty="0">
                <a:solidFill>
                  <a:schemeClr val="tx1"/>
                </a:solidFill>
                <a:latin typeface="Tahoma" pitchFamily="34" charset="0"/>
                <a:ea typeface="Tahoma" pitchFamily="34" charset="0"/>
                <a:cs typeface="Tahoma" pitchFamily="34" charset="0"/>
              </a:rPr>
              <a:t> – tan isticmaal si aad uga shaqayso farriimo gaar ah. Matalan si aad kuwaas meel kale ugu qaaddo ama u masaxdo.</a:t>
            </a:r>
          </a:p>
          <a:p>
            <a:pPr marL="685800" lvl="1" indent="-228600" algn="l" rtl="0">
              <a:buClr>
                <a:schemeClr val="accent1">
                  <a:lumMod val="75000"/>
                </a:schemeClr>
              </a:buClr>
              <a:defRPr/>
            </a:pPr>
            <a:r>
              <a:rPr lang="en" sz="1400" b="1" i="0" u="none" dirty="0">
                <a:solidFill>
                  <a:schemeClr val="tx1"/>
                </a:solidFill>
                <a:latin typeface="Tahoma" pitchFamily="34" charset="0"/>
                <a:ea typeface="Tahoma" pitchFamily="34" charset="0"/>
                <a:cs typeface="Tahoma" pitchFamily="34" charset="0"/>
              </a:rPr>
              <a:t>Dib u bilow</a:t>
            </a:r>
            <a:r>
              <a:rPr lang="en" sz="1400" b="0" i="0" u="none" dirty="0">
                <a:solidFill>
                  <a:schemeClr val="tx1"/>
                </a:solidFill>
                <a:latin typeface="Tahoma" pitchFamily="34" charset="0"/>
                <a:ea typeface="Tahoma" pitchFamily="34" charset="0"/>
                <a:cs typeface="Tahoma" pitchFamily="34" charset="0"/>
              </a:rPr>
              <a:t> – tan isticmaal si aad u soo qaadato farriimaha cusub ee laga yaabo in adiga laguu soo diray.</a:t>
            </a:r>
          </a:p>
          <a:p>
            <a:pPr marL="685800" lvl="1" indent="-228600" algn="l" rtl="0">
              <a:buClr>
                <a:schemeClr val="accent1">
                  <a:lumMod val="75000"/>
                </a:schemeClr>
              </a:buClr>
              <a:defRPr/>
            </a:pPr>
            <a:r>
              <a:rPr lang="en" sz="1400" b="1" i="0" u="none" dirty="0">
                <a:solidFill>
                  <a:schemeClr val="tx1"/>
                </a:solidFill>
                <a:latin typeface="Tahoma" pitchFamily="34" charset="0"/>
                <a:ea typeface="Tahoma" pitchFamily="34" charset="0"/>
                <a:cs typeface="Tahoma" pitchFamily="34" charset="0"/>
              </a:rPr>
              <a:t>Qor</a:t>
            </a:r>
            <a:r>
              <a:rPr lang="en" sz="1400" b="0" i="0" u="none" dirty="0">
                <a:solidFill>
                  <a:schemeClr val="tx1"/>
                </a:solidFill>
                <a:latin typeface="Tahoma" pitchFamily="34" charset="0"/>
                <a:ea typeface="Tahoma" pitchFamily="34" charset="0"/>
                <a:cs typeface="Tahoma" pitchFamily="34" charset="0"/>
              </a:rPr>
              <a:t> – tan isticmaal si aad u abuurto farriin iimayl cusub.</a:t>
            </a:r>
            <a:endParaRPr lang="en" sz="1400" b="1" dirty="0">
              <a:solidFill>
                <a:schemeClr val="tx1"/>
              </a:solidFill>
              <a:latin typeface="Tahoma" pitchFamily="34" charset="0"/>
              <a:ea typeface="Tahoma" pitchFamily="34" charset="0"/>
              <a:cs typeface="Tahoma" pitchFamily="34" charset="0"/>
            </a:endParaRPr>
          </a:p>
          <a:p>
            <a:pPr marL="685800" lvl="1" indent="-228600" algn="l" rtl="0">
              <a:buClr>
                <a:schemeClr val="accent1">
                  <a:lumMod val="75000"/>
                </a:schemeClr>
              </a:buClr>
              <a:defRPr/>
            </a:pPr>
            <a:r>
              <a:rPr lang="en" sz="1400" b="1" dirty="0">
                <a:solidFill>
                  <a:schemeClr val="tx1"/>
                </a:solidFill>
                <a:latin typeface="Tahoma" pitchFamily="34" charset="0"/>
                <a:ea typeface="Tahoma" pitchFamily="34" charset="0"/>
                <a:cs typeface="Tahoma" pitchFamily="34" charset="0"/>
              </a:rPr>
              <a:t>Xayaysiis</a:t>
            </a:r>
            <a:r>
              <a:rPr lang="en" sz="1400" b="0" i="0" u="none" dirty="0">
                <a:solidFill>
                  <a:schemeClr val="tx1"/>
                </a:solidFill>
                <a:latin typeface="Tahoma" pitchFamily="34" charset="0"/>
                <a:ea typeface="Tahoma" pitchFamily="34" charset="0"/>
                <a:cs typeface="Tahoma" pitchFamily="34" charset="0"/>
              </a:rPr>
              <a:t> – Kuwani waa iimayllo aanan la rabin oo laga yaabo in ay ku jiraan xayaysiiska badeeco ama adeeg, ama farriimo ay ku jiraan sawirro, isuxireyaal ama lifaaqyo fayl oo la awday.  </a:t>
            </a:r>
          </a:p>
        </p:txBody>
      </p:sp>
    </p:spTree>
    <p:extLst>
      <p:ext uri="{BB962C8B-B14F-4D97-AF65-F5344CB8AC3E}">
        <p14:creationId xmlns:p14="http://schemas.microsoft.com/office/powerpoint/2010/main" val="25393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4154</TotalTime>
  <Words>1243</Words>
  <Application>Microsoft Office PowerPoint</Application>
  <PresentationFormat>Bildspel på skärmen (4:3)</PresentationFormat>
  <Paragraphs>102</Paragraphs>
  <Slides>18</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Tahoma</vt:lpstr>
      <vt:lpstr>Wingdings 2</vt:lpstr>
      <vt:lpstr>Office-tema</vt:lpstr>
      <vt:lpstr>PowerPoint-presentation</vt:lpstr>
      <vt:lpstr>E-mailka</vt:lpstr>
      <vt:lpstr>Samaaynta e-mail akwanti</vt:lpstr>
      <vt:lpstr>Ku qor Google ciwaanka bogg akhriye :     http://www.google.com</vt:lpstr>
      <vt:lpstr>PowerPoint-presentation</vt:lpstr>
      <vt:lpstr>Fikrado lagu samaysto cinwaan iimayl cusub</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Akownka masax</vt:lpstr>
    </vt:vector>
  </TitlesOfParts>
  <Company>Linköpings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annhed</dc:creator>
  <cp:lastModifiedBy>Eklund Lars T</cp:lastModifiedBy>
  <cp:revision>225</cp:revision>
  <dcterms:created xsi:type="dcterms:W3CDTF">2013-06-10T11:11:30Z</dcterms:created>
  <dcterms:modified xsi:type="dcterms:W3CDTF">2023-01-10T08:58:47Z</dcterms:modified>
</cp:coreProperties>
</file>