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8"/>
  </p:notesMasterIdLst>
  <p:sldIdLst>
    <p:sldId id="256" r:id="rId2"/>
    <p:sldId id="257" r:id="rId3"/>
    <p:sldId id="260" r:id="rId4"/>
    <p:sldId id="258" r:id="rId5"/>
    <p:sldId id="259"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0" r:id="rId31"/>
    <p:sldId id="286" r:id="rId32"/>
    <p:sldId id="291" r:id="rId33"/>
    <p:sldId id="292" r:id="rId34"/>
    <p:sldId id="293" r:id="rId35"/>
    <p:sldId id="294" r:id="rId36"/>
    <p:sldId id="295" r:id="rId37"/>
    <p:sldId id="296" r:id="rId38"/>
    <p:sldId id="297" r:id="rId39"/>
    <p:sldId id="298" r:id="rId40"/>
    <p:sldId id="299" r:id="rId41"/>
    <p:sldId id="300" r:id="rId42"/>
    <p:sldId id="301" r:id="rId43"/>
    <p:sldId id="304" r:id="rId44"/>
    <p:sldId id="302" r:id="rId45"/>
    <p:sldId id="303" r:id="rId46"/>
    <p:sldId id="306" r:id="rId47"/>
    <p:sldId id="305" r:id="rId48"/>
    <p:sldId id="307" r:id="rId49"/>
    <p:sldId id="308" r:id="rId50"/>
    <p:sldId id="309" r:id="rId51"/>
    <p:sldId id="310" r:id="rId52"/>
    <p:sldId id="311" r:id="rId53"/>
    <p:sldId id="312" r:id="rId54"/>
    <p:sldId id="313" r:id="rId55"/>
    <p:sldId id="314" r:id="rId56"/>
    <p:sldId id="315" r:id="rId57"/>
  </p:sldIdLst>
  <p:sldSz cx="9144000" cy="6858000" type="screen4x3"/>
  <p:notesSz cx="6858000" cy="9144000"/>
  <p:defaultTextStyle>
    <a:defPPr>
      <a:defRPr lang="sv-S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FF9999"/>
    <a:srgbClr val="CC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86" autoAdjust="0"/>
    <p:restoredTop sz="94803" autoAdjust="0"/>
  </p:normalViewPr>
  <p:slideViewPr>
    <p:cSldViewPr>
      <p:cViewPr varScale="1">
        <p:scale>
          <a:sx n="91" d="100"/>
          <a:sy n="91" d="100"/>
        </p:scale>
        <p:origin x="420" y="96"/>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sv-S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D3CB0BB-1958-4573-96F8-BF8CEC76CC32}" type="slidenum">
              <a:rPr lang="sv-SE"/>
              <a:pPr>
                <a:defRPr/>
              </a:pPr>
              <a:t>‹#›</a:t>
            </a:fld>
            <a:endParaRPr lang="sv-SE"/>
          </a:p>
        </p:txBody>
      </p:sp>
    </p:spTree>
    <p:extLst>
      <p:ext uri="{BB962C8B-B14F-4D97-AF65-F5344CB8AC3E}">
        <p14:creationId xmlns:p14="http://schemas.microsoft.com/office/powerpoint/2010/main" val="4200698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sv-SE">
              <a:latin typeface="Arial" charset="0"/>
              <a:cs typeface="Arial" charset="0"/>
            </a:endParaRPr>
          </a:p>
        </p:txBody>
      </p:sp>
      <p:sp>
        <p:nvSpPr>
          <p:cNvPr id="36867" name="Slide Number Placeholder 3"/>
          <p:cNvSpPr>
            <a:spLocks noGrp="1"/>
          </p:cNvSpPr>
          <p:nvPr>
            <p:ph type="sldNum" sz="quarter" idx="5"/>
          </p:nvPr>
        </p:nvSpPr>
        <p:spPr>
          <a:noFill/>
        </p:spPr>
        <p:txBody>
          <a:bodyPr/>
          <a:lstStyle/>
          <a:p>
            <a:fld id="{CE010E66-2A0B-4A22-B401-EA2F925578DE}" type="slidenum">
              <a:rPr lang="sv-SE" smtClean="0">
                <a:latin typeface="Arial" charset="0"/>
                <a:cs typeface="Arial" charset="0"/>
              </a:rPr>
              <a:pPr/>
              <a:t>22</a:t>
            </a:fld>
            <a:endParaRPr lang="sv-SE">
              <a:latin typeface="Arial" charset="0"/>
              <a:cs typeface="Arial" charset="0"/>
            </a:endParaRPr>
          </a:p>
        </p:txBody>
      </p:sp>
    </p:spTree>
    <p:extLst>
      <p:ext uri="{BB962C8B-B14F-4D97-AF65-F5344CB8AC3E}">
        <p14:creationId xmlns:p14="http://schemas.microsoft.com/office/powerpoint/2010/main" val="7073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sv-SE">
              <a:latin typeface="Arial" charset="0"/>
              <a:cs typeface="Arial" charset="0"/>
            </a:endParaRPr>
          </a:p>
        </p:txBody>
      </p:sp>
      <p:sp>
        <p:nvSpPr>
          <p:cNvPr id="49155" name="Slide Number Placeholder 3"/>
          <p:cNvSpPr>
            <a:spLocks noGrp="1"/>
          </p:cNvSpPr>
          <p:nvPr>
            <p:ph type="sldNum" sz="quarter" idx="5"/>
          </p:nvPr>
        </p:nvSpPr>
        <p:spPr>
          <a:noFill/>
        </p:spPr>
        <p:txBody>
          <a:bodyPr/>
          <a:lstStyle/>
          <a:p>
            <a:fld id="{A6F05EF9-2D21-4F5A-B7BF-E1522C88E542}" type="slidenum">
              <a:rPr lang="sv-SE" smtClean="0">
                <a:latin typeface="Arial" charset="0"/>
                <a:cs typeface="Arial" charset="0"/>
              </a:rPr>
              <a:pPr/>
              <a:t>33</a:t>
            </a:fld>
            <a:endParaRPr lang="sv-SE">
              <a:latin typeface="Arial" charset="0"/>
              <a:cs typeface="Arial" charset="0"/>
            </a:endParaRPr>
          </a:p>
        </p:txBody>
      </p:sp>
    </p:spTree>
    <p:extLst>
      <p:ext uri="{BB962C8B-B14F-4D97-AF65-F5344CB8AC3E}">
        <p14:creationId xmlns:p14="http://schemas.microsoft.com/office/powerpoint/2010/main" val="214240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sv-SE">
              <a:latin typeface="Arial" charset="0"/>
              <a:cs typeface="Arial" charset="0"/>
            </a:endParaRPr>
          </a:p>
        </p:txBody>
      </p:sp>
      <p:sp>
        <p:nvSpPr>
          <p:cNvPr id="57347" name="Slide Number Placeholder 3"/>
          <p:cNvSpPr>
            <a:spLocks noGrp="1"/>
          </p:cNvSpPr>
          <p:nvPr>
            <p:ph type="sldNum" sz="quarter" idx="5"/>
          </p:nvPr>
        </p:nvSpPr>
        <p:spPr>
          <a:noFill/>
        </p:spPr>
        <p:txBody>
          <a:bodyPr/>
          <a:lstStyle/>
          <a:p>
            <a:fld id="{60DAD3E9-57FE-49D9-AA20-B4A40E221ACD}" type="slidenum">
              <a:rPr lang="sv-SE" smtClean="0">
                <a:latin typeface="Arial" charset="0"/>
                <a:cs typeface="Arial" charset="0"/>
              </a:rPr>
              <a:pPr/>
              <a:t>40</a:t>
            </a:fld>
            <a:endParaRPr lang="sv-SE">
              <a:latin typeface="Arial" charset="0"/>
              <a:cs typeface="Arial" charset="0"/>
            </a:endParaRPr>
          </a:p>
        </p:txBody>
      </p:sp>
    </p:spTree>
    <p:extLst>
      <p:ext uri="{BB962C8B-B14F-4D97-AF65-F5344CB8AC3E}">
        <p14:creationId xmlns:p14="http://schemas.microsoft.com/office/powerpoint/2010/main" val="88407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fld id="{68D9B457-2CCD-44CC-9F55-251C4328CE52}"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BD2C81D8-8982-4990-9ED0-10910E8B1E88}"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01A5FC30-A5EE-4686-AECE-155A3909E75C}"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AD8A5168-34EE-44A9-BAB8-F33DC3F24D32}"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60562689-8C0E-48FB-856F-91410F5BB452}"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BF273394-AF97-4675-B441-338E584B4844}"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F5362F65-1C77-4CDB-8E91-ECCA1222386E}"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4BAD5454-3E0F-40F8-9685-37F2F24AA034}"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B91B67D1-094F-4E7F-B44C-2AC97E12DDC2}"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CEC21CDD-8BD7-4D41-85C9-1BA7DBFE438D}"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fld id="{0DD805BD-B8E5-40D5-B73E-558044D3E715}"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C7D80299-7F98-42F9-AF91-E6E8992D2259}"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DBAA890C-5BB7-4EFA-8910-B4A1E55AD075}" type="datetime1">
              <a:rPr lang="sv-SE"/>
              <a:pPr>
                <a:defRPr/>
              </a:pPr>
              <a:t>2023-01-10</a:t>
            </a:fld>
            <a:endParaRPr lang="sv-SE"/>
          </a:p>
        </p:txBody>
      </p:sp>
      <p:sp>
        <p:nvSpPr>
          <p:cNvPr id="8"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9" name="Platshållare för bildnummer 5"/>
          <p:cNvSpPr>
            <a:spLocks noGrp="1"/>
          </p:cNvSpPr>
          <p:nvPr>
            <p:ph type="sldNum" sz="quarter" idx="12"/>
          </p:nvPr>
        </p:nvSpPr>
        <p:spPr/>
        <p:txBody>
          <a:bodyPr/>
          <a:lstStyle>
            <a:lvl1pPr>
              <a:defRPr/>
            </a:lvl1pPr>
          </a:lstStyle>
          <a:p>
            <a:pPr>
              <a:defRPr/>
            </a:pPr>
            <a:fld id="{5AB8F1F0-1422-4366-9C26-6ECD0D172E57}"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fld id="{D9120B25-DABD-4936-9685-EFF75E195166}" type="datetime1">
              <a:rPr lang="sv-SE"/>
              <a:pPr>
                <a:defRPr/>
              </a:pPr>
              <a:t>2023-01-10</a:t>
            </a:fld>
            <a:endParaRPr lang="sv-SE"/>
          </a:p>
        </p:txBody>
      </p:sp>
      <p:sp>
        <p:nvSpPr>
          <p:cNvPr id="4"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5" name="Platshållare för bildnummer 5"/>
          <p:cNvSpPr>
            <a:spLocks noGrp="1"/>
          </p:cNvSpPr>
          <p:nvPr>
            <p:ph type="sldNum" sz="quarter" idx="12"/>
          </p:nvPr>
        </p:nvSpPr>
        <p:spPr/>
        <p:txBody>
          <a:bodyPr/>
          <a:lstStyle>
            <a:lvl1pPr>
              <a:defRPr/>
            </a:lvl1pPr>
          </a:lstStyle>
          <a:p>
            <a:pPr>
              <a:defRPr/>
            </a:pPr>
            <a:fld id="{0FCC7256-AB46-4DC3-8DD5-DBF56B4E4E64}"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7350DAD6-73BE-49E5-BFE1-8B3368EA6C84}" type="datetime1">
              <a:rPr lang="sv-SE"/>
              <a:pPr>
                <a:defRPr/>
              </a:pPr>
              <a:t>2023-01-10</a:t>
            </a:fld>
            <a:endParaRPr lang="sv-SE"/>
          </a:p>
        </p:txBody>
      </p:sp>
      <p:sp>
        <p:nvSpPr>
          <p:cNvPr id="3"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4" name="Platshållare för bildnummer 5"/>
          <p:cNvSpPr>
            <a:spLocks noGrp="1"/>
          </p:cNvSpPr>
          <p:nvPr>
            <p:ph type="sldNum" sz="quarter" idx="12"/>
          </p:nvPr>
        </p:nvSpPr>
        <p:spPr/>
        <p:txBody>
          <a:bodyPr/>
          <a:lstStyle>
            <a:lvl1pPr>
              <a:defRPr/>
            </a:lvl1pPr>
          </a:lstStyle>
          <a:p>
            <a:pPr>
              <a:defRPr/>
            </a:pPr>
            <a:fld id="{935FDAA5-896E-4800-B52E-60F1F185508D}"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B4AE2C93-BBC4-4F24-8B41-3BCF4DF6CBA7}"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3ACF9F4B-7F73-4A1F-BDCB-42DB0F8EEE73}"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228E77FD-84E0-42F7-BE39-9B128FAF2F16}"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pPr>
              <a:defRPr/>
            </a:pPr>
            <a:r>
              <a:rPr lang="sv-SE"/>
              <a:t>Översatt av ABRAHAM TESFAMARIAM, Samhällskommunikatör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926D281F-D4D8-4735-AB45-5C5AFD2CAF94}"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7BC34A9-44D3-474F-9C9B-22089252FB24}" type="datetime1">
              <a:rPr lang="sv-SE"/>
              <a:pPr>
                <a:defRPr/>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sv-SE"/>
              <a:t>Översatt av ABRAHAM TESFAMARIAM, Samhällskommunikatör - ÖSTSAM</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68D99B3-6611-4B38-8BAB-066FDB7F1E57}"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41" r:id="rId1"/>
    <p:sldLayoutId id="2147483740" r:id="rId2"/>
    <p:sldLayoutId id="2147483739" r:id="rId3"/>
    <p:sldLayoutId id="2147483738" r:id="rId4"/>
    <p:sldLayoutId id="2147483737" r:id="rId5"/>
    <p:sldLayoutId id="2147483736" r:id="rId6"/>
    <p:sldLayoutId id="2147483735" r:id="rId7"/>
    <p:sldLayoutId id="2147483734" r:id="rId8"/>
    <p:sldLayoutId id="2147483733" r:id="rId9"/>
    <p:sldLayoutId id="2147483732" r:id="rId10"/>
    <p:sldLayoutId id="214748373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4"/>
          <p:cNvSpPr>
            <a:spLocks noChangeArrowheads="1" noChangeShapeType="1" noTextEdit="1"/>
          </p:cNvSpPr>
          <p:nvPr/>
        </p:nvSpPr>
        <p:spPr bwMode="auto">
          <a:xfrm>
            <a:off x="1285875" y="357188"/>
            <a:ext cx="6192838" cy="1125537"/>
          </a:xfrm>
          <a:prstGeom prst="rect">
            <a:avLst/>
          </a:prstGeom>
        </p:spPr>
        <p:txBody>
          <a:bodyPr wrap="none" fromWordArt="1">
            <a:prstTxWarp prst="textPlain">
              <a:avLst>
                <a:gd name="adj" fmla="val 49681"/>
              </a:avLst>
            </a:prstTxWarp>
          </a:bodyPr>
          <a:lstStyle/>
          <a:p>
            <a:pPr algn="ctr"/>
            <a:endParaRPr lang="sv-SE" sz="3600" kern="10">
              <a:ln w="9525">
                <a:solidFill>
                  <a:srgbClr val="FF99CC"/>
                </a:solidFill>
                <a:round/>
                <a:headEnd/>
                <a:tailEnd/>
              </a:ln>
              <a:effectLst>
                <a:outerShdw dist="45791" dir="2021404" algn="ctr" rotWithShape="0">
                  <a:srgbClr val="B2B2B2">
                    <a:alpha val="79999"/>
                  </a:srgbClr>
                </a:outerShdw>
              </a:effectLst>
              <a:latin typeface="Times New Roman"/>
              <a:cs typeface="Times New Roman"/>
            </a:endParaRPr>
          </a:p>
        </p:txBody>
      </p:sp>
      <p:sp>
        <p:nvSpPr>
          <p:cNvPr id="14339" name="textruta 3"/>
          <p:cNvSpPr txBox="1">
            <a:spLocks noChangeArrowheads="1"/>
          </p:cNvSpPr>
          <p:nvPr/>
        </p:nvSpPr>
        <p:spPr bwMode="auto">
          <a:xfrm>
            <a:off x="0" y="1124744"/>
            <a:ext cx="9144000" cy="1754326"/>
          </a:xfrm>
          <a:prstGeom prst="rect">
            <a:avLst/>
          </a:prstGeom>
          <a:noFill/>
          <a:ln w="9525">
            <a:noFill/>
            <a:miter lim="800000"/>
            <a:headEnd/>
            <a:tailEnd/>
          </a:ln>
        </p:spPr>
        <p:txBody>
          <a:bodyPr wrap="square">
            <a:spAutoFit/>
          </a:bodyPr>
          <a:lstStyle/>
          <a:p>
            <a:pPr algn="ctr"/>
            <a:r>
              <a:rPr lang="sv-SE" sz="5400" dirty="0" err="1">
                <a:solidFill>
                  <a:srgbClr val="0000FF"/>
                </a:solidFill>
                <a:latin typeface="Tahoma" pitchFamily="34" charset="0"/>
                <a:cs typeface="Tahoma" pitchFamily="34" charset="0"/>
              </a:rPr>
              <a:t>መባእታዊ</a:t>
            </a:r>
            <a:r>
              <a:rPr lang="sv-SE" sz="5400" dirty="0">
                <a:solidFill>
                  <a:srgbClr val="0000FF"/>
                </a:solidFill>
                <a:latin typeface="Tahoma" pitchFamily="34" charset="0"/>
                <a:cs typeface="Tahoma" pitchFamily="34" charset="0"/>
              </a:rPr>
              <a:t> </a:t>
            </a:r>
            <a:r>
              <a:rPr lang="sv-SE" sz="5400" dirty="0" err="1">
                <a:solidFill>
                  <a:srgbClr val="0000FF"/>
                </a:solidFill>
                <a:latin typeface="Tahoma" pitchFamily="34" charset="0"/>
                <a:cs typeface="Tahoma" pitchFamily="34" charset="0"/>
              </a:rPr>
              <a:t>ፍልጠት</a:t>
            </a:r>
            <a:r>
              <a:rPr lang="sv-SE" sz="5400" dirty="0">
                <a:solidFill>
                  <a:srgbClr val="0000FF"/>
                </a:solidFill>
                <a:latin typeface="Tahoma" pitchFamily="34" charset="0"/>
                <a:cs typeface="Tahoma" pitchFamily="34" charset="0"/>
              </a:rPr>
              <a:t> </a:t>
            </a:r>
            <a:r>
              <a:rPr lang="sv-SE" sz="5400" dirty="0" err="1">
                <a:solidFill>
                  <a:srgbClr val="0000FF"/>
                </a:solidFill>
                <a:latin typeface="Tahoma" pitchFamily="34" charset="0"/>
                <a:cs typeface="Tahoma" pitchFamily="34" charset="0"/>
              </a:rPr>
              <a:t>ኮምፕዩተር</a:t>
            </a:r>
            <a:r>
              <a:rPr lang="sv-SE" sz="5400" dirty="0">
                <a:solidFill>
                  <a:srgbClr val="0000FF"/>
                </a:solidFill>
                <a:latin typeface="Tahoma" pitchFamily="34" charset="0"/>
                <a:cs typeface="Tahoma" pitchFamily="34" charset="0"/>
              </a:rPr>
              <a:t> </a:t>
            </a:r>
            <a:r>
              <a:rPr lang="sv-SE" sz="5400" dirty="0" err="1">
                <a:solidFill>
                  <a:srgbClr val="0000FF"/>
                </a:solidFill>
                <a:latin typeface="Tahoma" pitchFamily="34" charset="0"/>
                <a:cs typeface="Tahoma" pitchFamily="34" charset="0"/>
              </a:rPr>
              <a:t>ንጀመርቲ</a:t>
            </a:r>
            <a:endParaRPr lang="sv-SE" sz="5400" dirty="0">
              <a:solidFill>
                <a:srgbClr val="0000FF"/>
              </a:solidFill>
              <a:latin typeface="Tahoma" pitchFamily="34" charset="0"/>
              <a:cs typeface="Tahoma" pitchFamily="34" charset="0"/>
            </a:endParaRPr>
          </a:p>
        </p:txBody>
      </p:sp>
      <p:pic>
        <p:nvPicPr>
          <p:cNvPr id="6" name="Bildobjekt 5">
            <a:extLst>
              <a:ext uri="{FF2B5EF4-FFF2-40B4-BE49-F238E27FC236}">
                <a16:creationId xmlns:a16="http://schemas.microsoft.com/office/drawing/2014/main" id="{88ACD64F-6063-4487-8A81-079682709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13176"/>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0" y="301625"/>
            <a:ext cx="9144000" cy="1143000"/>
          </a:xfrm>
        </p:spPr>
        <p:txBody>
          <a:bodyPr anchorCtr="1"/>
          <a:lstStyle/>
          <a:p>
            <a:pPr eaLnBrk="1" hangingPunct="1"/>
            <a:r>
              <a:rPr lang="sv-SE" sz="4000" dirty="0">
                <a:solidFill>
                  <a:schemeClr val="accent1"/>
                </a:solidFill>
                <a:latin typeface="Tahoma" pitchFamily="34" charset="0"/>
                <a:cs typeface="Tahoma" pitchFamily="34" charset="0"/>
              </a:rPr>
              <a:t>መፍትሕ መጋበሪ (መፈጻጸሚ)</a:t>
            </a:r>
          </a:p>
        </p:txBody>
      </p:sp>
      <p:graphicFrame>
        <p:nvGraphicFramePr>
          <p:cNvPr id="23579" name="Group 27"/>
          <p:cNvGraphicFramePr>
            <a:graphicFrameLocks noGrp="1"/>
          </p:cNvGraphicFramePr>
          <p:nvPr>
            <p:extLst>
              <p:ext uri="{D42A27DB-BD31-4B8C-83A1-F6EECF244321}">
                <p14:modId xmlns:p14="http://schemas.microsoft.com/office/powerpoint/2010/main" val="2286632943"/>
              </p:ext>
            </p:extLst>
          </p:nvPr>
        </p:nvGraphicFramePr>
        <p:xfrm>
          <a:off x="1619672" y="1916832"/>
          <a:ext cx="6015037" cy="3709989"/>
        </p:xfrm>
        <a:graphic>
          <a:graphicData uri="http://schemas.openxmlformats.org/drawingml/2006/table">
            <a:tbl>
              <a:tblPr rtl="1"/>
              <a:tblGrid>
                <a:gridCol w="4721225">
                  <a:extLst>
                    <a:ext uri="{9D8B030D-6E8A-4147-A177-3AD203B41FA5}">
                      <a16:colId xmlns:a16="http://schemas.microsoft.com/office/drawing/2014/main" val="20000"/>
                    </a:ext>
                  </a:extLst>
                </a:gridCol>
                <a:gridCol w="1293812">
                  <a:extLst>
                    <a:ext uri="{9D8B030D-6E8A-4147-A177-3AD203B41FA5}">
                      <a16:colId xmlns:a16="http://schemas.microsoft.com/office/drawing/2014/main" val="20001"/>
                    </a:ext>
                  </a:extLst>
                </a:gridCol>
              </a:tblGrid>
              <a:tr h="636588">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0" i="0" u="none" strike="noStrike" cap="none" normalizeH="0" baseline="0" dirty="0" err="1">
                          <a:ln>
                            <a:noFill/>
                          </a:ln>
                          <a:solidFill>
                            <a:schemeClr val="tx1"/>
                          </a:solidFill>
                          <a:effectLst/>
                          <a:latin typeface="Calibri" pitchFamily="34" charset="0"/>
                        </a:rPr>
                        <a:t>ሓግዝ</a:t>
                      </a:r>
                      <a:endParaRPr kumimoji="0" lang="sv-SE" sz="2800" b="0" i="0" u="none" strike="noStrike" cap="none" normalizeH="0" baseline="0" dirty="0">
                        <a:ln>
                          <a:noFill/>
                        </a:ln>
                        <a:solidFill>
                          <a:schemeClr val="tx1"/>
                        </a:solidFill>
                        <a:effectLst/>
                        <a:latin typeface="Calibri"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2800" b="1" i="0" u="none" strike="noStrike" cap="none" normalizeH="0" baseline="0">
                          <a:ln>
                            <a:noFill/>
                          </a:ln>
                          <a:solidFill>
                            <a:schemeClr val="tx1"/>
                          </a:solidFill>
                          <a:effectLst/>
                          <a:latin typeface="Calibri" pitchFamily="34" charset="0"/>
                        </a:rPr>
                        <a:t>ኤፍ 1</a:t>
                      </a:r>
                      <a:endParaRPr kumimoji="0" lang="sv-SE" sz="2800" b="1" i="0" u="none" strike="noStrike" cap="none" normalizeH="0" baseline="0">
                        <a:ln>
                          <a:noFill/>
                        </a:ln>
                        <a:solidFill>
                          <a:schemeClr val="tx1"/>
                        </a:solidFill>
                        <a:effectLst/>
                        <a:latin typeface="Calibri"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875">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0" i="0" u="none" strike="noStrike" cap="none" normalizeH="0" baseline="0" dirty="0" err="1">
                          <a:ln>
                            <a:noFill/>
                          </a:ln>
                          <a:solidFill>
                            <a:schemeClr val="tx1"/>
                          </a:solidFill>
                          <a:effectLst/>
                          <a:latin typeface="Calibri" pitchFamily="34" charset="0"/>
                        </a:rPr>
                        <a:t>መቐየርሽም</a:t>
                      </a:r>
                      <a:endParaRPr kumimoji="0" lang="sv-SE" sz="2800" b="0" i="0" u="none" strike="noStrike" cap="none" normalizeH="0" baseline="0" dirty="0">
                        <a:ln>
                          <a:noFill/>
                        </a:ln>
                        <a:solidFill>
                          <a:schemeClr val="tx1"/>
                        </a:solidFill>
                        <a:effectLst/>
                        <a:latin typeface="Calibri"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a:ln>
                            <a:noFill/>
                          </a:ln>
                          <a:solidFill>
                            <a:schemeClr val="tx1"/>
                          </a:solidFill>
                          <a:effectLst/>
                          <a:latin typeface="Calibri" pitchFamily="34" charset="0"/>
                        </a:rPr>
                        <a:t>ኤፍ 2</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0" i="0" u="none" strike="noStrike" cap="none" normalizeH="0" baseline="0">
                          <a:ln>
                            <a:noFill/>
                          </a:ln>
                          <a:solidFill>
                            <a:schemeClr val="tx1"/>
                          </a:solidFill>
                          <a:effectLst/>
                          <a:latin typeface="Calibri" pitchFamily="34" charset="0"/>
                        </a:rPr>
                        <a:t>ድለ</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a:ln>
                            <a:noFill/>
                          </a:ln>
                          <a:solidFill>
                            <a:schemeClr val="tx1"/>
                          </a:solidFill>
                          <a:effectLst/>
                          <a:latin typeface="Calibri" pitchFamily="34" charset="0"/>
                        </a:rPr>
                        <a:t>ኤፍ 3</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8663">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0" i="0" u="none" strike="noStrike" cap="none" normalizeH="0" baseline="0">
                          <a:ln>
                            <a:noFill/>
                          </a:ln>
                          <a:solidFill>
                            <a:schemeClr val="tx1"/>
                          </a:solidFill>
                          <a:effectLst/>
                          <a:latin typeface="Calibri" pitchFamily="34" charset="0"/>
                        </a:rPr>
                        <a:t>እዋናዊ ግበር</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a:ln>
                            <a:noFill/>
                          </a:ln>
                          <a:solidFill>
                            <a:schemeClr val="tx1"/>
                          </a:solidFill>
                          <a:effectLst/>
                          <a:latin typeface="Calibri" pitchFamily="34" charset="0"/>
                        </a:rPr>
                        <a:t>ኤፍ 5</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0" i="0" u="none" strike="noStrike" cap="none" normalizeH="0" baseline="0">
                          <a:ln>
                            <a:noFill/>
                          </a:ln>
                          <a:solidFill>
                            <a:schemeClr val="tx1"/>
                          </a:solidFill>
                          <a:effectLst/>
                          <a:latin typeface="Calibri" pitchFamily="34" charset="0"/>
                        </a:rPr>
                        <a:t>ዓቅብ</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a:ln>
                            <a:noFill/>
                          </a:ln>
                          <a:solidFill>
                            <a:schemeClr val="tx1"/>
                          </a:solidFill>
                          <a:effectLst/>
                          <a:latin typeface="Calibri" pitchFamily="34" charset="0"/>
                        </a:rPr>
                        <a:t>ኤፍ </a:t>
                      </a:r>
                      <a:r>
                        <a:rPr kumimoji="0" lang="sv-SE" sz="2000" b="1" i="0" u="none" strike="noStrike" cap="none" normalizeH="0" baseline="0">
                          <a:ln>
                            <a:noFill/>
                          </a:ln>
                          <a:solidFill>
                            <a:schemeClr val="tx1"/>
                          </a:solidFill>
                          <a:effectLst/>
                          <a:latin typeface="Tahoma" pitchFamily="34" charset="0"/>
                          <a:cs typeface="Tahoma" pitchFamily="34" charset="0"/>
                        </a:rPr>
                        <a:t>11</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8663">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0" i="0" u="none" strike="noStrike" cap="none" normalizeH="0" baseline="0">
                          <a:ln>
                            <a:noFill/>
                          </a:ln>
                          <a:solidFill>
                            <a:schemeClr val="tx1"/>
                          </a:solidFill>
                          <a:effectLst/>
                          <a:latin typeface="Calibri" pitchFamily="34" charset="0"/>
                        </a:rPr>
                        <a:t>ከም… ዓቅብ </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dirty="0" err="1">
                          <a:ln>
                            <a:noFill/>
                          </a:ln>
                          <a:solidFill>
                            <a:schemeClr val="tx1"/>
                          </a:solidFill>
                          <a:effectLst/>
                          <a:latin typeface="Calibri" pitchFamily="34" charset="0"/>
                        </a:rPr>
                        <a:t>ኤፍ</a:t>
                      </a:r>
                      <a:r>
                        <a:rPr kumimoji="0" lang="sv-SE" sz="2800" b="1" i="0" u="none" strike="noStrike" cap="none" normalizeH="0" baseline="0" dirty="0">
                          <a:ln>
                            <a:noFill/>
                          </a:ln>
                          <a:solidFill>
                            <a:schemeClr val="tx1"/>
                          </a:solidFill>
                          <a:effectLst/>
                          <a:latin typeface="Calibri" pitchFamily="34" charset="0"/>
                        </a:rPr>
                        <a:t> </a:t>
                      </a:r>
                      <a:r>
                        <a:rPr kumimoji="0" lang="sv-SE" sz="2000" b="1" i="0" u="none" strike="noStrike" cap="none" normalizeH="0" baseline="0" dirty="0">
                          <a:ln>
                            <a:noFill/>
                          </a:ln>
                          <a:solidFill>
                            <a:schemeClr val="tx1"/>
                          </a:solidFill>
                          <a:effectLst/>
                          <a:latin typeface="Tahoma" pitchFamily="34" charset="0"/>
                          <a:cs typeface="Tahoma" pitchFamily="34" charset="0"/>
                        </a:rPr>
                        <a:t>12</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79"/>
                                        </p:tgtEl>
                                        <p:attrNameLst>
                                          <p:attrName>style.visibility</p:attrName>
                                        </p:attrNameLst>
                                      </p:cBhvr>
                                      <p:to>
                                        <p:strVal val="visible"/>
                                      </p:to>
                                    </p:set>
                                    <p:animEffect transition="in" filter="barn(inVertical)">
                                      <p:cBhvr>
                                        <p:cTn id="7"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611560" y="332656"/>
            <a:ext cx="7920880" cy="6192688"/>
          </a:xfrm>
          <a:ln>
            <a:noFill/>
          </a:ln>
        </p:spPr>
        <p:style>
          <a:lnRef idx="2">
            <a:schemeClr val="dk1"/>
          </a:lnRef>
          <a:fillRef idx="1">
            <a:schemeClr val="lt1"/>
          </a:fillRef>
          <a:effectRef idx="0">
            <a:schemeClr val="dk1"/>
          </a:effectRef>
          <a:fontRef idx="minor">
            <a:schemeClr val="dk1"/>
          </a:fontRef>
        </p:style>
        <p:txBody>
          <a:bodyPr>
            <a:normAutofit/>
          </a:bodyPr>
          <a:lstStyle/>
          <a:p>
            <a:pPr algn="ctr" eaLnBrk="1" hangingPunct="1">
              <a:lnSpc>
                <a:spcPct val="90000"/>
              </a:lnSpc>
              <a:buFont typeface="Wingdings" pitchFamily="2" charset="2"/>
              <a:buNone/>
              <a:defRPr/>
            </a:pPr>
            <a:r>
              <a:rPr lang="sv-SE" sz="4000" dirty="0" err="1">
                <a:solidFill>
                  <a:schemeClr val="accent1"/>
                </a:solidFill>
                <a:latin typeface="Tahoma" pitchFamily="34" charset="0"/>
                <a:cs typeface="Tahoma" pitchFamily="34" charset="0"/>
              </a:rPr>
              <a:t>ሰለስተ</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ፍሉያት</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መፋትሕ</a:t>
            </a:r>
            <a:endParaRPr lang="sv-SE" sz="4000" dirty="0">
              <a:solidFill>
                <a:schemeClr val="accent1"/>
              </a:solidFill>
              <a:latin typeface="Tahoma" pitchFamily="34" charset="0"/>
              <a:cs typeface="Tahoma" pitchFamily="34" charset="0"/>
            </a:endParaRPr>
          </a:p>
          <a:p>
            <a:pPr eaLnBrk="1" hangingPunct="1">
              <a:lnSpc>
                <a:spcPct val="90000"/>
              </a:lnSpc>
              <a:buFont typeface="Wingdings" pitchFamily="2" charset="2"/>
              <a:buNone/>
              <a:defRPr/>
            </a:pPr>
            <a:endParaRPr lang="sv-SE" sz="2200" b="1" dirty="0">
              <a:solidFill>
                <a:schemeClr val="bg2"/>
              </a:solidFill>
              <a:effectLst>
                <a:outerShdw blurRad="38100" dist="38100" dir="2700000" algn="tl">
                  <a:srgbClr val="C0C0C0"/>
                </a:outerShdw>
              </a:effectLst>
              <a:latin typeface="Tahoma" pitchFamily="34" charset="0"/>
              <a:cs typeface="Tahoma" pitchFamily="34" charset="0"/>
            </a:endParaRPr>
          </a:p>
          <a:p>
            <a:pPr eaLnBrk="1" hangingPunct="1">
              <a:lnSpc>
                <a:spcPct val="90000"/>
              </a:lnSpc>
              <a:defRPr/>
            </a:pPr>
            <a:r>
              <a:rPr lang="sv-SE" sz="2400" dirty="0">
                <a:solidFill>
                  <a:schemeClr val="tx1"/>
                </a:solidFill>
              </a:rPr>
              <a:t> </a:t>
            </a:r>
            <a:r>
              <a:rPr lang="sv-SE" sz="2400" b="1" dirty="0" err="1">
                <a:solidFill>
                  <a:schemeClr val="tx1"/>
                </a:solidFill>
              </a:rPr>
              <a:t>ሕትመት</a:t>
            </a:r>
            <a:r>
              <a:rPr lang="ti-ER" sz="2400" b="1" dirty="0">
                <a:solidFill>
                  <a:schemeClr val="tx1"/>
                </a:solidFill>
              </a:rPr>
              <a:t> ዓለባ ምርኢት</a:t>
            </a:r>
            <a:endParaRPr lang="sv-SE" sz="2400" b="1" dirty="0">
              <a:solidFill>
                <a:schemeClr val="tx1"/>
              </a:solidFill>
              <a:latin typeface="Tahoma" pitchFamily="34" charset="0"/>
              <a:cs typeface="Tahoma" pitchFamily="34" charset="0"/>
            </a:endParaRPr>
          </a:p>
          <a:p>
            <a:pPr eaLnBrk="1" hangingPunct="1">
              <a:lnSpc>
                <a:spcPct val="90000"/>
              </a:lnSpc>
              <a:buFont typeface="Arial" charset="0"/>
              <a:buNone/>
              <a:defRPr/>
            </a:pPr>
            <a:r>
              <a:rPr lang="sv-SE" sz="2400" dirty="0">
                <a:solidFill>
                  <a:srgbClr val="000000"/>
                </a:solidFill>
                <a:latin typeface="Tahoma" pitchFamily="34" charset="0"/>
                <a:cs typeface="Tahoma" pitchFamily="34" charset="0"/>
              </a:rPr>
              <a:t>	</a:t>
            </a:r>
            <a:r>
              <a:rPr lang="sv-SE" sz="2400" dirty="0" err="1">
                <a:solidFill>
                  <a:schemeClr val="tx1"/>
                </a:solidFill>
              </a:rPr>
              <a:t>ናይታ</a:t>
            </a:r>
            <a:r>
              <a:rPr lang="sv-SE" sz="2400" dirty="0">
                <a:solidFill>
                  <a:schemeClr val="tx1"/>
                </a:solidFill>
              </a:rPr>
              <a:t> </a:t>
            </a:r>
            <a:r>
              <a:rPr lang="ti-ER" sz="2400" dirty="0">
                <a:solidFill>
                  <a:schemeClr val="tx1"/>
                </a:solidFill>
              </a:rPr>
              <a:t>ዓለባ ምርኢት</a:t>
            </a:r>
            <a:r>
              <a:rPr lang="sv-SE" sz="2400" dirty="0">
                <a:solidFill>
                  <a:schemeClr val="tx1"/>
                </a:solidFill>
              </a:rPr>
              <a:t> </a:t>
            </a:r>
            <a:r>
              <a:rPr lang="sv-SE" sz="2400" dirty="0" err="1">
                <a:solidFill>
                  <a:schemeClr val="tx1"/>
                </a:solidFill>
              </a:rPr>
              <a:t>ኩላ</a:t>
            </a:r>
            <a:r>
              <a:rPr lang="sv-SE" sz="2400" dirty="0">
                <a:solidFill>
                  <a:schemeClr val="tx1"/>
                </a:solidFill>
              </a:rPr>
              <a:t> </a:t>
            </a:r>
            <a:r>
              <a:rPr lang="sv-SE" sz="2400" dirty="0" err="1">
                <a:solidFill>
                  <a:schemeClr val="tx1"/>
                </a:solidFill>
              </a:rPr>
              <a:t>ስእሊ</a:t>
            </a:r>
            <a:r>
              <a:rPr lang="sv-SE" sz="2400" dirty="0">
                <a:solidFill>
                  <a:schemeClr val="tx1"/>
                </a:solidFill>
              </a:rPr>
              <a:t> </a:t>
            </a:r>
            <a:r>
              <a:rPr lang="sv-SE" sz="2400" dirty="0" err="1">
                <a:solidFill>
                  <a:schemeClr val="tx1"/>
                </a:solidFill>
              </a:rPr>
              <a:t>ይወስድ</a:t>
            </a:r>
            <a:r>
              <a:rPr lang="sv-SE" sz="2400" dirty="0">
                <a:solidFill>
                  <a:schemeClr val="tx1"/>
                </a:solidFill>
              </a:rPr>
              <a:t> (</a:t>
            </a:r>
            <a:r>
              <a:rPr lang="sv-SE" sz="2400" dirty="0" err="1">
                <a:solidFill>
                  <a:schemeClr val="tx1"/>
                </a:solidFill>
              </a:rPr>
              <a:t>ስክሪንሾት</a:t>
            </a:r>
            <a:r>
              <a:rPr lang="sv-SE" sz="2400" dirty="0">
                <a:solidFill>
                  <a:schemeClr val="tx1"/>
                </a:solidFill>
              </a:rPr>
              <a:t>)። </a:t>
            </a:r>
            <a:r>
              <a:rPr lang="sv-SE" sz="2400" dirty="0" err="1">
                <a:solidFill>
                  <a:schemeClr val="tx1"/>
                </a:solidFill>
              </a:rPr>
              <a:t>ኣብ</a:t>
            </a:r>
            <a:r>
              <a:rPr lang="sv-SE" sz="2400" dirty="0">
                <a:solidFill>
                  <a:schemeClr val="tx1"/>
                </a:solidFill>
              </a:rPr>
              <a:t> </a:t>
            </a:r>
            <a:r>
              <a:rPr lang="sv-SE" sz="2400" dirty="0" err="1">
                <a:solidFill>
                  <a:schemeClr val="tx1"/>
                </a:solidFill>
              </a:rPr>
              <a:t>ፐይንት</a:t>
            </a:r>
            <a:r>
              <a:rPr lang="sv-SE" sz="2400" dirty="0">
                <a:solidFill>
                  <a:schemeClr val="tx1"/>
                </a:solidFill>
              </a:rPr>
              <a:t> (</a:t>
            </a:r>
            <a:r>
              <a:rPr lang="ti-ER" sz="2400" dirty="0">
                <a:solidFill>
                  <a:schemeClr val="tx1"/>
                </a:solidFill>
              </a:rPr>
              <a:t>ቅብኣዮ</a:t>
            </a:r>
            <a:r>
              <a:rPr lang="sv-SE" sz="2400" dirty="0">
                <a:solidFill>
                  <a:schemeClr val="tx1"/>
                </a:solidFill>
              </a:rPr>
              <a:t>) </a:t>
            </a:r>
            <a:r>
              <a:rPr lang="sv-SE" sz="2400" dirty="0" err="1">
                <a:solidFill>
                  <a:schemeClr val="tx1"/>
                </a:solidFill>
              </a:rPr>
              <a:t>ወይ</a:t>
            </a:r>
            <a:r>
              <a:rPr lang="sv-SE" sz="2400" dirty="0">
                <a:solidFill>
                  <a:schemeClr val="tx1"/>
                </a:solidFill>
              </a:rPr>
              <a:t> </a:t>
            </a:r>
            <a:r>
              <a:rPr lang="sv-SE" sz="2400" dirty="0" err="1">
                <a:solidFill>
                  <a:schemeClr val="tx1"/>
                </a:solidFill>
              </a:rPr>
              <a:t>ካልእ</a:t>
            </a:r>
            <a:r>
              <a:rPr lang="sv-SE" sz="2400" dirty="0">
                <a:solidFill>
                  <a:schemeClr val="tx1"/>
                </a:solidFill>
              </a:rPr>
              <a:t> </a:t>
            </a:r>
            <a:r>
              <a:rPr lang="sv-SE" sz="2400" dirty="0" err="1">
                <a:solidFill>
                  <a:schemeClr val="tx1"/>
                </a:solidFill>
              </a:rPr>
              <a:t>ፕሮግራም</a:t>
            </a:r>
            <a:r>
              <a:rPr lang="sv-SE" sz="2400" dirty="0">
                <a:solidFill>
                  <a:schemeClr val="tx1"/>
                </a:solidFill>
              </a:rPr>
              <a:t> </a:t>
            </a:r>
            <a:r>
              <a:rPr lang="sv-SE" sz="2400" dirty="0" err="1">
                <a:solidFill>
                  <a:schemeClr val="tx1"/>
                </a:solidFill>
              </a:rPr>
              <a:t>ተቖጻጻርን</a:t>
            </a:r>
            <a:r>
              <a:rPr lang="sv-SE" sz="2400" dirty="0">
                <a:solidFill>
                  <a:schemeClr val="tx1"/>
                </a:solidFill>
              </a:rPr>
              <a:t> </a:t>
            </a:r>
            <a:r>
              <a:rPr lang="sv-SE" sz="2400" dirty="0" err="1">
                <a:solidFill>
                  <a:schemeClr val="tx1"/>
                </a:solidFill>
              </a:rPr>
              <a:t>ቪን</a:t>
            </a:r>
            <a:r>
              <a:rPr lang="sv-SE" sz="2400" dirty="0">
                <a:solidFill>
                  <a:schemeClr val="tx1"/>
                </a:solidFill>
              </a:rPr>
              <a:t> </a:t>
            </a:r>
            <a:r>
              <a:rPr lang="sv-SE" sz="2400" dirty="0" err="1">
                <a:solidFill>
                  <a:schemeClr val="tx1"/>
                </a:solidFill>
              </a:rPr>
              <a:t>ጌርካ</a:t>
            </a:r>
            <a:r>
              <a:rPr lang="sv-SE" sz="2400" dirty="0">
                <a:solidFill>
                  <a:schemeClr val="tx1"/>
                </a:solidFill>
              </a:rPr>
              <a:t> </a:t>
            </a:r>
            <a:r>
              <a:rPr lang="sv-SE" sz="2400" dirty="0" err="1">
                <a:solidFill>
                  <a:schemeClr val="tx1"/>
                </a:solidFill>
              </a:rPr>
              <a:t>ክትልጥፍ</a:t>
            </a:r>
            <a:r>
              <a:rPr lang="sv-SE" sz="2400" dirty="0">
                <a:solidFill>
                  <a:schemeClr val="tx1"/>
                </a:solidFill>
              </a:rPr>
              <a:t> </a:t>
            </a:r>
            <a:r>
              <a:rPr lang="sv-SE" sz="2400" dirty="0" err="1">
                <a:solidFill>
                  <a:schemeClr val="tx1"/>
                </a:solidFill>
              </a:rPr>
              <a:t>ትኽል</a:t>
            </a:r>
            <a:r>
              <a:rPr lang="sv-SE" sz="2400" dirty="0">
                <a:solidFill>
                  <a:schemeClr val="tx1"/>
                </a:solidFill>
              </a:rPr>
              <a:t>።</a:t>
            </a:r>
            <a:endParaRPr lang="sv-SE" sz="2400" dirty="0">
              <a:solidFill>
                <a:srgbClr val="000000"/>
              </a:solidFill>
              <a:latin typeface="Tahoma" pitchFamily="34" charset="0"/>
              <a:cs typeface="Tahoma" pitchFamily="34" charset="0"/>
            </a:endParaRPr>
          </a:p>
          <a:p>
            <a:pPr eaLnBrk="1" hangingPunct="1">
              <a:lnSpc>
                <a:spcPct val="90000"/>
              </a:lnSpc>
              <a:buFont typeface="Wingdings" pitchFamily="2" charset="2"/>
              <a:buNone/>
              <a:defRPr/>
            </a:pPr>
            <a:endParaRPr lang="sv-SE" sz="2400" dirty="0">
              <a:solidFill>
                <a:srgbClr val="000000"/>
              </a:solidFill>
              <a:latin typeface="Tahoma" pitchFamily="34" charset="0"/>
              <a:cs typeface="Tahoma" pitchFamily="34" charset="0"/>
            </a:endParaRPr>
          </a:p>
          <a:p>
            <a:pPr eaLnBrk="1" hangingPunct="1">
              <a:lnSpc>
                <a:spcPct val="90000"/>
              </a:lnSpc>
              <a:defRPr/>
            </a:pPr>
            <a:r>
              <a:rPr lang="sv-SE" sz="2400" b="1" dirty="0" err="1">
                <a:solidFill>
                  <a:schemeClr val="tx1"/>
                </a:solidFill>
              </a:rPr>
              <a:t>መሸጎር</a:t>
            </a:r>
            <a:r>
              <a:rPr lang="sv-SE" sz="2400" b="1" dirty="0">
                <a:solidFill>
                  <a:schemeClr val="tx1"/>
                </a:solidFill>
              </a:rPr>
              <a:t> </a:t>
            </a:r>
            <a:r>
              <a:rPr lang="sv-SE" sz="2400" b="1" dirty="0" err="1">
                <a:solidFill>
                  <a:schemeClr val="tx1"/>
                </a:solidFill>
              </a:rPr>
              <a:t>መዘዋወሪ</a:t>
            </a:r>
            <a:endParaRPr lang="sv-SE" sz="2400" b="1" dirty="0">
              <a:solidFill>
                <a:schemeClr val="tx1"/>
              </a:solidFill>
            </a:endParaRPr>
          </a:p>
          <a:p>
            <a:pPr eaLnBrk="1" hangingPunct="1">
              <a:lnSpc>
                <a:spcPct val="90000"/>
              </a:lnSpc>
              <a:buFont typeface="Arial" charset="0"/>
              <a:buNone/>
              <a:defRPr/>
            </a:pPr>
            <a:r>
              <a:rPr lang="sv-SE" sz="2400" dirty="0">
                <a:solidFill>
                  <a:srgbClr val="000000"/>
                </a:solidFill>
                <a:latin typeface="Tahoma" pitchFamily="34" charset="0"/>
                <a:cs typeface="Tahoma" pitchFamily="34" charset="0"/>
              </a:rPr>
              <a:t>	</a:t>
            </a:r>
            <a:r>
              <a:rPr lang="sv-SE" sz="2400" dirty="0">
                <a:solidFill>
                  <a:schemeClr val="tx1"/>
                </a:solidFill>
              </a:rPr>
              <a:t>ንመፍትሕ ኣመልካቲቶን መዳህሰሲቶን ፍጻሜታት ኣብ ሓደ ፕሮግራማ ንምቕያር ይጠቅም። ኣብቲ የማናዊ ወገን ናይ ሰደቓ መፋትሕ ዘላ ብርሃን </a:t>
            </a:r>
            <a:r>
              <a:rPr lang="sv-SE" sz="2400" b="1" dirty="0">
                <a:solidFill>
                  <a:schemeClr val="tx1"/>
                </a:solidFill>
              </a:rPr>
              <a:t>መሸጎር መዘዋወሪ</a:t>
            </a:r>
            <a:r>
              <a:rPr lang="sv-SE" sz="2400" dirty="0">
                <a:solidFill>
                  <a:schemeClr val="tx1"/>
                </a:solidFill>
              </a:rPr>
              <a:t> ተወሊዓን ጠፊኣን ከምዘላ ትሕብር።</a:t>
            </a:r>
          </a:p>
          <a:p>
            <a:pPr eaLnBrk="1" hangingPunct="1">
              <a:lnSpc>
                <a:spcPct val="90000"/>
              </a:lnSpc>
              <a:buFont typeface="Arial" charset="0"/>
              <a:buNone/>
              <a:defRPr/>
            </a:pPr>
            <a:endParaRPr lang="sv-SE" sz="2400" b="1" dirty="0">
              <a:solidFill>
                <a:srgbClr val="000000"/>
              </a:solidFill>
              <a:latin typeface="Tahoma" pitchFamily="34" charset="0"/>
              <a:cs typeface="Tahoma" pitchFamily="34" charset="0"/>
            </a:endParaRPr>
          </a:p>
          <a:p>
            <a:pPr eaLnBrk="1" hangingPunct="1">
              <a:lnSpc>
                <a:spcPct val="90000"/>
              </a:lnSpc>
              <a:defRPr/>
            </a:pPr>
            <a:r>
              <a:rPr lang="sv-SE" sz="2400" b="1" dirty="0" err="1">
                <a:solidFill>
                  <a:schemeClr val="tx1"/>
                </a:solidFill>
              </a:rPr>
              <a:t>እፎይታ</a:t>
            </a:r>
            <a:r>
              <a:rPr lang="sv-SE" sz="2400" b="1" dirty="0">
                <a:solidFill>
                  <a:schemeClr val="tx1"/>
                </a:solidFill>
              </a:rPr>
              <a:t>/</a:t>
            </a:r>
            <a:r>
              <a:rPr lang="sv-SE" sz="2400" b="1" dirty="0" err="1">
                <a:solidFill>
                  <a:schemeClr val="tx1"/>
                </a:solidFill>
              </a:rPr>
              <a:t>ዕረፍቲ</a:t>
            </a:r>
            <a:r>
              <a:rPr lang="sv-SE" sz="2400" dirty="0">
                <a:solidFill>
                  <a:srgbClr val="000000"/>
                </a:solidFill>
                <a:latin typeface="Tahoma" pitchFamily="34" charset="0"/>
                <a:cs typeface="Tahoma" pitchFamily="34" charset="0"/>
              </a:rPr>
              <a:t>	</a:t>
            </a:r>
          </a:p>
          <a:p>
            <a:pPr eaLnBrk="1" hangingPunct="1">
              <a:lnSpc>
                <a:spcPct val="90000"/>
              </a:lnSpc>
              <a:buFont typeface="Arial" charset="0"/>
              <a:buNone/>
              <a:defRPr/>
            </a:pPr>
            <a:r>
              <a:rPr lang="sv-SE" sz="2400" dirty="0">
                <a:solidFill>
                  <a:srgbClr val="000000"/>
                </a:solidFill>
                <a:latin typeface="Tahoma" pitchFamily="34" charset="0"/>
                <a:cs typeface="Tahoma" pitchFamily="34" charset="0"/>
              </a:rPr>
              <a:t>	</a:t>
            </a:r>
            <a:r>
              <a:rPr lang="sv-SE" sz="2400" dirty="0" err="1">
                <a:solidFill>
                  <a:schemeClr val="tx1"/>
                </a:solidFill>
              </a:rPr>
              <a:t>ኣብ</a:t>
            </a:r>
            <a:r>
              <a:rPr lang="sv-SE" sz="2400" dirty="0">
                <a:solidFill>
                  <a:schemeClr val="tx1"/>
                </a:solidFill>
              </a:rPr>
              <a:t> </a:t>
            </a:r>
            <a:r>
              <a:rPr lang="sv-SE" sz="2400" dirty="0" err="1">
                <a:solidFill>
                  <a:schemeClr val="tx1"/>
                </a:solidFill>
              </a:rPr>
              <a:t>ገሊኦም</a:t>
            </a:r>
            <a:r>
              <a:rPr lang="sv-SE" sz="2400" dirty="0">
                <a:solidFill>
                  <a:schemeClr val="tx1"/>
                </a:solidFill>
              </a:rPr>
              <a:t> </a:t>
            </a:r>
            <a:r>
              <a:rPr lang="sv-SE" sz="2400" dirty="0" err="1">
                <a:solidFill>
                  <a:schemeClr val="tx1"/>
                </a:solidFill>
              </a:rPr>
              <a:t>ኣረግቶት</a:t>
            </a:r>
            <a:r>
              <a:rPr lang="sv-SE" sz="2400" dirty="0">
                <a:solidFill>
                  <a:schemeClr val="tx1"/>
                </a:solidFill>
              </a:rPr>
              <a:t> </a:t>
            </a:r>
            <a:r>
              <a:rPr lang="sv-SE" sz="2400" dirty="0" err="1">
                <a:solidFill>
                  <a:schemeClr val="tx1"/>
                </a:solidFill>
              </a:rPr>
              <a:t>ፕሮግራማት</a:t>
            </a:r>
            <a:r>
              <a:rPr lang="sv-SE" sz="2400" dirty="0">
                <a:solidFill>
                  <a:schemeClr val="tx1"/>
                </a:solidFill>
              </a:rPr>
              <a:t> </a:t>
            </a:r>
            <a:r>
              <a:rPr lang="sv-SE" sz="2400" dirty="0" err="1">
                <a:solidFill>
                  <a:schemeClr val="tx1"/>
                </a:solidFill>
              </a:rPr>
              <a:t>ነቲ</a:t>
            </a:r>
            <a:r>
              <a:rPr lang="sv-SE" sz="2400" dirty="0">
                <a:solidFill>
                  <a:schemeClr val="tx1"/>
                </a:solidFill>
              </a:rPr>
              <a:t> </a:t>
            </a:r>
            <a:r>
              <a:rPr lang="sv-SE" sz="2400" dirty="0" err="1">
                <a:solidFill>
                  <a:schemeClr val="tx1"/>
                </a:solidFill>
              </a:rPr>
              <a:t>ተታሒዙ</a:t>
            </a:r>
            <a:r>
              <a:rPr lang="sv-SE" sz="2400" dirty="0">
                <a:solidFill>
                  <a:schemeClr val="tx1"/>
                </a:solidFill>
              </a:rPr>
              <a:t> </a:t>
            </a:r>
            <a:r>
              <a:rPr lang="sv-SE" sz="2400" dirty="0" err="1">
                <a:solidFill>
                  <a:schemeClr val="tx1"/>
                </a:solidFill>
              </a:rPr>
              <a:t>ዘሎ</a:t>
            </a:r>
            <a:r>
              <a:rPr lang="sv-SE" sz="2400" dirty="0">
                <a:solidFill>
                  <a:schemeClr val="tx1"/>
                </a:solidFill>
              </a:rPr>
              <a:t> </a:t>
            </a:r>
            <a:r>
              <a:rPr lang="sv-SE" sz="2400" dirty="0" err="1">
                <a:solidFill>
                  <a:schemeClr val="tx1"/>
                </a:solidFill>
              </a:rPr>
              <a:t>ፕሮግራም</a:t>
            </a:r>
            <a:r>
              <a:rPr lang="sv-SE" sz="2400" dirty="0">
                <a:solidFill>
                  <a:schemeClr val="tx1"/>
                </a:solidFill>
              </a:rPr>
              <a:t> </a:t>
            </a:r>
            <a:r>
              <a:rPr lang="sv-SE" sz="2400" dirty="0" err="1">
                <a:solidFill>
                  <a:schemeClr val="tx1"/>
                </a:solidFill>
              </a:rPr>
              <a:t>ግዜያዊ</a:t>
            </a:r>
            <a:r>
              <a:rPr lang="sv-SE" sz="2400" dirty="0">
                <a:solidFill>
                  <a:schemeClr val="tx1"/>
                </a:solidFill>
              </a:rPr>
              <a:t> </a:t>
            </a:r>
            <a:r>
              <a:rPr lang="ti-ER" sz="2400" dirty="0">
                <a:solidFill>
                  <a:schemeClr val="tx1"/>
                </a:solidFill>
              </a:rPr>
              <a:t>የደስክል</a:t>
            </a:r>
            <a:r>
              <a:rPr lang="sv-SE" sz="2400" dirty="0">
                <a:solidFill>
                  <a:schemeClr val="tx1"/>
                </a:solidFill>
              </a:rPr>
              <a:t>። </a:t>
            </a:r>
            <a:r>
              <a:rPr lang="sv-SE" sz="2400" dirty="0" err="1">
                <a:solidFill>
                  <a:schemeClr val="tx1"/>
                </a:solidFill>
              </a:rPr>
              <a:t>እዛ</a:t>
            </a:r>
            <a:r>
              <a:rPr lang="sv-SE" sz="2400" dirty="0">
                <a:solidFill>
                  <a:schemeClr val="tx1"/>
                </a:solidFill>
              </a:rPr>
              <a:t> </a:t>
            </a:r>
            <a:r>
              <a:rPr lang="sv-SE" sz="2400" dirty="0" err="1">
                <a:solidFill>
                  <a:schemeClr val="tx1"/>
                </a:solidFill>
              </a:rPr>
              <a:t>መፍትሕዚኣ</a:t>
            </a:r>
            <a:r>
              <a:rPr lang="sv-SE" sz="2400" dirty="0">
                <a:solidFill>
                  <a:schemeClr val="tx1"/>
                </a:solidFill>
              </a:rPr>
              <a:t> </a:t>
            </a:r>
            <a:r>
              <a:rPr lang="sv-SE" sz="2400" dirty="0" err="1">
                <a:solidFill>
                  <a:schemeClr val="tx1"/>
                </a:solidFill>
              </a:rPr>
              <a:t>ኣብ</a:t>
            </a:r>
            <a:r>
              <a:rPr lang="sv-SE" sz="2400" dirty="0">
                <a:solidFill>
                  <a:schemeClr val="tx1"/>
                </a:solidFill>
              </a:rPr>
              <a:t> </a:t>
            </a:r>
            <a:r>
              <a:rPr lang="sv-SE" sz="2400" dirty="0" err="1">
                <a:solidFill>
                  <a:schemeClr val="tx1"/>
                </a:solidFill>
              </a:rPr>
              <a:t>ዊንዶውስ</a:t>
            </a:r>
            <a:r>
              <a:rPr lang="sv-SE" sz="2400" dirty="0">
                <a:solidFill>
                  <a:schemeClr val="tx1"/>
                </a:solidFill>
              </a:rPr>
              <a:t> </a:t>
            </a:r>
            <a:r>
              <a:rPr lang="sv-SE" sz="2400" dirty="0" err="1">
                <a:solidFill>
                  <a:schemeClr val="tx1"/>
                </a:solidFill>
              </a:rPr>
              <a:t>ኤክስፒ</a:t>
            </a:r>
            <a:r>
              <a:rPr lang="sv-SE" sz="2400" dirty="0">
                <a:solidFill>
                  <a:schemeClr val="tx1"/>
                </a:solidFill>
              </a:rPr>
              <a:t> </a:t>
            </a:r>
            <a:r>
              <a:rPr lang="sv-SE" sz="2400" dirty="0" err="1">
                <a:solidFill>
                  <a:schemeClr val="tx1"/>
                </a:solidFill>
              </a:rPr>
              <a:t>ዳርጋ</a:t>
            </a:r>
            <a:r>
              <a:rPr lang="sv-SE" sz="2400" dirty="0">
                <a:solidFill>
                  <a:schemeClr val="tx1"/>
                </a:solidFill>
              </a:rPr>
              <a:t> </a:t>
            </a:r>
            <a:r>
              <a:rPr lang="sv-SE" sz="2400" dirty="0" err="1">
                <a:solidFill>
                  <a:schemeClr val="tx1"/>
                </a:solidFill>
              </a:rPr>
              <a:t>ኣይትጥቀምንያ</a:t>
            </a:r>
            <a:r>
              <a:rPr lang="sv-SE" sz="2400" dirty="0">
                <a:solidFill>
                  <a:schemeClr val="tx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arn(inVertical)">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arn(inVertical)">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651">
                                            <p:txEl>
                                              <p:pRg st="5" end="5"/>
                                            </p:txEl>
                                          </p:spTgt>
                                        </p:tgtEl>
                                        <p:attrNameLst>
                                          <p:attrName>style.visibility</p:attrName>
                                        </p:attrNameLst>
                                      </p:cBhvr>
                                      <p:to>
                                        <p:strVal val="visible"/>
                                      </p:to>
                                    </p:set>
                                    <p:animEffect transition="in" filter="barn(inVertical)">
                                      <p:cBhvr>
                                        <p:cTn id="22" dur="500"/>
                                        <p:tgtEl>
                                          <p:spTgt spid="276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barn(inVertical)">
                                      <p:cBhvr>
                                        <p:cTn id="27" dur="500"/>
                                        <p:tgtEl>
                                          <p:spTgt spid="276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651">
                                            <p:txEl>
                                              <p:pRg st="8" end="8"/>
                                            </p:txEl>
                                          </p:spTgt>
                                        </p:tgtEl>
                                        <p:attrNameLst>
                                          <p:attrName>style.visibility</p:attrName>
                                        </p:attrNameLst>
                                      </p:cBhvr>
                                      <p:to>
                                        <p:strVal val="visible"/>
                                      </p:to>
                                    </p:set>
                                    <p:animEffect transition="in" filter="barn(inVertical)">
                                      <p:cBhvr>
                                        <p:cTn id="32" dur="500"/>
                                        <p:tgtEl>
                                          <p:spTgt spid="2765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651">
                                            <p:txEl>
                                              <p:pRg st="9" end="9"/>
                                            </p:txEl>
                                          </p:spTgt>
                                        </p:tgtEl>
                                        <p:attrNameLst>
                                          <p:attrName>style.visibility</p:attrName>
                                        </p:attrNameLst>
                                      </p:cBhvr>
                                      <p:to>
                                        <p:strVal val="visible"/>
                                      </p:to>
                                    </p:set>
                                    <p:animEffect transition="in" filter="barn(inVertical)">
                                      <p:cBhvr>
                                        <p:cTn id="37"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tshållare för sidfot 4"/>
          <p:cNvSpPr>
            <a:spLocks noGrp="1"/>
          </p:cNvSpPr>
          <p:nvPr>
            <p:ph type="ftr" sz="quarter" idx="11"/>
          </p:nvPr>
        </p:nvSpPr>
        <p:spPr bwMode="auto">
          <a:noFill/>
          <a:ln>
            <a:miter lim="800000"/>
            <a:headEnd/>
            <a:tailEnd/>
          </a:ln>
        </p:spPr>
        <p:txBody>
          <a:bodyPr/>
          <a:lstStyle/>
          <a:p>
            <a:r>
              <a:rPr lang="sv-SE"/>
              <a:t>Översatt av ABRAHAM TESFAMARIAM, Samhällskommunikatör - ÖSTSAM</a:t>
            </a:r>
          </a:p>
        </p:txBody>
      </p:sp>
      <p:sp>
        <p:nvSpPr>
          <p:cNvPr id="29700" name="Rectangle 4"/>
          <p:cNvSpPr>
            <a:spLocks noGrp="1" noChangeArrowheads="1"/>
          </p:cNvSpPr>
          <p:nvPr>
            <p:ph type="title" idx="4294967295"/>
          </p:nvPr>
        </p:nvSpPr>
        <p:spPr>
          <a:xfrm>
            <a:off x="1" y="0"/>
            <a:ext cx="9144000" cy="476250"/>
          </a:xfrm>
        </p:spPr>
        <p:txBody>
          <a:bodyPr anchorCtr="1">
            <a:normAutofit fontScale="90000"/>
          </a:bodyPr>
          <a:lstStyle/>
          <a:p>
            <a:pPr algn="l" rtl="1" eaLnBrk="1" hangingPunct="1">
              <a:defRPr/>
            </a:pPr>
            <a:r>
              <a:rPr lang="sv-SE" sz="2900" dirty="0">
                <a:effectLst>
                  <a:outerShdw blurRad="38100" dist="38100" dir="2700000" algn="tl">
                    <a:srgbClr val="C0C0C0"/>
                  </a:outerShdw>
                </a:effectLst>
                <a:latin typeface="Tahoma" pitchFamily="34" charset="0"/>
                <a:cs typeface="Tahoma" pitchFamily="34" charset="0"/>
              </a:rPr>
              <a:t> </a:t>
            </a:r>
            <a:r>
              <a:rPr lang="sv-SE" sz="4000" dirty="0" err="1">
                <a:solidFill>
                  <a:schemeClr val="accent1"/>
                </a:solidFill>
                <a:latin typeface="Tahoma" pitchFamily="34" charset="0"/>
                <a:cs typeface="Tahoma" pitchFamily="34" charset="0"/>
              </a:rPr>
              <a:t>ሰሌዳ</a:t>
            </a:r>
            <a:endParaRPr lang="sv-SE" sz="4000" dirty="0">
              <a:solidFill>
                <a:schemeClr val="accent1"/>
              </a:solidFill>
              <a:latin typeface="Tahoma" pitchFamily="34" charset="0"/>
              <a:cs typeface="Tahoma" pitchFamily="34" charset="0"/>
            </a:endParaRPr>
          </a:p>
        </p:txBody>
      </p:sp>
      <p:sp>
        <p:nvSpPr>
          <p:cNvPr id="29702" name="Rectangle 6"/>
          <p:cNvSpPr>
            <a:spLocks noGrp="1" noChangeArrowheads="1"/>
          </p:cNvSpPr>
          <p:nvPr>
            <p:ph type="body" sz="half" idx="4294967295"/>
          </p:nvPr>
        </p:nvSpPr>
        <p:spPr>
          <a:xfrm>
            <a:off x="395536" y="548680"/>
            <a:ext cx="8316912" cy="1990725"/>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defRPr/>
            </a:pPr>
            <a:r>
              <a:rPr lang="sv-SE" sz="2000" dirty="0" err="1">
                <a:solidFill>
                  <a:schemeClr val="tx1"/>
                </a:solidFill>
              </a:rPr>
              <a:t>ሓደ</a:t>
            </a:r>
            <a:r>
              <a:rPr lang="sv-SE" sz="2000" dirty="0">
                <a:solidFill>
                  <a:schemeClr val="tx1"/>
                </a:solidFill>
              </a:rPr>
              <a:t> </a:t>
            </a:r>
            <a:r>
              <a:rPr lang="sv-SE" sz="2000" dirty="0" err="1">
                <a:solidFill>
                  <a:schemeClr val="tx1"/>
                </a:solidFill>
              </a:rPr>
              <a:t>ሰብ</a:t>
            </a:r>
            <a:r>
              <a:rPr lang="sv-SE" sz="2000" dirty="0">
                <a:solidFill>
                  <a:schemeClr val="tx1"/>
                </a:solidFill>
              </a:rPr>
              <a:t> </a:t>
            </a:r>
            <a:r>
              <a:rPr lang="sv-SE" sz="2000" dirty="0" err="1">
                <a:solidFill>
                  <a:schemeClr val="tx1"/>
                </a:solidFill>
              </a:rPr>
              <a:t>ንኮም</a:t>
            </a:r>
            <a:r>
              <a:rPr lang="ti-ER" sz="2000" dirty="0">
                <a:solidFill>
                  <a:schemeClr val="tx1"/>
                </a:solidFill>
              </a:rPr>
              <a:t>ፕዩ</a:t>
            </a:r>
            <a:r>
              <a:rPr lang="sv-SE" sz="2000" dirty="0" err="1">
                <a:solidFill>
                  <a:schemeClr val="tx1"/>
                </a:solidFill>
              </a:rPr>
              <a:t>ተር</a:t>
            </a:r>
            <a:r>
              <a:rPr lang="sv-SE" sz="2000" dirty="0">
                <a:solidFill>
                  <a:schemeClr val="tx1"/>
                </a:solidFill>
              </a:rPr>
              <a:t> </a:t>
            </a:r>
            <a:r>
              <a:rPr lang="sv-SE" sz="2000" dirty="0" err="1">
                <a:solidFill>
                  <a:schemeClr val="tx1"/>
                </a:solidFill>
              </a:rPr>
              <a:t>ምስ</a:t>
            </a:r>
            <a:r>
              <a:rPr lang="sv-SE" sz="2000" dirty="0">
                <a:solidFill>
                  <a:schemeClr val="tx1"/>
                </a:solidFill>
              </a:rPr>
              <a:t> </a:t>
            </a:r>
            <a:r>
              <a:rPr lang="sv-SE" sz="2000" dirty="0" err="1">
                <a:solidFill>
                  <a:schemeClr val="tx1"/>
                </a:solidFill>
              </a:rPr>
              <a:t>ጀመራ</a:t>
            </a:r>
            <a:r>
              <a:rPr lang="sv-SE" sz="2000" dirty="0">
                <a:solidFill>
                  <a:schemeClr val="tx1"/>
                </a:solidFill>
              </a:rPr>
              <a:t> </a:t>
            </a:r>
            <a:r>
              <a:rPr lang="sv-SE" sz="2000" dirty="0" err="1">
                <a:solidFill>
                  <a:schemeClr val="tx1"/>
                </a:solidFill>
              </a:rPr>
              <a:t>ናይ</a:t>
            </a:r>
            <a:r>
              <a:rPr lang="sv-SE" sz="2000" dirty="0">
                <a:solidFill>
                  <a:schemeClr val="tx1"/>
                </a:solidFill>
              </a:rPr>
              <a:t> </a:t>
            </a:r>
            <a:r>
              <a:rPr lang="sv-SE" sz="2000" dirty="0" err="1">
                <a:solidFill>
                  <a:schemeClr val="tx1"/>
                </a:solidFill>
              </a:rPr>
              <a:t>ዊንዶውስ</a:t>
            </a:r>
            <a:r>
              <a:rPr lang="sv-SE" sz="2000" dirty="0">
                <a:solidFill>
                  <a:schemeClr val="tx1"/>
                </a:solidFill>
              </a:rPr>
              <a:t> </a:t>
            </a:r>
            <a:r>
              <a:rPr lang="sv-SE" sz="2000" dirty="0" err="1">
                <a:solidFill>
                  <a:schemeClr val="tx1"/>
                </a:solidFill>
              </a:rPr>
              <a:t>ሰሌዳ</a:t>
            </a:r>
            <a:r>
              <a:rPr lang="sv-SE" sz="2000" dirty="0">
                <a:solidFill>
                  <a:schemeClr val="tx1"/>
                </a:solidFill>
              </a:rPr>
              <a:t> </a:t>
            </a:r>
            <a:r>
              <a:rPr lang="sv-SE" sz="2000" dirty="0" err="1">
                <a:solidFill>
                  <a:schemeClr val="tx1"/>
                </a:solidFill>
              </a:rPr>
              <a:t>ኣብቲ</a:t>
            </a:r>
            <a:r>
              <a:rPr lang="sv-SE" sz="2000" dirty="0">
                <a:solidFill>
                  <a:schemeClr val="tx1"/>
                </a:solidFill>
              </a:rPr>
              <a:t> </a:t>
            </a:r>
            <a:r>
              <a:rPr lang="ti-ER" sz="2000" dirty="0">
                <a:solidFill>
                  <a:schemeClr val="tx1"/>
                </a:solidFill>
              </a:rPr>
              <a:t>ዓለባ ምርኢት</a:t>
            </a:r>
            <a:r>
              <a:rPr lang="sv-SE" sz="2000" dirty="0">
                <a:solidFill>
                  <a:schemeClr val="tx1"/>
                </a:solidFill>
              </a:rPr>
              <a:t> ይኽፈት።</a:t>
            </a:r>
            <a:br>
              <a:rPr lang="sv-SE" sz="2000" dirty="0">
                <a:solidFill>
                  <a:schemeClr val="tx1"/>
                </a:solidFill>
              </a:rPr>
            </a:br>
            <a:endParaRPr lang="ti-ER" sz="2000" dirty="0">
              <a:solidFill>
                <a:schemeClr val="tx1"/>
              </a:solidFill>
            </a:endParaRPr>
          </a:p>
          <a:p>
            <a:pPr eaLnBrk="1" hangingPunct="1">
              <a:defRPr/>
            </a:pPr>
            <a:r>
              <a:rPr lang="ti-ER" sz="2000" dirty="0">
                <a:solidFill>
                  <a:schemeClr val="tx1"/>
                </a:solidFill>
                <a:effectLst>
                  <a:outerShdw blurRad="38100" dist="38100" dir="2700000" algn="tl">
                    <a:srgbClr val="C0C0C0"/>
                  </a:outerShdw>
                </a:effectLst>
              </a:rPr>
              <a:t>ሓንቲ </a:t>
            </a:r>
            <a:r>
              <a:rPr lang="sv-SE" sz="2000" dirty="0" err="1">
                <a:solidFill>
                  <a:schemeClr val="tx1"/>
                </a:solidFill>
                <a:effectLst>
                  <a:outerShdw blurRad="38100" dist="38100" dir="2700000" algn="tl">
                    <a:srgbClr val="C0C0C0"/>
                  </a:outerShdw>
                </a:effectLst>
              </a:rPr>
              <a:t>ኮም</a:t>
            </a:r>
            <a:r>
              <a:rPr lang="ti-ER" sz="2000" dirty="0">
                <a:solidFill>
                  <a:schemeClr val="tx1"/>
                </a:solidFill>
                <a:effectLst>
                  <a:outerShdw blurRad="38100" dist="38100" dir="2700000" algn="tl">
                    <a:srgbClr val="C0C0C0"/>
                  </a:outerShdw>
                </a:effectLst>
              </a:rPr>
              <a:t>ፕዩ</a:t>
            </a:r>
            <a:r>
              <a:rPr lang="sv-SE" sz="2000" dirty="0" err="1">
                <a:solidFill>
                  <a:schemeClr val="tx1"/>
                </a:solidFill>
                <a:effectLst>
                  <a:outerShdw blurRad="38100" dist="38100" dir="2700000" algn="tl">
                    <a:srgbClr val="C0C0C0"/>
                  </a:outerShdw>
                </a:effectLst>
              </a:rPr>
              <a:t>ተር</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ንመጀመርያ</a:t>
            </a:r>
            <a:r>
              <a:rPr lang="sv-SE" sz="2000" dirty="0">
                <a:solidFill>
                  <a:schemeClr val="tx1"/>
                </a:solidFill>
                <a:effectLst>
                  <a:outerShdw blurRad="38100" dist="38100" dir="2700000" algn="tl">
                    <a:srgbClr val="C0C0C0"/>
                  </a:outerShdw>
                </a:effectLst>
              </a:rPr>
              <a:t> </a:t>
            </a:r>
            <a:r>
              <a:rPr lang="ti-ER" sz="2000" dirty="0">
                <a:solidFill>
                  <a:schemeClr val="tx1"/>
                </a:solidFill>
                <a:effectLst>
                  <a:outerShdw blurRad="38100" dist="38100" dir="2700000" algn="tl">
                    <a:srgbClr val="C0C0C0"/>
                  </a:outerShdw>
                </a:effectLst>
              </a:rPr>
              <a:t>ግዜ </a:t>
            </a:r>
            <a:r>
              <a:rPr lang="sv-SE" sz="2000" dirty="0">
                <a:solidFill>
                  <a:schemeClr val="tx1"/>
                </a:solidFill>
                <a:effectLst>
                  <a:outerShdw blurRad="38100" dist="38100" dir="2700000" algn="tl">
                    <a:srgbClr val="C0C0C0"/>
                  </a:outerShdw>
                </a:effectLst>
              </a:rPr>
              <a:t>ክ</a:t>
            </a:r>
            <a:r>
              <a:rPr lang="ti-ER" sz="2000" dirty="0">
                <a:solidFill>
                  <a:schemeClr val="tx1"/>
                </a:solidFill>
                <a:effectLst>
                  <a:outerShdw blurRad="38100" dist="38100" dir="2700000" algn="tl">
                    <a:srgbClr val="C0C0C0"/>
                  </a:outerShdw>
                </a:effectLst>
              </a:rPr>
              <a:t>ንከፍታ ከለና </a:t>
            </a:r>
            <a:r>
              <a:rPr lang="sv-SE" sz="2000" dirty="0" err="1">
                <a:solidFill>
                  <a:schemeClr val="tx1"/>
                </a:solidFill>
                <a:effectLst>
                  <a:outerShdw blurRad="38100" dist="38100" dir="2700000" algn="tl">
                    <a:srgbClr val="C0C0C0"/>
                  </a:outerShdw>
                </a:effectLst>
              </a:rPr>
              <a:t>ሓደ</a:t>
            </a:r>
            <a:r>
              <a:rPr lang="sv-SE" sz="2000" dirty="0">
                <a:solidFill>
                  <a:schemeClr val="tx1"/>
                </a:solidFill>
                <a:effectLst>
                  <a:outerShdw blurRad="38100" dist="38100" dir="2700000" algn="tl">
                    <a:srgbClr val="C0C0C0"/>
                  </a:outerShdw>
                </a:effectLst>
              </a:rPr>
              <a:t> </a:t>
            </a:r>
            <a:r>
              <a:rPr lang="ti-ER" sz="2000" dirty="0">
                <a:solidFill>
                  <a:schemeClr val="tx1"/>
                </a:solidFill>
                <a:effectLst>
                  <a:outerShdw blurRad="38100" dist="38100" dir="2700000" algn="tl">
                    <a:srgbClr val="C0C0C0"/>
                  </a:outerShdw>
                </a:effectLst>
              </a:rPr>
              <a:t>ስእሊ ወይ ምልክት ንጥፈት</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ጥራይዩ</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ኣብቲ</a:t>
            </a:r>
            <a:r>
              <a:rPr lang="sv-SE" sz="2000" dirty="0">
                <a:solidFill>
                  <a:schemeClr val="tx1"/>
                </a:solidFill>
                <a:effectLst>
                  <a:outerShdw blurRad="38100" dist="38100" dir="2700000" algn="tl">
                    <a:srgbClr val="C0C0C0"/>
                  </a:outerShdw>
                </a:effectLst>
              </a:rPr>
              <a:t> </a:t>
            </a:r>
            <a:r>
              <a:rPr lang="ti-ER" sz="2000" dirty="0">
                <a:solidFill>
                  <a:schemeClr val="tx1"/>
                </a:solidFill>
                <a:effectLst>
                  <a:outerShdw blurRad="38100" dist="38100" dir="2700000" algn="tl">
                    <a:srgbClr val="C0C0C0"/>
                  </a:outerShdw>
                </a:effectLst>
              </a:rPr>
              <a:t>ዓለባ ምርኢት</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ዝርከብ</a:t>
            </a:r>
            <a:r>
              <a:rPr lang="ti-ER" sz="2000" dirty="0">
                <a:solidFill>
                  <a:schemeClr val="tx1"/>
                </a:solidFill>
                <a:effectLst>
                  <a:outerShdw blurRad="38100" dist="38100" dir="2700000" algn="tl">
                    <a:srgbClr val="C0C0C0"/>
                  </a:outerShdw>
                </a:effectLst>
              </a:rPr>
              <a:t> ንሱ ድማ መግሓፍ ወይ ምእከብ</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ወረቐት</a:t>
            </a:r>
            <a:r>
              <a:rPr lang="ti-ER" sz="2000" dirty="0">
                <a:solidFill>
                  <a:schemeClr val="tx1"/>
                </a:solidFill>
                <a:effectLst>
                  <a:outerShdw blurRad="38100" dist="38100" dir="2700000" algn="tl">
                    <a:srgbClr val="C0C0C0"/>
                  </a:outerShdw>
                </a:effectLst>
              </a:rPr>
              <a:t> ኢዩ</a:t>
            </a:r>
            <a:r>
              <a:rPr lang="sv-SE" sz="2000" dirty="0">
                <a:solidFill>
                  <a:schemeClr val="tx1"/>
                </a:solidFill>
                <a:effectLst>
                  <a:outerShdw blurRad="38100" dist="38100" dir="2700000" algn="tl">
                    <a:srgbClr val="C0C0C0"/>
                  </a:outerShdw>
                </a:effectLst>
              </a:rPr>
              <a:t> ። </a:t>
            </a:r>
            <a:r>
              <a:rPr lang="sv-SE" sz="2000" dirty="0" err="1">
                <a:solidFill>
                  <a:schemeClr val="tx1"/>
                </a:solidFill>
                <a:effectLst>
                  <a:outerShdw blurRad="38100" dist="38100" dir="2700000" algn="tl">
                    <a:srgbClr val="C0C0C0"/>
                  </a:outerShdw>
                </a:effectLst>
              </a:rPr>
              <a:t>ከመይ</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ጌርካ</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ካልኦት</a:t>
            </a:r>
            <a:r>
              <a:rPr lang="sv-SE" sz="2000" dirty="0">
                <a:solidFill>
                  <a:schemeClr val="tx1"/>
                </a:solidFill>
                <a:effectLst>
                  <a:outerShdw blurRad="38100" dist="38100" dir="2700000" algn="tl">
                    <a:srgbClr val="C0C0C0"/>
                  </a:outerShdw>
                </a:effectLst>
              </a:rPr>
              <a:t> </a:t>
            </a:r>
            <a:r>
              <a:rPr lang="ti-ER" sz="2000" dirty="0">
                <a:solidFill>
                  <a:schemeClr val="tx1"/>
                </a:solidFill>
                <a:effectLst>
                  <a:outerShdw blurRad="38100" dist="38100" dir="2700000" algn="tl">
                    <a:srgbClr val="C0C0C0"/>
                  </a:outerShdw>
                </a:effectLst>
              </a:rPr>
              <a:t>ምልክት ንጥፈታት</a:t>
            </a:r>
            <a:r>
              <a:rPr lang="sv-SE" sz="2000" dirty="0">
                <a:solidFill>
                  <a:schemeClr val="tx1"/>
                </a:solidFill>
                <a:effectLst>
                  <a:outerShdw blurRad="38100" dist="38100" dir="2700000" algn="tl">
                    <a:srgbClr val="C0C0C0"/>
                  </a:outerShdw>
                </a:effectLst>
              </a:rPr>
              <a:t> </a:t>
            </a:r>
            <a:r>
              <a:rPr lang="ti-ER" sz="2000" dirty="0">
                <a:solidFill>
                  <a:schemeClr val="tx1"/>
                </a:solidFill>
                <a:effectLst>
                  <a:outerShdw blurRad="38100" dist="38100" dir="2700000" algn="tl">
                    <a:srgbClr val="C0C0C0"/>
                  </a:outerShdw>
                </a:effectLst>
              </a:rPr>
              <a:t>ኣብ ዓለባ ምርኢት ከተስፍር</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ከም</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ዝክኣል</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ድሕር</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ኢልና</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ከነብርህ</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ኢና</a:t>
            </a:r>
            <a:r>
              <a:rPr lang="sv-SE" sz="2000" dirty="0">
                <a:solidFill>
                  <a:schemeClr val="tx1"/>
                </a:solidFill>
                <a:effectLst>
                  <a:outerShdw blurRad="38100" dist="38100" dir="2700000" algn="tl">
                    <a:srgbClr val="C0C0C0"/>
                  </a:outerShdw>
                </a:effectLst>
              </a:rPr>
              <a:t>።</a:t>
            </a:r>
          </a:p>
        </p:txBody>
      </p:sp>
      <p:pic>
        <p:nvPicPr>
          <p:cNvPr id="29704" name="Picture 6" descr="WinXP-DesktopA.jpg"/>
          <p:cNvPicPr>
            <a:picLocks noChangeAspect="1" noChangeArrowheads="1"/>
          </p:cNvPicPr>
          <p:nvPr/>
        </p:nvPicPr>
        <p:blipFill>
          <a:blip r:embed="rId2" cstate="print"/>
          <a:srcRect/>
          <a:stretch>
            <a:fillRect/>
          </a:stretch>
        </p:blipFill>
        <p:spPr bwMode="auto">
          <a:xfrm>
            <a:off x="21648" y="2564607"/>
            <a:ext cx="9144000" cy="4343400"/>
          </a:xfrm>
          <a:prstGeom prst="rect">
            <a:avLst/>
          </a:prstGeom>
          <a:noFill/>
          <a:ln w="9525">
            <a:noFill/>
            <a:miter lim="800000"/>
            <a:headEnd/>
            <a:tailEnd/>
          </a:ln>
        </p:spPr>
      </p:pic>
      <p:sp>
        <p:nvSpPr>
          <p:cNvPr id="29705" name="AutoShape 9"/>
          <p:cNvSpPr>
            <a:spLocks noChangeArrowheads="1"/>
          </p:cNvSpPr>
          <p:nvPr/>
        </p:nvSpPr>
        <p:spPr bwMode="auto">
          <a:xfrm>
            <a:off x="6876256" y="2636912"/>
            <a:ext cx="2128837" cy="411162"/>
          </a:xfrm>
          <a:prstGeom prst="doubleWave">
            <a:avLst>
              <a:gd name="adj1" fmla="val 6500"/>
              <a:gd name="adj2" fmla="val 0"/>
            </a:avLst>
          </a:prstGeom>
          <a:gradFill rotWithShape="1">
            <a:gsLst>
              <a:gs pos="0">
                <a:srgbClr val="BFBFBF"/>
              </a:gs>
              <a:gs pos="100000">
                <a:srgbClr val="585858"/>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BFBFBF"/>
            </a:extrusionClr>
          </a:sp3d>
        </p:spPr>
        <p:txBody>
          <a:bodyPr>
            <a:flatTx/>
          </a:bodyPr>
          <a:lstStyle/>
          <a:p>
            <a:pPr algn="ctr"/>
            <a:r>
              <a:rPr lang="sv-SE"/>
              <a:t>ሰሌዳ</a:t>
            </a:r>
          </a:p>
        </p:txBody>
      </p:sp>
      <p:sp>
        <p:nvSpPr>
          <p:cNvPr id="29709" name="AutoShape 13"/>
          <p:cNvSpPr>
            <a:spLocks noChangeArrowheads="1"/>
          </p:cNvSpPr>
          <p:nvPr/>
        </p:nvSpPr>
        <p:spPr bwMode="auto">
          <a:xfrm>
            <a:off x="7668344" y="4797152"/>
            <a:ext cx="1120160" cy="520695"/>
          </a:xfrm>
          <a:prstGeom prst="wedgeEllipseCallout">
            <a:avLst>
              <a:gd name="adj1" fmla="val 64917"/>
              <a:gd name="adj2" fmla="val 331052"/>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a:r>
              <a:rPr lang="sv-SE" b="1"/>
              <a:t>ሰዓት</a:t>
            </a:r>
          </a:p>
        </p:txBody>
      </p:sp>
      <p:sp>
        <p:nvSpPr>
          <p:cNvPr id="29710" name="AutoShape 14"/>
          <p:cNvSpPr>
            <a:spLocks noChangeArrowheads="1"/>
          </p:cNvSpPr>
          <p:nvPr/>
        </p:nvSpPr>
        <p:spPr bwMode="auto">
          <a:xfrm>
            <a:off x="6122015" y="5414937"/>
            <a:ext cx="2299096" cy="677888"/>
          </a:xfrm>
          <a:prstGeom prst="wedgeEllipseCallout">
            <a:avLst>
              <a:gd name="adj1" fmla="val 64366"/>
              <a:gd name="adj2" fmla="val 156769"/>
            </a:avLst>
          </a:prstGeom>
          <a:gradFill rotWithShape="1">
            <a:gsLst>
              <a:gs pos="0">
                <a:srgbClr val="BFBFBF"/>
              </a:gs>
              <a:gs pos="100000">
                <a:srgbClr val="585858"/>
              </a:gs>
            </a:gsLst>
            <a:lin ang="2700000" scaled="1"/>
          </a:gradFill>
          <a:ln w="9525">
            <a:solidFill>
              <a:srgbClr val="FFFFFF"/>
            </a:solidFill>
            <a:miter lim="800000"/>
            <a:headEnd/>
            <a:tailEnd/>
          </a:ln>
        </p:spPr>
        <p:txBody>
          <a:bodyPr/>
          <a:lstStyle/>
          <a:p>
            <a:r>
              <a:rPr lang="ti-ER" b="1" dirty="0"/>
              <a:t>መቖጻጸሪ ድምጺ </a:t>
            </a:r>
            <a:endParaRPr lang="sv-SE" b="1" dirty="0"/>
          </a:p>
        </p:txBody>
      </p:sp>
      <p:sp>
        <p:nvSpPr>
          <p:cNvPr id="29712" name="AutoShape 16"/>
          <p:cNvSpPr>
            <a:spLocks noChangeArrowheads="1"/>
          </p:cNvSpPr>
          <p:nvPr/>
        </p:nvSpPr>
        <p:spPr bwMode="auto">
          <a:xfrm>
            <a:off x="5940425" y="6092825"/>
            <a:ext cx="1223963" cy="576263"/>
          </a:xfrm>
          <a:prstGeom prst="wedgeEllipseCallout">
            <a:avLst>
              <a:gd name="adj1" fmla="val 47625"/>
              <a:gd name="adj2" fmla="val 69204"/>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a:r>
              <a:rPr lang="sv-SE" b="1"/>
              <a:t>ቋንቋ</a:t>
            </a:r>
          </a:p>
        </p:txBody>
      </p:sp>
      <p:sp>
        <p:nvSpPr>
          <p:cNvPr id="29722" name="AutoShape 26"/>
          <p:cNvSpPr>
            <a:spLocks noChangeArrowheads="1"/>
          </p:cNvSpPr>
          <p:nvPr/>
        </p:nvSpPr>
        <p:spPr bwMode="auto">
          <a:xfrm>
            <a:off x="179512" y="6021288"/>
            <a:ext cx="900113" cy="581025"/>
          </a:xfrm>
          <a:prstGeom prst="cloudCallout">
            <a:avLst>
              <a:gd name="adj1" fmla="val -13112"/>
              <a:gd name="adj2" fmla="val 79277"/>
            </a:avLst>
          </a:prstGeom>
          <a:gradFill rotWithShape="1">
            <a:gsLst>
              <a:gs pos="0">
                <a:srgbClr val="FFFFFF"/>
              </a:gs>
              <a:gs pos="100000">
                <a:srgbClr val="767676"/>
              </a:gs>
            </a:gsLst>
            <a:lin ang="2700000" scaled="1"/>
          </a:gradFill>
          <a:ln w="9525">
            <a:solidFill>
              <a:schemeClr val="bg1"/>
            </a:solidFill>
            <a:round/>
            <a:headEnd/>
            <a:tailEnd/>
          </a:ln>
        </p:spPr>
        <p:txBody>
          <a:bodyPr/>
          <a:lstStyle/>
          <a:p>
            <a:pPr algn="ctr"/>
            <a:r>
              <a:rPr lang="sv-SE" sz="1600" b="1"/>
              <a:t>ጀምር</a:t>
            </a:r>
          </a:p>
        </p:txBody>
      </p:sp>
      <p:sp>
        <p:nvSpPr>
          <p:cNvPr id="16431" name="AutoShape 47"/>
          <p:cNvSpPr>
            <a:spLocks noChangeArrowheads="1"/>
          </p:cNvSpPr>
          <p:nvPr/>
        </p:nvSpPr>
        <p:spPr bwMode="auto">
          <a:xfrm>
            <a:off x="3995738" y="5876925"/>
            <a:ext cx="2082800" cy="504825"/>
          </a:xfrm>
          <a:prstGeom prst="wedgeRectCallout">
            <a:avLst>
              <a:gd name="adj1" fmla="val 44106"/>
              <a:gd name="adj2" fmla="val 131241"/>
            </a:avLst>
          </a:prstGeom>
          <a:gradFill rotWithShape="0">
            <a:gsLst>
              <a:gs pos="0">
                <a:srgbClr val="666666"/>
              </a:gs>
              <a:gs pos="50000">
                <a:srgbClr val="CCCCCC"/>
              </a:gs>
              <a:gs pos="100000">
                <a:srgbClr val="666666"/>
              </a:gs>
            </a:gsLst>
            <a:lin ang="18900000" scaled="1"/>
          </a:gradFill>
          <a:ln w="12700">
            <a:solidFill>
              <a:schemeClr val="bg1"/>
            </a:solidFill>
            <a:miter lim="800000"/>
            <a:headEnd/>
            <a:tailEnd/>
          </a:ln>
        </p:spPr>
        <p:txBody>
          <a:bodyPr/>
          <a:lstStyle/>
          <a:p>
            <a:pPr algn="ctr" rtl="1">
              <a:spcAft>
                <a:spcPts val="1000"/>
              </a:spcAft>
            </a:pPr>
            <a:r>
              <a:rPr lang="sv-SE" b="1"/>
              <a:t>ዓውዲ ንጥፈታት</a:t>
            </a:r>
            <a:endParaRPr lang="sv-SE" sz="1800">
              <a:solidFill>
                <a:srgbClr val="FF0000"/>
              </a:solidFill>
              <a:latin typeface="Tahoma" pitchFamily="34" charset="0"/>
              <a:cs typeface="Tahoma" pitchFamily="34" charset="0"/>
            </a:endParaRPr>
          </a:p>
          <a:p>
            <a:endParaRPr lang="sv-SE">
              <a:latin typeface="Tahoma" pitchFamily="34" charset="0"/>
              <a:cs typeface="Tahoma" pitchFamily="34" charset="0"/>
            </a:endParaRPr>
          </a:p>
        </p:txBody>
      </p:sp>
      <p:grpSp>
        <p:nvGrpSpPr>
          <p:cNvPr id="50" name="Group 49"/>
          <p:cNvGrpSpPr>
            <a:grpSpLocks/>
          </p:cNvGrpSpPr>
          <p:nvPr/>
        </p:nvGrpSpPr>
        <p:grpSpPr bwMode="auto">
          <a:xfrm>
            <a:off x="1081088" y="2384425"/>
            <a:ext cx="4183858" cy="4357688"/>
            <a:chOff x="1028700" y="2500307"/>
            <a:chExt cx="4183849" cy="4357694"/>
          </a:xfrm>
        </p:grpSpPr>
        <p:sp>
          <p:nvSpPr>
            <p:cNvPr id="25643" name="AutoShape 48"/>
            <p:cNvSpPr>
              <a:spLocks noChangeArrowheads="1"/>
            </p:cNvSpPr>
            <p:nvPr/>
          </p:nvSpPr>
          <p:spPr bwMode="auto">
            <a:xfrm>
              <a:off x="3798086" y="4090985"/>
              <a:ext cx="1414463" cy="1182093"/>
            </a:xfrm>
            <a:prstGeom prst="irregularSeal1">
              <a:avLst/>
            </a:prstGeom>
            <a:gradFill rotWithShape="1">
              <a:gsLst>
                <a:gs pos="0">
                  <a:srgbClr val="BFBFBF"/>
                </a:gs>
                <a:gs pos="100000">
                  <a:srgbClr val="585858"/>
                </a:gs>
              </a:gsLst>
              <a:lin ang="2700000" scaled="1"/>
            </a:gradFill>
            <a:ln w="19050">
              <a:solidFill>
                <a:srgbClr val="FFFFFF"/>
              </a:solidFill>
              <a:miter lim="800000"/>
              <a:headEnd/>
              <a:tailEnd/>
            </a:ln>
          </p:spPr>
          <p:txBody>
            <a:bodyPr/>
            <a:lstStyle/>
            <a:p>
              <a:pPr>
                <a:spcAft>
                  <a:spcPts val="1000"/>
                </a:spcAft>
              </a:pPr>
              <a:r>
                <a:rPr lang="sv-SE" sz="1400" b="1" dirty="0" err="1"/>
                <a:t>ምልክታት</a:t>
              </a:r>
              <a:br>
                <a:rPr lang="ti-ER" sz="1400" b="1" dirty="0"/>
              </a:br>
              <a:r>
                <a:rPr lang="ti-ER" sz="1400" b="1" dirty="0"/>
                <a:t>ንጥፈታት</a:t>
              </a:r>
              <a:endParaRPr lang="sv-SE" sz="1400" b="1" dirty="0"/>
            </a:p>
          </p:txBody>
        </p:sp>
        <p:sp>
          <p:nvSpPr>
            <p:cNvPr id="25644" name="AutoShape 49"/>
            <p:cNvSpPr>
              <a:spLocks/>
            </p:cNvSpPr>
            <p:nvPr/>
          </p:nvSpPr>
          <p:spPr bwMode="auto">
            <a:xfrm>
              <a:off x="1028700" y="2500307"/>
              <a:ext cx="2314575" cy="4357694"/>
            </a:xfrm>
            <a:prstGeom prst="rightBrace">
              <a:avLst>
                <a:gd name="adj1" fmla="val 1822"/>
                <a:gd name="adj2" fmla="val 49755"/>
              </a:avLst>
            </a:prstGeom>
            <a:noFill/>
            <a:ln w="63500">
              <a:solidFill>
                <a:srgbClr val="FFFFFF"/>
              </a:solidFill>
              <a:round/>
              <a:headEnd/>
              <a:tailEnd/>
            </a:ln>
          </p:spPr>
          <p:txBody>
            <a:bodyPr/>
            <a:lstStyle/>
            <a:p>
              <a:endParaRPr lang="sv-SE">
                <a:latin typeface="Tahoma" pitchFamily="34" charset="0"/>
                <a:cs typeface="Tahoma" pitchFamily="34" charset="0"/>
              </a:endParaRPr>
            </a:p>
          </p:txBody>
        </p:sp>
      </p:grpSp>
      <p:grpSp>
        <p:nvGrpSpPr>
          <p:cNvPr id="9" name="Group 57"/>
          <p:cNvGrpSpPr>
            <a:grpSpLocks/>
          </p:cNvGrpSpPr>
          <p:nvPr/>
        </p:nvGrpSpPr>
        <p:grpSpPr bwMode="auto">
          <a:xfrm>
            <a:off x="1619250" y="2470150"/>
            <a:ext cx="3362325" cy="396875"/>
            <a:chOff x="1020" y="1516"/>
            <a:chExt cx="2118" cy="250"/>
          </a:xfrm>
        </p:grpSpPr>
        <p:cxnSp>
          <p:nvCxnSpPr>
            <p:cNvPr id="25641" name="AutoShape 58"/>
            <p:cNvCxnSpPr>
              <a:cxnSpLocks noChangeShapeType="1"/>
            </p:cNvCxnSpPr>
            <p:nvPr/>
          </p:nvCxnSpPr>
          <p:spPr bwMode="auto">
            <a:xfrm flipH="1">
              <a:off x="1020" y="1661"/>
              <a:ext cx="277" cy="1"/>
            </a:xfrm>
            <a:prstGeom prst="straightConnector1">
              <a:avLst/>
            </a:prstGeom>
            <a:noFill/>
            <a:ln w="25400">
              <a:solidFill>
                <a:srgbClr val="FF0000"/>
              </a:solidFill>
              <a:round/>
              <a:headEnd/>
              <a:tailEnd type="stealth" w="med" len="med"/>
            </a:ln>
          </p:spPr>
        </p:cxnSp>
        <p:sp>
          <p:nvSpPr>
            <p:cNvPr id="25642" name="Rectangle 59"/>
            <p:cNvSpPr>
              <a:spLocks noChangeArrowheads="1"/>
            </p:cNvSpPr>
            <p:nvPr/>
          </p:nvSpPr>
          <p:spPr bwMode="auto">
            <a:xfrm>
              <a:off x="1247" y="1516"/>
              <a:ext cx="1891" cy="250"/>
            </a:xfrm>
            <a:prstGeom prst="rect">
              <a:avLst/>
            </a:prstGeom>
            <a:noFill/>
            <a:ln w="9525">
              <a:noFill/>
              <a:miter lim="800000"/>
              <a:headEnd/>
              <a:tailEnd/>
            </a:ln>
          </p:spPr>
          <p:txBody>
            <a:bodyPr wrap="none" anchor="ctr">
              <a:spAutoFit/>
            </a:bodyPr>
            <a:lstStyle/>
            <a:p>
              <a:r>
                <a:rPr lang="sv-SE" dirty="0" err="1"/>
                <a:t>ፕሮግራም</a:t>
              </a:r>
              <a:r>
                <a:rPr lang="sv-SE" dirty="0"/>
                <a:t> </a:t>
              </a:r>
              <a:r>
                <a:rPr lang="sv-SE" dirty="0" err="1"/>
                <a:t>ኢንተርነት</a:t>
              </a:r>
              <a:r>
                <a:rPr lang="sv-SE" dirty="0"/>
                <a:t> </a:t>
              </a:r>
              <a:r>
                <a:rPr lang="sv-SE" dirty="0" err="1"/>
                <a:t>ኤክስፕሎረር</a:t>
              </a:r>
              <a:endParaRPr lang="sv-SE" dirty="0"/>
            </a:p>
          </p:txBody>
        </p:sp>
      </p:grpSp>
      <p:grpSp>
        <p:nvGrpSpPr>
          <p:cNvPr id="6" name="Group 37"/>
          <p:cNvGrpSpPr>
            <a:grpSpLocks/>
          </p:cNvGrpSpPr>
          <p:nvPr/>
        </p:nvGrpSpPr>
        <p:grpSpPr bwMode="auto">
          <a:xfrm>
            <a:off x="971550" y="2708273"/>
            <a:ext cx="2687221" cy="493934"/>
            <a:chOff x="612" y="1706"/>
            <a:chExt cx="2056" cy="273"/>
          </a:xfrm>
        </p:grpSpPr>
        <p:cxnSp>
          <p:nvCxnSpPr>
            <p:cNvPr id="25639" name="AutoShape 18"/>
            <p:cNvCxnSpPr>
              <a:cxnSpLocks noChangeShapeType="1"/>
            </p:cNvCxnSpPr>
            <p:nvPr/>
          </p:nvCxnSpPr>
          <p:spPr bwMode="auto">
            <a:xfrm rot="10800000">
              <a:off x="612" y="1706"/>
              <a:ext cx="444" cy="168"/>
            </a:xfrm>
            <a:prstGeom prst="bentConnector3">
              <a:avLst>
                <a:gd name="adj1" fmla="val 74324"/>
              </a:avLst>
            </a:prstGeom>
            <a:noFill/>
            <a:ln w="25400">
              <a:solidFill>
                <a:srgbClr val="FF0000"/>
              </a:solidFill>
              <a:miter lim="800000"/>
              <a:headEnd/>
              <a:tailEnd type="stealth" w="med" len="med"/>
            </a:ln>
          </p:spPr>
        </p:cxnSp>
        <p:sp>
          <p:nvSpPr>
            <p:cNvPr id="25640" name="Rectangle 34"/>
            <p:cNvSpPr>
              <a:spLocks noChangeArrowheads="1"/>
            </p:cNvSpPr>
            <p:nvPr/>
          </p:nvSpPr>
          <p:spPr bwMode="auto">
            <a:xfrm>
              <a:off x="1053" y="1758"/>
              <a:ext cx="1615" cy="221"/>
            </a:xfrm>
            <a:prstGeom prst="rect">
              <a:avLst/>
            </a:prstGeom>
            <a:noFill/>
            <a:ln w="9525">
              <a:noFill/>
              <a:miter lim="800000"/>
              <a:headEnd/>
              <a:tailEnd/>
            </a:ln>
          </p:spPr>
          <p:txBody>
            <a:bodyPr wrap="square" anchor="ctr">
              <a:spAutoFit/>
            </a:bodyPr>
            <a:lstStyle/>
            <a:p>
              <a:pPr rtl="1"/>
              <a:r>
                <a:rPr lang="sv-SE" dirty="0" err="1"/>
                <a:t>ፕሮግራም</a:t>
              </a:r>
              <a:r>
                <a:rPr lang="sv-SE" dirty="0"/>
                <a:t> </a:t>
              </a:r>
              <a:r>
                <a:rPr lang="sv-SE" dirty="0" err="1"/>
                <a:t>ርያል</a:t>
              </a:r>
              <a:r>
                <a:rPr lang="sv-SE" dirty="0"/>
                <a:t> </a:t>
              </a:r>
              <a:r>
                <a:rPr lang="sv-SE" dirty="0" err="1"/>
                <a:t>ፕለየር</a:t>
              </a:r>
              <a:endParaRPr lang="en-US" dirty="0"/>
            </a:p>
          </p:txBody>
        </p:sp>
      </p:grpSp>
      <p:grpSp>
        <p:nvGrpSpPr>
          <p:cNvPr id="7" name="Group 36"/>
          <p:cNvGrpSpPr>
            <a:grpSpLocks/>
          </p:cNvGrpSpPr>
          <p:nvPr/>
        </p:nvGrpSpPr>
        <p:grpSpPr bwMode="auto">
          <a:xfrm>
            <a:off x="1547813" y="3198813"/>
            <a:ext cx="2047875" cy="396875"/>
            <a:chOff x="975" y="2015"/>
            <a:chExt cx="1290" cy="250"/>
          </a:xfrm>
        </p:grpSpPr>
        <p:cxnSp>
          <p:nvCxnSpPr>
            <p:cNvPr id="25637" name="AutoShape 19"/>
            <p:cNvCxnSpPr>
              <a:cxnSpLocks noChangeShapeType="1"/>
            </p:cNvCxnSpPr>
            <p:nvPr/>
          </p:nvCxnSpPr>
          <p:spPr bwMode="auto">
            <a:xfrm rot="10800000">
              <a:off x="975" y="2115"/>
              <a:ext cx="277" cy="30"/>
            </a:xfrm>
            <a:prstGeom prst="bentConnector3">
              <a:avLst>
                <a:gd name="adj1" fmla="val 49926"/>
              </a:avLst>
            </a:prstGeom>
            <a:noFill/>
            <a:ln w="25400">
              <a:solidFill>
                <a:srgbClr val="FF0000"/>
              </a:solidFill>
              <a:miter lim="800000"/>
              <a:headEnd/>
              <a:tailEnd type="stealth" w="med" len="med"/>
            </a:ln>
          </p:spPr>
        </p:cxnSp>
        <p:sp>
          <p:nvSpPr>
            <p:cNvPr id="25638" name="Rectangle 35"/>
            <p:cNvSpPr>
              <a:spLocks noChangeArrowheads="1"/>
            </p:cNvSpPr>
            <p:nvPr/>
          </p:nvSpPr>
          <p:spPr bwMode="auto">
            <a:xfrm>
              <a:off x="1247" y="2015"/>
              <a:ext cx="1018" cy="250"/>
            </a:xfrm>
            <a:prstGeom prst="rect">
              <a:avLst/>
            </a:prstGeom>
            <a:noFill/>
            <a:ln w="9525">
              <a:noFill/>
              <a:miter lim="800000"/>
              <a:headEnd/>
              <a:tailEnd/>
            </a:ln>
          </p:spPr>
          <p:txBody>
            <a:bodyPr wrap="none" anchor="ctr">
              <a:spAutoFit/>
            </a:bodyPr>
            <a:lstStyle/>
            <a:p>
              <a:r>
                <a:rPr lang="sv-SE"/>
                <a:t>ወርድ ዶኩመንት</a:t>
              </a:r>
              <a:r>
                <a:rPr lang="sv-SE" sz="1800">
                  <a:solidFill>
                    <a:srgbClr val="FF0000"/>
                  </a:solidFill>
                  <a:latin typeface="Tahoma" pitchFamily="34" charset="0"/>
                  <a:cs typeface="Tahoma" pitchFamily="34" charset="0"/>
                </a:rPr>
                <a:t> </a:t>
              </a:r>
            </a:p>
          </p:txBody>
        </p:sp>
      </p:grpSp>
      <p:grpSp>
        <p:nvGrpSpPr>
          <p:cNvPr id="5" name="Group 47"/>
          <p:cNvGrpSpPr>
            <a:grpSpLocks/>
          </p:cNvGrpSpPr>
          <p:nvPr/>
        </p:nvGrpSpPr>
        <p:grpSpPr bwMode="auto">
          <a:xfrm>
            <a:off x="468313" y="3213102"/>
            <a:ext cx="3781426" cy="671513"/>
            <a:chOff x="295" y="2024"/>
            <a:chExt cx="2382" cy="423"/>
          </a:xfrm>
        </p:grpSpPr>
        <p:cxnSp>
          <p:nvCxnSpPr>
            <p:cNvPr id="25635" name="AutoShape 20"/>
            <p:cNvCxnSpPr>
              <a:cxnSpLocks noChangeShapeType="1"/>
            </p:cNvCxnSpPr>
            <p:nvPr/>
          </p:nvCxnSpPr>
          <p:spPr bwMode="auto">
            <a:xfrm rot="10800000">
              <a:off x="295" y="2024"/>
              <a:ext cx="924" cy="278"/>
            </a:xfrm>
            <a:prstGeom prst="bentConnector3">
              <a:avLst>
                <a:gd name="adj1" fmla="val 86361"/>
              </a:avLst>
            </a:prstGeom>
            <a:noFill/>
            <a:ln w="25400">
              <a:solidFill>
                <a:srgbClr val="FF0000"/>
              </a:solidFill>
              <a:miter lim="800000"/>
              <a:headEnd/>
              <a:tailEnd type="stealth" w="med" len="med"/>
            </a:ln>
          </p:spPr>
        </p:cxnSp>
        <p:sp>
          <p:nvSpPr>
            <p:cNvPr id="25636" name="Rectangle 29"/>
            <p:cNvSpPr>
              <a:spLocks noChangeArrowheads="1"/>
            </p:cNvSpPr>
            <p:nvPr/>
          </p:nvSpPr>
          <p:spPr bwMode="auto">
            <a:xfrm>
              <a:off x="1202" y="2195"/>
              <a:ext cx="1475" cy="252"/>
            </a:xfrm>
            <a:prstGeom prst="rect">
              <a:avLst/>
            </a:prstGeom>
            <a:noFill/>
            <a:ln w="9525">
              <a:noFill/>
              <a:miter lim="800000"/>
              <a:headEnd/>
              <a:tailEnd/>
            </a:ln>
          </p:spPr>
          <p:txBody>
            <a:bodyPr wrap="none" anchor="ctr">
              <a:spAutoFit/>
            </a:bodyPr>
            <a:lstStyle/>
            <a:p>
              <a:r>
                <a:rPr lang="sv-SE" dirty="0" err="1"/>
                <a:t>ምልክት</a:t>
              </a:r>
              <a:r>
                <a:rPr lang="ti-ER" dirty="0"/>
                <a:t> ንጥፈት</a:t>
              </a:r>
              <a:r>
                <a:rPr lang="sv-SE" dirty="0"/>
                <a:t> </a:t>
              </a:r>
              <a:r>
                <a:rPr lang="sv-SE" dirty="0" err="1"/>
                <a:t>ኮምፑተር</a:t>
              </a:r>
              <a:endParaRPr lang="sv-SE" dirty="0"/>
            </a:p>
          </p:txBody>
        </p:sp>
      </p:grpSp>
      <p:grpSp>
        <p:nvGrpSpPr>
          <p:cNvPr id="4" name="Group 38"/>
          <p:cNvGrpSpPr>
            <a:grpSpLocks/>
          </p:cNvGrpSpPr>
          <p:nvPr/>
        </p:nvGrpSpPr>
        <p:grpSpPr bwMode="auto">
          <a:xfrm>
            <a:off x="395288" y="3775076"/>
            <a:ext cx="3052764" cy="400050"/>
            <a:chOff x="249" y="2377"/>
            <a:chExt cx="1923" cy="252"/>
          </a:xfrm>
        </p:grpSpPr>
        <p:cxnSp>
          <p:nvCxnSpPr>
            <p:cNvPr id="25633" name="AutoShape 21"/>
            <p:cNvCxnSpPr>
              <a:cxnSpLocks noChangeShapeType="1"/>
            </p:cNvCxnSpPr>
            <p:nvPr/>
          </p:nvCxnSpPr>
          <p:spPr bwMode="auto">
            <a:xfrm rot="10800000">
              <a:off x="249" y="2432"/>
              <a:ext cx="804" cy="114"/>
            </a:xfrm>
            <a:prstGeom prst="bentConnector3">
              <a:avLst>
                <a:gd name="adj1" fmla="val 85819"/>
              </a:avLst>
            </a:prstGeom>
            <a:noFill/>
            <a:ln w="25400">
              <a:solidFill>
                <a:srgbClr val="FF0000"/>
              </a:solidFill>
              <a:miter lim="800000"/>
              <a:headEnd/>
              <a:tailEnd type="stealth" w="med" len="med"/>
            </a:ln>
          </p:spPr>
        </p:cxnSp>
        <p:sp>
          <p:nvSpPr>
            <p:cNvPr id="25634" name="Rectangle 28"/>
            <p:cNvSpPr>
              <a:spLocks noChangeArrowheads="1"/>
            </p:cNvSpPr>
            <p:nvPr/>
          </p:nvSpPr>
          <p:spPr bwMode="auto">
            <a:xfrm>
              <a:off x="1066" y="2377"/>
              <a:ext cx="1106" cy="252"/>
            </a:xfrm>
            <a:prstGeom prst="rect">
              <a:avLst/>
            </a:prstGeom>
            <a:noFill/>
            <a:ln w="9525">
              <a:noFill/>
              <a:miter lim="800000"/>
              <a:headEnd/>
              <a:tailEnd/>
            </a:ln>
          </p:spPr>
          <p:txBody>
            <a:bodyPr wrap="none" anchor="ctr">
              <a:spAutoFit/>
            </a:bodyPr>
            <a:lstStyle/>
            <a:p>
              <a:r>
                <a:rPr lang="sv-SE" sz="1800" dirty="0">
                  <a:solidFill>
                    <a:srgbClr val="FF0000"/>
                  </a:solidFill>
                  <a:latin typeface="Tahoma" pitchFamily="34" charset="0"/>
                  <a:cs typeface="Tahoma" pitchFamily="34" charset="0"/>
                </a:rPr>
                <a:t>(</a:t>
              </a:r>
              <a:r>
                <a:rPr lang="ti-ER" dirty="0">
                  <a:latin typeface="Tahoma" pitchFamily="34" charset="0"/>
                </a:rPr>
                <a:t>መእክብ</a:t>
              </a:r>
              <a:r>
                <a:rPr lang="sv-SE" dirty="0"/>
                <a:t> </a:t>
              </a:r>
              <a:r>
                <a:rPr lang="sv-SE" dirty="0" err="1"/>
                <a:t>ወረቐት</a:t>
              </a:r>
              <a:r>
                <a:rPr lang="en-US" sz="1800" dirty="0">
                  <a:solidFill>
                    <a:srgbClr val="FF0000"/>
                  </a:solidFill>
                  <a:latin typeface="Tahoma" pitchFamily="34" charset="0"/>
                  <a:cs typeface="Tahoma" pitchFamily="34" charset="0"/>
                </a:rPr>
                <a:t>) </a:t>
              </a:r>
            </a:p>
          </p:txBody>
        </p:sp>
      </p:grpSp>
      <p:grpSp>
        <p:nvGrpSpPr>
          <p:cNvPr id="11" name="Group 63"/>
          <p:cNvGrpSpPr>
            <a:grpSpLocks/>
          </p:cNvGrpSpPr>
          <p:nvPr/>
        </p:nvGrpSpPr>
        <p:grpSpPr bwMode="auto">
          <a:xfrm>
            <a:off x="1042988" y="4854575"/>
            <a:ext cx="2616200" cy="396875"/>
            <a:chOff x="657" y="3058"/>
            <a:chExt cx="1648" cy="250"/>
          </a:xfrm>
        </p:grpSpPr>
        <p:cxnSp>
          <p:nvCxnSpPr>
            <p:cNvPr id="25629" name="AutoShape 64"/>
            <p:cNvCxnSpPr>
              <a:cxnSpLocks noChangeShapeType="1"/>
            </p:cNvCxnSpPr>
            <p:nvPr/>
          </p:nvCxnSpPr>
          <p:spPr bwMode="auto">
            <a:xfrm flipH="1">
              <a:off x="657" y="3203"/>
              <a:ext cx="606" cy="0"/>
            </a:xfrm>
            <a:prstGeom prst="straightConnector1">
              <a:avLst/>
            </a:prstGeom>
            <a:noFill/>
            <a:ln w="25400">
              <a:solidFill>
                <a:srgbClr val="FF0000"/>
              </a:solidFill>
              <a:round/>
              <a:headEnd/>
              <a:tailEnd type="stealth" w="med" len="med"/>
            </a:ln>
          </p:spPr>
        </p:cxnSp>
        <p:sp>
          <p:nvSpPr>
            <p:cNvPr id="25630" name="Rectangle 65"/>
            <p:cNvSpPr>
              <a:spLocks noChangeArrowheads="1"/>
            </p:cNvSpPr>
            <p:nvPr/>
          </p:nvSpPr>
          <p:spPr bwMode="auto">
            <a:xfrm>
              <a:off x="1247" y="3058"/>
              <a:ext cx="1058" cy="250"/>
            </a:xfrm>
            <a:prstGeom prst="rect">
              <a:avLst/>
            </a:prstGeom>
            <a:noFill/>
            <a:ln w="9525">
              <a:noFill/>
              <a:miter lim="800000"/>
              <a:headEnd/>
              <a:tailEnd/>
            </a:ln>
          </p:spPr>
          <p:txBody>
            <a:bodyPr wrap="none" anchor="ctr">
              <a:spAutoFit/>
            </a:bodyPr>
            <a:lstStyle/>
            <a:p>
              <a:r>
                <a:rPr lang="sv-SE" dirty="0" err="1"/>
                <a:t>ፕሮግራም</a:t>
              </a:r>
              <a:r>
                <a:rPr lang="sv-SE" dirty="0"/>
                <a:t> </a:t>
              </a:r>
              <a:r>
                <a:rPr lang="sv-SE" dirty="0" err="1"/>
                <a:t>ፎቶሾፕ</a:t>
              </a:r>
              <a:endParaRPr lang="sv-SE" dirty="0"/>
            </a:p>
          </p:txBody>
        </p:sp>
      </p:grpSp>
      <p:grpSp>
        <p:nvGrpSpPr>
          <p:cNvPr id="2" name="Group 46"/>
          <p:cNvGrpSpPr>
            <a:grpSpLocks/>
          </p:cNvGrpSpPr>
          <p:nvPr/>
        </p:nvGrpSpPr>
        <p:grpSpPr bwMode="auto">
          <a:xfrm>
            <a:off x="250825" y="5084767"/>
            <a:ext cx="3744913" cy="671513"/>
            <a:chOff x="295" y="3158"/>
            <a:chExt cx="2359" cy="423"/>
          </a:xfrm>
        </p:grpSpPr>
        <p:cxnSp>
          <p:nvCxnSpPr>
            <p:cNvPr id="25627" name="AutoShape 23"/>
            <p:cNvCxnSpPr>
              <a:cxnSpLocks noChangeShapeType="1"/>
            </p:cNvCxnSpPr>
            <p:nvPr/>
          </p:nvCxnSpPr>
          <p:spPr bwMode="auto">
            <a:xfrm rot="10800000">
              <a:off x="295" y="3158"/>
              <a:ext cx="924" cy="278"/>
            </a:xfrm>
            <a:prstGeom prst="bentConnector3">
              <a:avLst>
                <a:gd name="adj1" fmla="val 90171"/>
              </a:avLst>
            </a:prstGeom>
            <a:noFill/>
            <a:ln w="25400">
              <a:solidFill>
                <a:srgbClr val="FF0000"/>
              </a:solidFill>
              <a:miter lim="800000"/>
              <a:headEnd/>
              <a:tailEnd type="stealth" w="med" len="med"/>
            </a:ln>
          </p:spPr>
        </p:cxnSp>
        <p:sp>
          <p:nvSpPr>
            <p:cNvPr id="25628" name="Rectangle 25"/>
            <p:cNvSpPr>
              <a:spLocks noChangeArrowheads="1"/>
            </p:cNvSpPr>
            <p:nvPr/>
          </p:nvSpPr>
          <p:spPr bwMode="auto">
            <a:xfrm>
              <a:off x="1258" y="3329"/>
              <a:ext cx="1396" cy="252"/>
            </a:xfrm>
            <a:prstGeom prst="rect">
              <a:avLst/>
            </a:prstGeom>
            <a:noFill/>
            <a:ln w="9525">
              <a:noFill/>
              <a:miter lim="800000"/>
              <a:headEnd/>
              <a:tailEnd/>
            </a:ln>
          </p:spPr>
          <p:txBody>
            <a:bodyPr wrap="square" anchor="ctr">
              <a:spAutoFit/>
            </a:bodyPr>
            <a:lstStyle/>
            <a:p>
              <a:pPr rtl="1">
                <a:tabLst>
                  <a:tab pos="2227263" algn="l"/>
                </a:tabLst>
              </a:pPr>
              <a:r>
                <a:rPr lang="sv-SE" dirty="0" err="1"/>
                <a:t>ፕሮግራም</a:t>
              </a:r>
              <a:r>
                <a:rPr lang="sv-SE" dirty="0"/>
                <a:t> </a:t>
              </a:r>
              <a:r>
                <a:rPr lang="sv-SE" dirty="0" err="1"/>
                <a:t>ኣዶበሪደር</a:t>
              </a:r>
              <a:endParaRPr lang="ar-SA" dirty="0"/>
            </a:p>
          </p:txBody>
        </p:sp>
      </p:grpSp>
      <p:grpSp>
        <p:nvGrpSpPr>
          <p:cNvPr id="46" name="Group 45"/>
          <p:cNvGrpSpPr>
            <a:grpSpLocks/>
          </p:cNvGrpSpPr>
          <p:nvPr/>
        </p:nvGrpSpPr>
        <p:grpSpPr bwMode="auto">
          <a:xfrm>
            <a:off x="1365250" y="6373813"/>
            <a:ext cx="3527425" cy="479425"/>
            <a:chOff x="1331912" y="6308726"/>
            <a:chExt cx="3527426" cy="479424"/>
          </a:xfrm>
        </p:grpSpPr>
        <p:sp>
          <p:nvSpPr>
            <p:cNvPr id="25621" name="AutoShape 49"/>
            <p:cNvSpPr>
              <a:spLocks noChangeArrowheads="1"/>
            </p:cNvSpPr>
            <p:nvPr/>
          </p:nvSpPr>
          <p:spPr bwMode="auto">
            <a:xfrm>
              <a:off x="1331912" y="6308726"/>
              <a:ext cx="2392363" cy="384174"/>
            </a:xfrm>
            <a:prstGeom prst="flowChartAlternateProcess">
              <a:avLst/>
            </a:prstGeom>
            <a:gradFill rotWithShape="1">
              <a:gsLst>
                <a:gs pos="0">
                  <a:srgbClr val="FFFFFF"/>
                </a:gs>
                <a:gs pos="100000">
                  <a:srgbClr val="767676"/>
                </a:gs>
              </a:gsLst>
              <a:lin ang="2700000" scaled="1"/>
            </a:gradFill>
            <a:ln w="9525">
              <a:solidFill>
                <a:schemeClr val="bg1"/>
              </a:solidFill>
              <a:miter lim="800000"/>
              <a:headEnd/>
              <a:tailEnd/>
            </a:ln>
          </p:spPr>
          <p:txBody>
            <a:bodyPr/>
            <a:lstStyle/>
            <a:p>
              <a:pPr algn="ctr" rtl="1"/>
              <a:r>
                <a:rPr lang="sv-SE" b="1"/>
                <a:t>ፋይላት ይኸፍት</a:t>
              </a:r>
            </a:p>
          </p:txBody>
        </p:sp>
        <p:grpSp>
          <p:nvGrpSpPr>
            <p:cNvPr id="25622" name="Group 72"/>
            <p:cNvGrpSpPr>
              <a:grpSpLocks/>
            </p:cNvGrpSpPr>
            <p:nvPr/>
          </p:nvGrpSpPr>
          <p:grpSpPr bwMode="auto">
            <a:xfrm>
              <a:off x="1619250" y="6597650"/>
              <a:ext cx="3240088" cy="190500"/>
              <a:chOff x="1020" y="4156"/>
              <a:chExt cx="2041" cy="120"/>
            </a:xfrm>
          </p:grpSpPr>
          <p:cxnSp>
            <p:nvCxnSpPr>
              <p:cNvPr id="25623" name="AutoShape 50"/>
              <p:cNvCxnSpPr>
                <a:cxnSpLocks noChangeShapeType="1"/>
              </p:cNvCxnSpPr>
              <p:nvPr/>
            </p:nvCxnSpPr>
            <p:spPr bwMode="auto">
              <a:xfrm>
                <a:off x="1927" y="4156"/>
                <a:ext cx="610" cy="92"/>
              </a:xfrm>
              <a:prstGeom prst="straightConnector1">
                <a:avLst/>
              </a:prstGeom>
              <a:noFill/>
              <a:ln w="9525">
                <a:solidFill>
                  <a:srgbClr val="000000"/>
                </a:solidFill>
                <a:round/>
                <a:headEnd/>
                <a:tailEnd type="triangle" w="med" len="med"/>
              </a:ln>
            </p:spPr>
          </p:cxnSp>
          <p:cxnSp>
            <p:nvCxnSpPr>
              <p:cNvPr id="25624" name="AutoShape 51"/>
              <p:cNvCxnSpPr>
                <a:cxnSpLocks noChangeShapeType="1"/>
              </p:cNvCxnSpPr>
              <p:nvPr/>
            </p:nvCxnSpPr>
            <p:spPr bwMode="auto">
              <a:xfrm>
                <a:off x="1882" y="4156"/>
                <a:ext cx="1179" cy="91"/>
              </a:xfrm>
              <a:prstGeom prst="straightConnector1">
                <a:avLst/>
              </a:prstGeom>
              <a:noFill/>
              <a:ln w="9525">
                <a:solidFill>
                  <a:srgbClr val="000000"/>
                </a:solidFill>
                <a:round/>
                <a:headEnd/>
                <a:tailEnd type="triangle" w="med" len="med"/>
              </a:ln>
            </p:spPr>
          </p:cxnSp>
          <p:cxnSp>
            <p:nvCxnSpPr>
              <p:cNvPr id="25625" name="AutoShape 52"/>
              <p:cNvCxnSpPr>
                <a:cxnSpLocks noChangeShapeType="1"/>
              </p:cNvCxnSpPr>
              <p:nvPr/>
            </p:nvCxnSpPr>
            <p:spPr bwMode="auto">
              <a:xfrm flipH="1">
                <a:off x="1746" y="4156"/>
                <a:ext cx="136" cy="120"/>
              </a:xfrm>
              <a:prstGeom prst="straightConnector1">
                <a:avLst/>
              </a:prstGeom>
              <a:noFill/>
              <a:ln w="9525">
                <a:solidFill>
                  <a:srgbClr val="000000"/>
                </a:solidFill>
                <a:round/>
                <a:headEnd/>
                <a:tailEnd type="triangle" w="med" len="med"/>
              </a:ln>
            </p:spPr>
          </p:cxnSp>
          <p:cxnSp>
            <p:nvCxnSpPr>
              <p:cNvPr id="25626" name="AutoShape 53"/>
              <p:cNvCxnSpPr>
                <a:cxnSpLocks noChangeShapeType="1"/>
              </p:cNvCxnSpPr>
              <p:nvPr/>
            </p:nvCxnSpPr>
            <p:spPr bwMode="auto">
              <a:xfrm flipH="1">
                <a:off x="1020" y="4156"/>
                <a:ext cx="817" cy="91"/>
              </a:xfrm>
              <a:prstGeom prst="straightConnector1">
                <a:avLst/>
              </a:prstGeom>
              <a:noFill/>
              <a:ln w="9525">
                <a:solidFill>
                  <a:srgbClr val="000000"/>
                </a:solidFill>
                <a:round/>
                <a:headEnd/>
                <a:tailEnd type="triangle" w="med" len="med"/>
              </a:ln>
            </p:spPr>
          </p:cxnSp>
        </p:grpSp>
      </p:grpSp>
      <p:grpSp>
        <p:nvGrpSpPr>
          <p:cNvPr id="47" name="Group 39"/>
          <p:cNvGrpSpPr>
            <a:grpSpLocks/>
          </p:cNvGrpSpPr>
          <p:nvPr/>
        </p:nvGrpSpPr>
        <p:grpSpPr bwMode="auto">
          <a:xfrm>
            <a:off x="971550" y="4271434"/>
            <a:ext cx="1408905" cy="207432"/>
            <a:chOff x="567" y="2514"/>
            <a:chExt cx="949" cy="250"/>
          </a:xfrm>
        </p:grpSpPr>
        <p:cxnSp>
          <p:nvCxnSpPr>
            <p:cNvPr id="48" name="AutoShape 22"/>
            <p:cNvCxnSpPr>
              <a:cxnSpLocks noChangeShapeType="1"/>
            </p:cNvCxnSpPr>
            <p:nvPr/>
          </p:nvCxnSpPr>
          <p:spPr bwMode="auto">
            <a:xfrm flipH="1">
              <a:off x="567" y="2659"/>
              <a:ext cx="544" cy="91"/>
            </a:xfrm>
            <a:prstGeom prst="straightConnector1">
              <a:avLst/>
            </a:prstGeom>
            <a:noFill/>
            <a:ln w="25400">
              <a:solidFill>
                <a:srgbClr val="FF0000"/>
              </a:solidFill>
              <a:round/>
              <a:headEnd/>
              <a:tailEnd type="stealth" w="med" len="med"/>
            </a:ln>
          </p:spPr>
        </p:cxnSp>
        <p:sp>
          <p:nvSpPr>
            <p:cNvPr id="49" name="Rectangle 27"/>
            <p:cNvSpPr>
              <a:spLocks noChangeArrowheads="1"/>
            </p:cNvSpPr>
            <p:nvPr/>
          </p:nvSpPr>
          <p:spPr bwMode="auto">
            <a:xfrm>
              <a:off x="1020" y="2514"/>
              <a:ext cx="496" cy="250"/>
            </a:xfrm>
            <a:prstGeom prst="rect">
              <a:avLst/>
            </a:prstGeom>
            <a:noFill/>
            <a:ln w="9525">
              <a:noFill/>
              <a:miter lim="800000"/>
              <a:headEnd/>
              <a:tailEnd/>
            </a:ln>
          </p:spPr>
          <p:txBody>
            <a:bodyPr wrap="none" anchor="ctr">
              <a:spAutoFit/>
            </a:bodyPr>
            <a:lstStyle/>
            <a:p>
              <a:r>
                <a:rPr lang="sv-SE" dirty="0" err="1"/>
                <a:t>ማህደር</a:t>
              </a:r>
              <a:endParaRPr lang="sv-SE"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linds(horizontal)">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bg/>
                                          </p:spTgt>
                                        </p:tgtEl>
                                        <p:attrNameLst>
                                          <p:attrName>style.visibility</p:attrName>
                                        </p:attrNameLst>
                                      </p:cBhvr>
                                      <p:to>
                                        <p:strVal val="visible"/>
                                      </p:to>
                                    </p:set>
                                    <p:animEffect transition="in" filter="blinds(horizontal)">
                                      <p:cBhvr>
                                        <p:cTn id="12" dur="500"/>
                                        <p:tgtEl>
                                          <p:spTgt spid="2970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anim calcmode="lin" valueType="num">
                                      <p:cBhvr additive="base">
                                        <p:cTn id="17" dur="500" fill="hold"/>
                                        <p:tgtEl>
                                          <p:spTgt spid="29705"/>
                                        </p:tgtEl>
                                        <p:attrNameLst>
                                          <p:attrName>ppt_x</p:attrName>
                                        </p:attrNameLst>
                                      </p:cBhvr>
                                      <p:tavLst>
                                        <p:tav tm="0">
                                          <p:val>
                                            <p:strVal val="#ppt_x"/>
                                          </p:val>
                                        </p:tav>
                                        <p:tav tm="100000">
                                          <p:val>
                                            <p:strVal val="#ppt_x"/>
                                          </p:val>
                                        </p:tav>
                                      </p:tavLst>
                                    </p:anim>
                                    <p:anim calcmode="lin" valueType="num">
                                      <p:cBhvr additive="base">
                                        <p:cTn id="1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722"/>
                                        </p:tgtEl>
                                        <p:attrNameLst>
                                          <p:attrName>style.visibility</p:attrName>
                                        </p:attrNameLst>
                                      </p:cBhvr>
                                      <p:to>
                                        <p:strVal val="visible"/>
                                      </p:to>
                                    </p:set>
                                    <p:anim calcmode="lin" valueType="num">
                                      <p:cBhvr additive="base">
                                        <p:cTn id="23" dur="500" fill="hold"/>
                                        <p:tgtEl>
                                          <p:spTgt spid="29722"/>
                                        </p:tgtEl>
                                        <p:attrNameLst>
                                          <p:attrName>ppt_x</p:attrName>
                                        </p:attrNameLst>
                                      </p:cBhvr>
                                      <p:tavLst>
                                        <p:tav tm="0">
                                          <p:val>
                                            <p:strVal val="#ppt_x"/>
                                          </p:val>
                                        </p:tav>
                                        <p:tav tm="100000">
                                          <p:val>
                                            <p:strVal val="#ppt_x"/>
                                          </p:val>
                                        </p:tav>
                                      </p:tavLst>
                                    </p:anim>
                                    <p:anim calcmode="lin" valueType="num">
                                      <p:cBhvr additive="base">
                                        <p:cTn id="24" dur="5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431"/>
                                        </p:tgtEl>
                                        <p:attrNameLst>
                                          <p:attrName>style.visibility</p:attrName>
                                        </p:attrNameLst>
                                      </p:cBhvr>
                                      <p:to>
                                        <p:strVal val="visible"/>
                                      </p:to>
                                    </p:set>
                                    <p:anim calcmode="lin" valueType="num">
                                      <p:cBhvr additive="base">
                                        <p:cTn id="29" dur="500" fill="hold"/>
                                        <p:tgtEl>
                                          <p:spTgt spid="16431"/>
                                        </p:tgtEl>
                                        <p:attrNameLst>
                                          <p:attrName>ppt_x</p:attrName>
                                        </p:attrNameLst>
                                      </p:cBhvr>
                                      <p:tavLst>
                                        <p:tav tm="0">
                                          <p:val>
                                            <p:strVal val="#ppt_x"/>
                                          </p:val>
                                        </p:tav>
                                        <p:tav tm="100000">
                                          <p:val>
                                            <p:strVal val="#ppt_x"/>
                                          </p:val>
                                        </p:tav>
                                      </p:tavLst>
                                    </p:anim>
                                    <p:anim calcmode="lin" valueType="num">
                                      <p:cBhvr additive="base">
                                        <p:cTn id="30"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709"/>
                                        </p:tgtEl>
                                        <p:attrNameLst>
                                          <p:attrName>style.visibility</p:attrName>
                                        </p:attrNameLst>
                                      </p:cBhvr>
                                      <p:to>
                                        <p:strVal val="visible"/>
                                      </p:to>
                                    </p:set>
                                    <p:anim calcmode="lin" valueType="num">
                                      <p:cBhvr additive="base">
                                        <p:cTn id="35" dur="500" fill="hold"/>
                                        <p:tgtEl>
                                          <p:spTgt spid="29709"/>
                                        </p:tgtEl>
                                        <p:attrNameLst>
                                          <p:attrName>ppt_x</p:attrName>
                                        </p:attrNameLst>
                                      </p:cBhvr>
                                      <p:tavLst>
                                        <p:tav tm="0">
                                          <p:val>
                                            <p:strVal val="#ppt_x"/>
                                          </p:val>
                                        </p:tav>
                                        <p:tav tm="100000">
                                          <p:val>
                                            <p:strVal val="#ppt_x"/>
                                          </p:val>
                                        </p:tav>
                                      </p:tavLst>
                                    </p:anim>
                                    <p:anim calcmode="lin" valueType="num">
                                      <p:cBhvr additive="base">
                                        <p:cTn id="36"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712"/>
                                        </p:tgtEl>
                                        <p:attrNameLst>
                                          <p:attrName>style.visibility</p:attrName>
                                        </p:attrNameLst>
                                      </p:cBhvr>
                                      <p:to>
                                        <p:strVal val="visible"/>
                                      </p:to>
                                    </p:set>
                                    <p:anim calcmode="lin" valueType="num">
                                      <p:cBhvr additive="base">
                                        <p:cTn id="41" dur="500" fill="hold"/>
                                        <p:tgtEl>
                                          <p:spTgt spid="29712"/>
                                        </p:tgtEl>
                                        <p:attrNameLst>
                                          <p:attrName>ppt_x</p:attrName>
                                        </p:attrNameLst>
                                      </p:cBhvr>
                                      <p:tavLst>
                                        <p:tav tm="0">
                                          <p:val>
                                            <p:strVal val="#ppt_x"/>
                                          </p:val>
                                        </p:tav>
                                        <p:tav tm="100000">
                                          <p:val>
                                            <p:strVal val="#ppt_x"/>
                                          </p:val>
                                        </p:tav>
                                      </p:tavLst>
                                    </p:anim>
                                    <p:anim calcmode="lin" valueType="num">
                                      <p:cBhvr additive="base">
                                        <p:cTn id="42"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10"/>
                                        </p:tgtEl>
                                        <p:attrNameLst>
                                          <p:attrName>style.visibility</p:attrName>
                                        </p:attrNameLst>
                                      </p:cBhvr>
                                      <p:to>
                                        <p:strVal val="visible"/>
                                      </p:to>
                                    </p:set>
                                    <p:anim calcmode="lin" valueType="num">
                                      <p:cBhvr additive="base">
                                        <p:cTn id="47" dur="500" fill="hold"/>
                                        <p:tgtEl>
                                          <p:spTgt spid="29710"/>
                                        </p:tgtEl>
                                        <p:attrNameLst>
                                          <p:attrName>ppt_x</p:attrName>
                                        </p:attrNameLst>
                                      </p:cBhvr>
                                      <p:tavLst>
                                        <p:tav tm="0">
                                          <p:val>
                                            <p:strVal val="#ppt_x"/>
                                          </p:val>
                                        </p:tav>
                                        <p:tav tm="100000">
                                          <p:val>
                                            <p:strVal val="#ppt_x"/>
                                          </p:val>
                                        </p:tav>
                                      </p:tavLst>
                                    </p:anim>
                                    <p:anim calcmode="lin" valueType="num">
                                      <p:cBhvr additive="base">
                                        <p:cTn id="4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ppt_x"/>
                                          </p:val>
                                        </p:tav>
                                        <p:tav tm="100000">
                                          <p:val>
                                            <p:strVal val="#ppt_x"/>
                                          </p:val>
                                        </p:tav>
                                      </p:tavLst>
                                    </p:anim>
                                    <p:anim calcmode="lin" valueType="num">
                                      <p:cBhvr additive="base">
                                        <p:cTn id="9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additive="base">
                                        <p:cTn id="101" dur="500" fill="hold"/>
                                        <p:tgtEl>
                                          <p:spTgt spid="2"/>
                                        </p:tgtEl>
                                        <p:attrNameLst>
                                          <p:attrName>ppt_x</p:attrName>
                                        </p:attrNameLst>
                                      </p:cBhvr>
                                      <p:tavLst>
                                        <p:tav tm="0">
                                          <p:val>
                                            <p:strVal val="#ppt_x"/>
                                          </p:val>
                                        </p:tav>
                                        <p:tav tm="100000">
                                          <p:val>
                                            <p:strVal val="#ppt_x"/>
                                          </p:val>
                                        </p:tav>
                                      </p:tavLst>
                                    </p:anim>
                                    <p:anim calcmode="lin" valueType="num">
                                      <p:cBhvr additive="base">
                                        <p:cTn id="10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500" fill="hold"/>
                                        <p:tgtEl>
                                          <p:spTgt spid="47"/>
                                        </p:tgtEl>
                                        <p:attrNameLst>
                                          <p:attrName>ppt_x</p:attrName>
                                        </p:attrNameLst>
                                      </p:cBhvr>
                                      <p:tavLst>
                                        <p:tav tm="0">
                                          <p:val>
                                            <p:strVal val="#ppt_x"/>
                                          </p:val>
                                        </p:tav>
                                        <p:tav tm="100000">
                                          <p:val>
                                            <p:strVal val="#ppt_x"/>
                                          </p:val>
                                        </p:tav>
                                      </p:tavLst>
                                    </p:anim>
                                    <p:anim calcmode="lin" valueType="num">
                                      <p:cBhvr additive="base">
                                        <p:cTn id="10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uiExpand="1" build="p" animBg="1"/>
      <p:bldP spid="29705" grpId="0" animBg="1"/>
      <p:bldP spid="29709" grpId="0" animBg="1"/>
      <p:bldP spid="29710" grpId="0" animBg="1"/>
      <p:bldP spid="29712" grpId="0" animBg="1"/>
      <p:bldP spid="29722" grpId="0" animBg="1"/>
      <p:bldP spid="164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60350"/>
            <a:ext cx="9144000" cy="1152525"/>
          </a:xfrm>
        </p:spPr>
        <p:txBody>
          <a:bodyPr anchorCtr="1"/>
          <a:lstStyle/>
          <a:p>
            <a:pPr algn="l" eaLnBrk="1" hangingPunct="1"/>
            <a:r>
              <a:rPr lang="sv-SE" sz="4000" dirty="0" err="1">
                <a:solidFill>
                  <a:schemeClr val="accent1"/>
                </a:solidFill>
                <a:latin typeface="Tahoma" pitchFamily="34" charset="0"/>
                <a:cs typeface="Tahoma" pitchFamily="34" charset="0"/>
              </a:rPr>
              <a:t>ምልክት</a:t>
            </a:r>
            <a:r>
              <a:rPr lang="ti-ER" sz="4000" dirty="0">
                <a:solidFill>
                  <a:schemeClr val="accent1"/>
                </a:solidFill>
                <a:latin typeface="Tahoma" pitchFamily="34" charset="0"/>
                <a:cs typeface="Tahoma" pitchFamily="34" charset="0"/>
              </a:rPr>
              <a:t> ንጥፈታት</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ኣብ</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ሰሌዳ</a:t>
            </a:r>
            <a:br>
              <a:rPr lang="sv-SE" dirty="0">
                <a:solidFill>
                  <a:schemeClr val="accent1"/>
                </a:solidFill>
                <a:latin typeface="Tahoma" pitchFamily="34" charset="0"/>
                <a:cs typeface="Tahoma" pitchFamily="34" charset="0"/>
              </a:rPr>
            </a:br>
            <a:br>
              <a:rPr lang="sv-SE" sz="2200" dirty="0">
                <a:solidFill>
                  <a:schemeClr val="accent1"/>
                </a:solidFill>
                <a:latin typeface="Tahoma" pitchFamily="34" charset="0"/>
                <a:cs typeface="Tahoma" pitchFamily="34" charset="0"/>
              </a:rPr>
            </a:br>
            <a:endParaRPr lang="sv-SE" sz="2200" dirty="0">
              <a:solidFill>
                <a:schemeClr val="accent1"/>
              </a:solidFill>
              <a:latin typeface="Tahoma" pitchFamily="34" charset="0"/>
              <a:cs typeface="Tahoma" pitchFamily="34" charset="0"/>
            </a:endParaRPr>
          </a:p>
        </p:txBody>
      </p:sp>
      <p:sp>
        <p:nvSpPr>
          <p:cNvPr id="74757" name="Rectangle 5"/>
          <p:cNvSpPr>
            <a:spLocks noGrp="1" noChangeArrowheads="1"/>
          </p:cNvSpPr>
          <p:nvPr>
            <p:ph type="body" sz="half" idx="4294967295"/>
          </p:nvPr>
        </p:nvSpPr>
        <p:spPr>
          <a:xfrm>
            <a:off x="827584" y="4653136"/>
            <a:ext cx="7523162" cy="1871662"/>
          </a:xfrm>
        </p:spPr>
        <p:txBody>
          <a:bodyPr/>
          <a:lstStyle/>
          <a:p>
            <a:pPr eaLnBrk="1" hangingPunct="1"/>
            <a:r>
              <a:rPr lang="sv-SE" b="1" dirty="0" err="1"/>
              <a:t>ስራዕ</a:t>
            </a:r>
            <a:r>
              <a:rPr lang="sv-SE" sz="2800" dirty="0">
                <a:latin typeface="Tahoma" pitchFamily="34" charset="0"/>
                <a:cs typeface="Tahoma" pitchFamily="34" charset="0"/>
              </a:rPr>
              <a:t>: </a:t>
            </a:r>
            <a:r>
              <a:rPr lang="sv-SE" sz="2000" dirty="0" err="1">
                <a:latin typeface="Arial" charset="0"/>
                <a:cs typeface="Arial" charset="0"/>
              </a:rPr>
              <a:t>ነቶም</a:t>
            </a:r>
            <a:r>
              <a:rPr lang="sv-SE" sz="2000" dirty="0">
                <a:latin typeface="Arial" charset="0"/>
                <a:cs typeface="Arial" charset="0"/>
              </a:rPr>
              <a:t> </a:t>
            </a:r>
            <a:r>
              <a:rPr lang="sv-SE" sz="2000" dirty="0" err="1">
                <a:latin typeface="Arial" charset="0"/>
                <a:cs typeface="Arial" charset="0"/>
              </a:rPr>
              <a:t>ምልክ</a:t>
            </a:r>
            <a:r>
              <a:rPr lang="ti-ER" sz="2000" dirty="0">
                <a:latin typeface="Arial" charset="0"/>
                <a:cs typeface="Arial" charset="0"/>
              </a:rPr>
              <a:t>ት ንጥፈታት</a:t>
            </a:r>
            <a:r>
              <a:rPr lang="sv-SE" sz="2000" dirty="0">
                <a:latin typeface="Arial" charset="0"/>
                <a:cs typeface="Arial" charset="0"/>
              </a:rPr>
              <a:t> </a:t>
            </a:r>
            <a:r>
              <a:rPr lang="sv-SE" sz="2000" dirty="0" err="1">
                <a:latin typeface="Arial" charset="0"/>
                <a:cs typeface="Arial" charset="0"/>
              </a:rPr>
              <a:t>ብዕብየት</a:t>
            </a:r>
            <a:r>
              <a:rPr lang="sv-SE" sz="2000" dirty="0">
                <a:latin typeface="Arial" charset="0"/>
                <a:cs typeface="Arial" charset="0"/>
              </a:rPr>
              <a:t>፡ </a:t>
            </a:r>
            <a:r>
              <a:rPr lang="sv-SE" sz="2000" dirty="0" err="1">
                <a:latin typeface="Arial" charset="0"/>
                <a:cs typeface="Arial" charset="0"/>
              </a:rPr>
              <a:t>ስም</a:t>
            </a:r>
            <a:r>
              <a:rPr lang="sv-SE" sz="2000" dirty="0">
                <a:latin typeface="Arial" charset="0"/>
                <a:cs typeface="Arial" charset="0"/>
              </a:rPr>
              <a:t>፡ </a:t>
            </a:r>
            <a:r>
              <a:rPr lang="sv-SE" sz="2000" dirty="0" err="1">
                <a:latin typeface="Arial" charset="0"/>
                <a:cs typeface="Arial" charset="0"/>
              </a:rPr>
              <a:t>ዓይነት</a:t>
            </a:r>
            <a:r>
              <a:rPr lang="sv-SE" sz="2000" dirty="0">
                <a:latin typeface="Arial" charset="0"/>
                <a:cs typeface="Arial" charset="0"/>
              </a:rPr>
              <a:t> </a:t>
            </a:r>
            <a:r>
              <a:rPr lang="sv-SE" sz="2000" dirty="0" err="1">
                <a:latin typeface="Arial" charset="0"/>
                <a:cs typeface="Arial" charset="0"/>
              </a:rPr>
              <a:t>ወይ</a:t>
            </a:r>
            <a:r>
              <a:rPr lang="sv-SE" sz="2000" dirty="0">
                <a:latin typeface="Arial" charset="0"/>
                <a:cs typeface="Arial" charset="0"/>
              </a:rPr>
              <a:t> </a:t>
            </a:r>
            <a:r>
              <a:rPr lang="sv-SE" sz="2000" dirty="0" err="1">
                <a:latin typeface="Arial" charset="0"/>
                <a:cs typeface="Arial" charset="0"/>
              </a:rPr>
              <a:t>ቅያር</a:t>
            </a:r>
            <a:r>
              <a:rPr lang="sv-SE" sz="2000" dirty="0">
                <a:latin typeface="Arial" charset="0"/>
                <a:cs typeface="Arial" charset="0"/>
              </a:rPr>
              <a:t> </a:t>
            </a:r>
            <a:r>
              <a:rPr lang="sv-SE" sz="2000" dirty="0" err="1">
                <a:latin typeface="Arial" charset="0"/>
                <a:cs typeface="Arial" charset="0"/>
              </a:rPr>
              <a:t>ዝተገበረሉ</a:t>
            </a:r>
            <a:r>
              <a:rPr lang="sv-SE" sz="2000" dirty="0">
                <a:latin typeface="Arial" charset="0"/>
                <a:cs typeface="Arial" charset="0"/>
              </a:rPr>
              <a:t> </a:t>
            </a:r>
            <a:r>
              <a:rPr lang="sv-SE" sz="2000" dirty="0" err="1">
                <a:latin typeface="Arial" charset="0"/>
                <a:cs typeface="Arial" charset="0"/>
              </a:rPr>
              <a:t>ዕለት</a:t>
            </a:r>
            <a:r>
              <a:rPr lang="sv-SE" sz="2000" dirty="0">
                <a:latin typeface="Arial" charset="0"/>
                <a:cs typeface="Arial" charset="0"/>
              </a:rPr>
              <a:t> </a:t>
            </a:r>
            <a:r>
              <a:rPr lang="sv-SE" sz="2000" dirty="0" err="1">
                <a:latin typeface="Arial" charset="0"/>
                <a:cs typeface="Arial" charset="0"/>
              </a:rPr>
              <a:t>ክንሰረዖም</a:t>
            </a:r>
            <a:r>
              <a:rPr lang="sv-SE" sz="2000" dirty="0">
                <a:latin typeface="Arial" charset="0"/>
                <a:cs typeface="Arial" charset="0"/>
              </a:rPr>
              <a:t> </a:t>
            </a:r>
            <a:r>
              <a:rPr lang="sv-SE" sz="2000" dirty="0" err="1">
                <a:latin typeface="Arial" charset="0"/>
                <a:cs typeface="Arial" charset="0"/>
              </a:rPr>
              <a:t>ንኽእል</a:t>
            </a:r>
            <a:r>
              <a:rPr lang="sv-SE" sz="2000" dirty="0">
                <a:latin typeface="Arial" charset="0"/>
                <a:cs typeface="Arial" charset="0"/>
              </a:rPr>
              <a:t>.</a:t>
            </a:r>
            <a:endParaRPr lang="ar-AE" sz="2000" dirty="0">
              <a:latin typeface="Arial" charset="0"/>
            </a:endParaRPr>
          </a:p>
          <a:p>
            <a:pPr eaLnBrk="1" hangingPunct="1"/>
            <a:r>
              <a:rPr lang="sv-SE" sz="2800" b="1" dirty="0" err="1"/>
              <a:t>እዋናዊ</a:t>
            </a:r>
            <a:r>
              <a:rPr lang="sv-SE" sz="2800" b="1" dirty="0"/>
              <a:t> </a:t>
            </a:r>
            <a:r>
              <a:rPr lang="sv-SE" sz="2800" b="1" dirty="0" err="1"/>
              <a:t>ግበር</a:t>
            </a:r>
            <a:r>
              <a:rPr lang="sv-SE" sz="2800" dirty="0">
                <a:latin typeface="Tahoma" pitchFamily="34" charset="0"/>
                <a:cs typeface="Tahoma" pitchFamily="34" charset="0"/>
              </a:rPr>
              <a:t>: </a:t>
            </a:r>
            <a:r>
              <a:rPr lang="sv-SE" sz="2000" dirty="0" err="1">
                <a:latin typeface="Arial" charset="0"/>
                <a:cs typeface="Arial" charset="0"/>
              </a:rPr>
              <a:t>እዚኣ</a:t>
            </a:r>
            <a:r>
              <a:rPr lang="sv-SE" sz="2000" dirty="0">
                <a:latin typeface="Arial" charset="0"/>
                <a:cs typeface="Arial" charset="0"/>
              </a:rPr>
              <a:t> </a:t>
            </a:r>
            <a:r>
              <a:rPr lang="sv-SE" sz="2000" dirty="0" err="1">
                <a:latin typeface="Arial" charset="0"/>
                <a:cs typeface="Arial" charset="0"/>
              </a:rPr>
              <a:t>ንነዊሕ</a:t>
            </a:r>
            <a:r>
              <a:rPr lang="sv-SE" sz="2000" dirty="0">
                <a:latin typeface="Arial" charset="0"/>
                <a:cs typeface="Arial" charset="0"/>
              </a:rPr>
              <a:t> </a:t>
            </a:r>
            <a:r>
              <a:rPr lang="sv-SE" sz="2000" dirty="0" err="1">
                <a:latin typeface="Arial" charset="0"/>
                <a:cs typeface="Arial" charset="0"/>
              </a:rPr>
              <a:t>ጊዜ</a:t>
            </a:r>
            <a:r>
              <a:rPr lang="sv-SE" sz="2000" dirty="0">
                <a:latin typeface="Arial" charset="0"/>
                <a:cs typeface="Arial" charset="0"/>
              </a:rPr>
              <a:t> </a:t>
            </a:r>
            <a:r>
              <a:rPr lang="sv-SE" sz="2000" dirty="0" err="1">
                <a:latin typeface="Arial" charset="0"/>
                <a:cs typeface="Arial" charset="0"/>
              </a:rPr>
              <a:t>ንኮምፑተር</a:t>
            </a:r>
            <a:r>
              <a:rPr lang="sv-SE" sz="2000" dirty="0">
                <a:latin typeface="Arial" charset="0"/>
                <a:cs typeface="Arial" charset="0"/>
              </a:rPr>
              <a:t> </a:t>
            </a:r>
            <a:r>
              <a:rPr lang="sv-SE" sz="2000" dirty="0" err="1">
                <a:latin typeface="Arial" charset="0"/>
                <a:cs typeface="Arial" charset="0"/>
              </a:rPr>
              <a:t>ድሕሪ</a:t>
            </a:r>
            <a:r>
              <a:rPr lang="sv-SE" sz="2000" dirty="0">
                <a:latin typeface="Arial" charset="0"/>
                <a:cs typeface="Arial" charset="0"/>
              </a:rPr>
              <a:t> </a:t>
            </a:r>
            <a:r>
              <a:rPr lang="sv-SE" sz="2000" dirty="0" err="1">
                <a:latin typeface="Arial" charset="0"/>
                <a:cs typeface="Arial" charset="0"/>
              </a:rPr>
              <a:t>ምጥቃምና</a:t>
            </a:r>
            <a:r>
              <a:rPr lang="sv-SE" sz="2000" dirty="0">
                <a:latin typeface="Arial" charset="0"/>
                <a:cs typeface="Arial" charset="0"/>
              </a:rPr>
              <a:t> </a:t>
            </a:r>
            <a:r>
              <a:rPr lang="sv-SE" sz="2000" dirty="0" err="1">
                <a:latin typeface="Arial" charset="0"/>
                <a:cs typeface="Arial" charset="0"/>
              </a:rPr>
              <a:t>እዩ</a:t>
            </a:r>
            <a:r>
              <a:rPr lang="sv-SE" sz="2000" dirty="0">
                <a:latin typeface="Arial" charset="0"/>
                <a:cs typeface="Arial" charset="0"/>
              </a:rPr>
              <a:t> </a:t>
            </a:r>
            <a:r>
              <a:rPr lang="sv-SE" sz="2000" dirty="0" err="1">
                <a:latin typeface="Arial" charset="0"/>
                <a:cs typeface="Arial" charset="0"/>
              </a:rPr>
              <a:t>ንመርጻ</a:t>
            </a:r>
            <a:r>
              <a:rPr lang="sv-SE" sz="2000" dirty="0">
                <a:latin typeface="Arial" charset="0"/>
                <a:cs typeface="Arial" charset="0"/>
              </a:rPr>
              <a:t>.</a:t>
            </a:r>
          </a:p>
        </p:txBody>
      </p:sp>
      <p:pic>
        <p:nvPicPr>
          <p:cNvPr id="74758" name="Picture 13"/>
          <p:cNvPicPr>
            <a:picLocks noGrp="1" noChangeAspect="1" noChangeArrowheads="1"/>
          </p:cNvPicPr>
          <p:nvPr>
            <p:ph sz="half" idx="4294967295"/>
          </p:nvPr>
        </p:nvPicPr>
        <p:blipFill>
          <a:blip r:embed="rId2" cstate="print"/>
          <a:srcRect/>
          <a:stretch>
            <a:fillRect/>
          </a:stretch>
        </p:blipFill>
        <p:spPr>
          <a:xfrm>
            <a:off x="1907704" y="2204864"/>
            <a:ext cx="5257800" cy="2228850"/>
          </a:xfrm>
        </p:spPr>
      </p:pic>
      <p:sp>
        <p:nvSpPr>
          <p:cNvPr id="26629" name="textruta 4"/>
          <p:cNvSpPr txBox="1">
            <a:spLocks noChangeArrowheads="1"/>
          </p:cNvSpPr>
          <p:nvPr/>
        </p:nvSpPr>
        <p:spPr bwMode="auto">
          <a:xfrm>
            <a:off x="179512" y="980728"/>
            <a:ext cx="7992888" cy="884237"/>
          </a:xfrm>
          <a:prstGeom prst="rect">
            <a:avLst/>
          </a:prstGeom>
          <a:noFill/>
          <a:ln w="9525">
            <a:noFill/>
            <a:miter lim="800000"/>
            <a:headEnd/>
            <a:tailEnd/>
          </a:ln>
        </p:spPr>
        <p:txBody>
          <a:bodyPr wrap="square">
            <a:spAutoFit/>
          </a:bodyPr>
          <a:lstStyle/>
          <a:p>
            <a:pPr lvl="2"/>
            <a:r>
              <a:rPr lang="sv-SE" sz="2800" b="1" dirty="0"/>
              <a:t>ብየማን ጠውቕ</a:t>
            </a:r>
            <a:r>
              <a:rPr lang="sv-SE" sz="2400" dirty="0">
                <a:latin typeface="Tahoma" pitchFamily="34" charset="0"/>
                <a:cs typeface="Tahoma" pitchFamily="34" charset="0"/>
              </a:rPr>
              <a:t> </a:t>
            </a:r>
            <a:r>
              <a:rPr lang="sv-SE" dirty="0"/>
              <a:t>ብኣንጭዋ ኣብ ዝኾነ ክፉት ቦታ ናይ ሰሌዳ ጠውቕሞ እዚ ናይ ቅልጡፍ ሜኑ ክርኣይ እዩ</a:t>
            </a:r>
            <a:r>
              <a:rPr lang="sv-SE" sz="2400" dirty="0">
                <a:latin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wheel(4)">
                                      <p:cBhvr>
                                        <p:cTn id="7" dur="2000"/>
                                        <p:tgtEl>
                                          <p:spTgt spid="747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7">
                                            <p:txEl>
                                              <p:pRg st="0" end="0"/>
                                            </p:txEl>
                                          </p:spTgt>
                                        </p:tgtEl>
                                        <p:attrNameLst>
                                          <p:attrName>style.visibility</p:attrName>
                                        </p:attrNameLst>
                                      </p:cBhvr>
                                      <p:to>
                                        <p:strVal val="visible"/>
                                      </p:to>
                                    </p:set>
                                    <p:animEffect transition="in" filter="barn(inVertical)">
                                      <p:cBhvr>
                                        <p:cTn id="12" dur="500"/>
                                        <p:tgtEl>
                                          <p:spTgt spid="747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4757">
                                            <p:txEl>
                                              <p:pRg st="1" end="1"/>
                                            </p:txEl>
                                          </p:spTgt>
                                        </p:tgtEl>
                                        <p:attrNameLst>
                                          <p:attrName>style.visibility</p:attrName>
                                        </p:attrNameLst>
                                      </p:cBhvr>
                                      <p:to>
                                        <p:strVal val="visible"/>
                                      </p:to>
                                    </p:set>
                                    <p:animEffect transition="in" filter="barn(inVertical)">
                                      <p:cBhvr>
                                        <p:cTn id="17" dur="5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116632"/>
            <a:ext cx="9144000" cy="1255712"/>
          </a:xfrm>
        </p:spPr>
        <p:txBody>
          <a:bodyPr anchorCtr="1"/>
          <a:lstStyle/>
          <a:p>
            <a:pPr algn="l" eaLnBrk="1" hangingPunct="1"/>
            <a:r>
              <a:rPr lang="sv-SE" sz="4000" dirty="0" err="1">
                <a:solidFill>
                  <a:schemeClr val="accent1"/>
                </a:solidFill>
                <a:latin typeface="Tahoma" pitchFamily="34" charset="0"/>
                <a:cs typeface="Tahoma" pitchFamily="34" charset="0"/>
              </a:rPr>
              <a:t>ሓድሽ</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ፋይል</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ወይ</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ማህደር</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ኣብ</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ሰሌዳ</a:t>
            </a:r>
            <a:r>
              <a:rPr lang="sv-SE" sz="4000" dirty="0">
                <a:solidFill>
                  <a:schemeClr val="accent1"/>
                </a:solidFill>
                <a:latin typeface="Tahoma" pitchFamily="34" charset="0"/>
                <a:cs typeface="Tahoma" pitchFamily="34" charset="0"/>
              </a:rPr>
              <a:t> </a:t>
            </a:r>
            <a:r>
              <a:rPr lang="ti-ER" sz="4000" dirty="0">
                <a:solidFill>
                  <a:schemeClr val="accent1"/>
                </a:solidFill>
                <a:latin typeface="Tahoma" pitchFamily="34" charset="0"/>
                <a:cs typeface="Tahoma" pitchFamily="34" charset="0"/>
              </a:rPr>
              <a:t>ምፍጣ</a:t>
            </a:r>
            <a:r>
              <a:rPr lang="sv-SE" sz="4000" dirty="0">
                <a:solidFill>
                  <a:schemeClr val="accent1"/>
                </a:solidFill>
                <a:latin typeface="Tahoma" pitchFamily="34" charset="0"/>
                <a:cs typeface="Tahoma" pitchFamily="34" charset="0"/>
              </a:rPr>
              <a:t>ር</a:t>
            </a:r>
          </a:p>
        </p:txBody>
      </p:sp>
      <p:pic>
        <p:nvPicPr>
          <p:cNvPr id="76805" name="Picture 14"/>
          <p:cNvPicPr>
            <a:picLocks noGrp="1" noChangeAspect="1" noChangeArrowheads="1"/>
          </p:cNvPicPr>
          <p:nvPr>
            <p:ph idx="4294967295"/>
          </p:nvPr>
        </p:nvPicPr>
        <p:blipFill>
          <a:blip r:embed="rId2" cstate="print"/>
          <a:srcRect/>
          <a:stretch>
            <a:fillRect/>
          </a:stretch>
        </p:blipFill>
        <p:spPr>
          <a:xfrm>
            <a:off x="1619672" y="2348880"/>
            <a:ext cx="5545137" cy="4041775"/>
          </a:xfrm>
        </p:spPr>
      </p:pic>
      <p:sp>
        <p:nvSpPr>
          <p:cNvPr id="28678" name="AutoShape 6"/>
          <p:cNvSpPr>
            <a:spLocks noChangeArrowheads="1"/>
          </p:cNvSpPr>
          <p:nvPr/>
        </p:nvSpPr>
        <p:spPr bwMode="auto">
          <a:xfrm>
            <a:off x="5040734" y="3428380"/>
            <a:ext cx="1872555" cy="1368425"/>
          </a:xfrm>
          <a:prstGeom prst="wedgeRoundRectCallout">
            <a:avLst>
              <a:gd name="adj1" fmla="val -58264"/>
              <a:gd name="adj2" fmla="val 7424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b="1"/>
              <a:t>ኣየናይ ዓይነት ፋይል ክትፈጥር ከምትደሊ ምረጽ።</a:t>
            </a:r>
          </a:p>
        </p:txBody>
      </p:sp>
      <p:sp>
        <p:nvSpPr>
          <p:cNvPr id="10" name="AutoShape 6"/>
          <p:cNvSpPr>
            <a:spLocks noChangeArrowheads="1"/>
          </p:cNvSpPr>
          <p:nvPr/>
        </p:nvSpPr>
        <p:spPr bwMode="auto">
          <a:xfrm>
            <a:off x="4176985" y="1268586"/>
            <a:ext cx="2736304" cy="1512168"/>
          </a:xfrm>
          <a:prstGeom prst="wedgeRoundRectCallout">
            <a:avLst>
              <a:gd name="adj1" fmla="val -72352"/>
              <a:gd name="adj2" fmla="val 12090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dirty="0" err="1"/>
              <a:t>ኣብ</a:t>
            </a:r>
            <a:r>
              <a:rPr lang="sv-SE" dirty="0"/>
              <a:t> </a:t>
            </a:r>
            <a:r>
              <a:rPr lang="sv-SE" dirty="0" err="1"/>
              <a:t>ሓደ</a:t>
            </a:r>
            <a:r>
              <a:rPr lang="sv-SE" dirty="0"/>
              <a:t> </a:t>
            </a:r>
            <a:r>
              <a:rPr lang="ti-ER" dirty="0"/>
              <a:t>ከፋ</a:t>
            </a:r>
            <a:r>
              <a:rPr lang="sv-SE" dirty="0"/>
              <a:t>ት </a:t>
            </a:r>
            <a:r>
              <a:rPr lang="ti-ER" dirty="0"/>
              <a:t>ወይ ነጻ </a:t>
            </a:r>
            <a:r>
              <a:rPr lang="sv-SE" dirty="0" err="1"/>
              <a:t>ቦታ</a:t>
            </a:r>
            <a:r>
              <a:rPr lang="sv-SE" dirty="0"/>
              <a:t> </a:t>
            </a:r>
            <a:r>
              <a:rPr lang="sv-SE" dirty="0" err="1"/>
              <a:t>ናይ</a:t>
            </a:r>
            <a:r>
              <a:rPr lang="sv-SE" dirty="0"/>
              <a:t> </a:t>
            </a:r>
            <a:r>
              <a:rPr lang="sv-SE" dirty="0" err="1"/>
              <a:t>ስሌዳ</a:t>
            </a:r>
            <a:r>
              <a:rPr lang="sv-SE" dirty="0"/>
              <a:t> </a:t>
            </a:r>
            <a:r>
              <a:rPr lang="sv-SE" dirty="0" err="1"/>
              <a:t>ብየማ</a:t>
            </a:r>
            <a:r>
              <a:rPr lang="ti-ER" dirty="0"/>
              <a:t>ናይ </a:t>
            </a:r>
            <a:r>
              <a:rPr lang="sv-SE" dirty="0"/>
              <a:t> </a:t>
            </a:r>
            <a:r>
              <a:rPr lang="ti-ER" dirty="0"/>
              <a:t>ሸነኽ መጠወቒ ኣንጭዋ ብምጥዋቕ ሓድሽ ፋይል ወይ ማህደር መስርት</a:t>
            </a:r>
            <a:r>
              <a:rPr lang="sv-SE"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checkerboard(across)">
                                      <p:cBhvr>
                                        <p:cTn id="7" dur="500"/>
                                        <p:tgtEl>
                                          <p:spTgt spid="768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8">
                                            <p:bg/>
                                          </p:spTgt>
                                        </p:tgtEl>
                                        <p:attrNameLst>
                                          <p:attrName>style.visibility</p:attrName>
                                        </p:attrNameLst>
                                      </p:cBhvr>
                                      <p:to>
                                        <p:strVal val="visible"/>
                                      </p:to>
                                    </p:set>
                                    <p:animEffect transition="in" filter="fade">
                                      <p:cBhvr>
                                        <p:cTn id="17" dur="500"/>
                                        <p:tgtEl>
                                          <p:spTgt spid="28678">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678">
                                            <p:txEl>
                                              <p:pRg st="0" end="0"/>
                                            </p:txEl>
                                          </p:spTgt>
                                        </p:tgtEl>
                                        <p:attrNameLst>
                                          <p:attrName>style.visibility</p:attrName>
                                        </p:attrNameLst>
                                      </p:cBhvr>
                                      <p:to>
                                        <p:strVal val="visible"/>
                                      </p:to>
                                    </p:set>
                                    <p:animEffect transition="in" filter="fade">
                                      <p:cBhvr>
                                        <p:cTn id="20"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allAtOnce"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95536" y="548680"/>
            <a:ext cx="8353102" cy="1595437"/>
          </a:xfrm>
        </p:spPr>
        <p:txBody>
          <a:bodyPr anchorCtr="1"/>
          <a:lstStyle/>
          <a:p>
            <a:pPr algn="l" eaLnBrk="1" hangingPunct="1"/>
            <a:r>
              <a:rPr lang="ti-ER" sz="2500" dirty="0">
                <a:solidFill>
                  <a:schemeClr val="hlink"/>
                </a:solidFill>
                <a:latin typeface="Tahoma" pitchFamily="34" charset="0"/>
                <a:cs typeface="Tahoma" pitchFamily="34" charset="0"/>
              </a:rPr>
              <a:t> </a:t>
            </a:r>
            <a:r>
              <a:rPr lang="sv-SE" sz="2800" dirty="0" err="1"/>
              <a:t>ኣብ</a:t>
            </a:r>
            <a:r>
              <a:rPr lang="sv-SE" sz="2800" dirty="0"/>
              <a:t> ክ</a:t>
            </a:r>
            <a:r>
              <a:rPr lang="ti-ER" sz="2800" dirty="0"/>
              <a:t>ፉት ወይ ነጻ</a:t>
            </a:r>
            <a:r>
              <a:rPr lang="sv-SE" sz="2800" dirty="0"/>
              <a:t> </a:t>
            </a:r>
            <a:r>
              <a:rPr lang="sv-SE" sz="2800" dirty="0" err="1"/>
              <a:t>ቦታ</a:t>
            </a:r>
            <a:r>
              <a:rPr lang="sv-SE" sz="2800" dirty="0"/>
              <a:t> </a:t>
            </a:r>
            <a:r>
              <a:rPr lang="sv-SE" sz="2800" dirty="0" err="1"/>
              <a:t>ናይ</a:t>
            </a:r>
            <a:r>
              <a:rPr lang="sv-SE" sz="2800" dirty="0"/>
              <a:t> </a:t>
            </a:r>
            <a:r>
              <a:rPr lang="sv-SE" sz="2800" dirty="0" err="1"/>
              <a:t>ስሌዳ</a:t>
            </a:r>
            <a:r>
              <a:rPr lang="sv-SE" sz="2800" dirty="0"/>
              <a:t> </a:t>
            </a:r>
            <a:r>
              <a:rPr lang="ti-ER" sz="2800" dirty="0"/>
              <a:t>ብየማናይ ክፋል ኣንጭዋ ብምጥዋ</a:t>
            </a:r>
            <a:r>
              <a:rPr lang="sv-SE" sz="2800" dirty="0"/>
              <a:t>ቕ። ”</a:t>
            </a:r>
            <a:r>
              <a:rPr lang="sv-SE" sz="2800" dirty="0" err="1"/>
              <a:t>እን</a:t>
            </a:r>
            <a:r>
              <a:rPr lang="ti-ER" sz="2800" dirty="0"/>
              <a:t>ታ</a:t>
            </a:r>
            <a:r>
              <a:rPr lang="sv-SE" sz="2800" dirty="0" err="1"/>
              <a:t>ይነት</a:t>
            </a:r>
            <a:r>
              <a:rPr lang="ti-ER" sz="2800" dirty="0"/>
              <a:t> ወይ ባህሪ</a:t>
            </a:r>
            <a:r>
              <a:rPr lang="sv-SE" sz="2800" dirty="0"/>
              <a:t>” </a:t>
            </a:r>
            <a:r>
              <a:rPr lang="sv-SE" sz="2800" dirty="0" err="1"/>
              <a:t>ምረጽ</a:t>
            </a:r>
            <a:r>
              <a:rPr lang="sv-SE" sz="2800" dirty="0"/>
              <a:t>።</a:t>
            </a:r>
          </a:p>
        </p:txBody>
      </p:sp>
      <p:pic>
        <p:nvPicPr>
          <p:cNvPr id="78853" name="Picture 98"/>
          <p:cNvPicPr>
            <a:picLocks noGrp="1" noChangeAspect="1" noChangeArrowheads="1"/>
          </p:cNvPicPr>
          <p:nvPr>
            <p:ph sz="half" idx="4294967295"/>
          </p:nvPr>
        </p:nvPicPr>
        <p:blipFill>
          <a:blip r:embed="rId2" cstate="print"/>
          <a:srcRect/>
          <a:stretch>
            <a:fillRect/>
          </a:stretch>
        </p:blipFill>
        <p:spPr>
          <a:xfrm>
            <a:off x="827584" y="2060848"/>
            <a:ext cx="3436938" cy="3957638"/>
          </a:xfrm>
        </p:spPr>
      </p:pic>
      <p:sp>
        <p:nvSpPr>
          <p:cNvPr id="78854" name="Rectangle 6"/>
          <p:cNvSpPr>
            <a:spLocks noGrp="1" noChangeArrowheads="1"/>
          </p:cNvSpPr>
          <p:nvPr>
            <p:ph type="body" sz="half" idx="4294967295"/>
          </p:nvPr>
        </p:nvSpPr>
        <p:spPr>
          <a:xfrm>
            <a:off x="4788024" y="1988840"/>
            <a:ext cx="3719231" cy="4481512"/>
          </a:xfrm>
        </p:spPr>
        <p:txBody>
          <a:bodyPr/>
          <a:lstStyle/>
          <a:p>
            <a:pPr eaLnBrk="1" hangingPunct="1"/>
            <a:r>
              <a:rPr lang="sv-SE" sz="2400" dirty="0" err="1"/>
              <a:t>ኣብዚ</a:t>
            </a:r>
            <a:r>
              <a:rPr lang="sv-SE" sz="2400" dirty="0"/>
              <a:t> </a:t>
            </a:r>
            <a:r>
              <a:rPr lang="sv-SE" sz="2400" dirty="0" err="1"/>
              <a:t>ድሕረ</a:t>
            </a:r>
            <a:r>
              <a:rPr lang="sv-SE" sz="2400" dirty="0"/>
              <a:t>- </a:t>
            </a:r>
            <a:r>
              <a:rPr lang="sv-SE" sz="2400" dirty="0" err="1"/>
              <a:t>ተለጣፊ</a:t>
            </a:r>
            <a:r>
              <a:rPr lang="sv-SE" sz="2400" dirty="0"/>
              <a:t> </a:t>
            </a:r>
            <a:r>
              <a:rPr lang="sv-SE" sz="2400" dirty="0" err="1"/>
              <a:t>ስእሊ</a:t>
            </a:r>
            <a:r>
              <a:rPr lang="sv-SE" sz="2400" dirty="0"/>
              <a:t> </a:t>
            </a:r>
            <a:r>
              <a:rPr lang="sv-SE" sz="2400" dirty="0" err="1"/>
              <a:t>ወይ</a:t>
            </a:r>
            <a:r>
              <a:rPr lang="sv-SE" sz="2400" dirty="0"/>
              <a:t> </a:t>
            </a:r>
            <a:r>
              <a:rPr lang="sv-SE" sz="2400" dirty="0" err="1"/>
              <a:t>ድማ</a:t>
            </a:r>
            <a:r>
              <a:rPr lang="sv-SE" sz="2400" dirty="0"/>
              <a:t> </a:t>
            </a:r>
            <a:r>
              <a:rPr lang="sv-SE" sz="2400" dirty="0" err="1"/>
              <a:t>ሕብሪ</a:t>
            </a:r>
            <a:r>
              <a:rPr lang="sv-SE" sz="2400" dirty="0"/>
              <a:t> </a:t>
            </a:r>
            <a:r>
              <a:rPr lang="sv-SE" sz="2400" dirty="0" err="1"/>
              <a:t>ከተስፍር</a:t>
            </a:r>
            <a:r>
              <a:rPr lang="sv-SE" sz="2400" dirty="0"/>
              <a:t> </a:t>
            </a:r>
            <a:r>
              <a:rPr lang="sv-SE" sz="2400" dirty="0" err="1"/>
              <a:t>ትኽእል</a:t>
            </a:r>
            <a:r>
              <a:rPr lang="sv-SE" sz="2400" dirty="0"/>
              <a:t>። </a:t>
            </a:r>
            <a:r>
              <a:rPr lang="sv-SE" sz="2400" dirty="0" err="1"/>
              <a:t>ኣብቲ</a:t>
            </a:r>
            <a:r>
              <a:rPr lang="sv-SE" sz="2400" dirty="0"/>
              <a:t> </a:t>
            </a:r>
            <a:r>
              <a:rPr lang="sv-SE" sz="2400" b="1" dirty="0" err="1"/>
              <a:t>እናዞርካ</a:t>
            </a:r>
            <a:r>
              <a:rPr lang="sv-SE" sz="2400" b="1" dirty="0"/>
              <a:t> </a:t>
            </a:r>
            <a:r>
              <a:rPr lang="sv-SE" sz="2400" b="1" dirty="0" err="1"/>
              <a:t>ፈትሽ</a:t>
            </a:r>
            <a:r>
              <a:rPr lang="sv-SE" sz="2400" dirty="0"/>
              <a:t> </a:t>
            </a:r>
            <a:r>
              <a:rPr lang="sv-SE" sz="2400" dirty="0" err="1"/>
              <a:t>እሞ</a:t>
            </a:r>
            <a:r>
              <a:rPr lang="sv-SE" sz="2400" dirty="0"/>
              <a:t> </a:t>
            </a:r>
            <a:r>
              <a:rPr lang="sv-SE" sz="2400" dirty="0" err="1"/>
              <a:t>ጠውቕ</a:t>
            </a:r>
            <a:r>
              <a:rPr lang="sv-SE" sz="2400" dirty="0"/>
              <a:t> </a:t>
            </a:r>
            <a:r>
              <a:rPr lang="sv-SE" sz="2400" dirty="0" err="1"/>
              <a:t>ኣብ</a:t>
            </a:r>
            <a:r>
              <a:rPr lang="sv-SE" sz="2400" dirty="0"/>
              <a:t> </a:t>
            </a:r>
            <a:r>
              <a:rPr lang="sv-SE" sz="2400" dirty="0" err="1"/>
              <a:t>ሰሌዳ</a:t>
            </a:r>
            <a:r>
              <a:rPr lang="sv-SE" sz="2400" dirty="0"/>
              <a:t> </a:t>
            </a:r>
            <a:r>
              <a:rPr lang="sv-SE" sz="2400" dirty="0" err="1"/>
              <a:t>እተቐምጦ</a:t>
            </a:r>
            <a:r>
              <a:rPr lang="sv-SE" sz="2400" dirty="0"/>
              <a:t> </a:t>
            </a:r>
            <a:r>
              <a:rPr lang="sv-SE" sz="2400" dirty="0" err="1"/>
              <a:t>ስእሊ</a:t>
            </a:r>
            <a:r>
              <a:rPr lang="sv-SE" sz="2400" dirty="0"/>
              <a:t> </a:t>
            </a:r>
            <a:r>
              <a:rPr lang="sv-SE" sz="2400" dirty="0" err="1"/>
              <a:t>ምረጽ</a:t>
            </a:r>
            <a:r>
              <a:rPr lang="sv-SE" sz="2400" dirty="0"/>
              <a:t>። </a:t>
            </a:r>
            <a:r>
              <a:rPr lang="sv-SE" sz="2400" dirty="0" err="1"/>
              <a:t>ወይ</a:t>
            </a:r>
            <a:r>
              <a:rPr lang="sv-SE" sz="2400" dirty="0"/>
              <a:t> </a:t>
            </a:r>
            <a:r>
              <a:rPr lang="sv-SE" sz="2400" dirty="0" err="1"/>
              <a:t>ድማ</a:t>
            </a:r>
            <a:r>
              <a:rPr lang="sv-SE" sz="2400" dirty="0"/>
              <a:t> </a:t>
            </a:r>
            <a:r>
              <a:rPr lang="sv-SE" sz="2400" b="1" dirty="0"/>
              <a:t>”</a:t>
            </a:r>
            <a:r>
              <a:rPr lang="sv-SE" sz="2400" b="1" dirty="0" err="1"/>
              <a:t>ሕብሪ</a:t>
            </a:r>
            <a:r>
              <a:rPr lang="sv-SE" sz="2400" b="1" dirty="0"/>
              <a:t>”</a:t>
            </a:r>
            <a:r>
              <a:rPr lang="sv-SE" sz="2400" dirty="0"/>
              <a:t> </a:t>
            </a:r>
            <a:r>
              <a:rPr lang="sv-SE" sz="2400" dirty="0" err="1"/>
              <a:t>ሰሌዳ</a:t>
            </a:r>
            <a:r>
              <a:rPr lang="sv-SE" sz="2400" dirty="0"/>
              <a:t> </a:t>
            </a:r>
            <a:r>
              <a:rPr lang="sv-SE" sz="2400" dirty="0" err="1"/>
              <a:t>ምረጽ</a:t>
            </a:r>
            <a:r>
              <a:rPr lang="sv-SE" sz="2400" dirty="0"/>
              <a:t>።</a:t>
            </a:r>
          </a:p>
        </p:txBody>
      </p:sp>
      <p:sp>
        <p:nvSpPr>
          <p:cNvPr id="19462" name="Oval 6"/>
          <p:cNvSpPr>
            <a:spLocks noChangeArrowheads="1"/>
          </p:cNvSpPr>
          <p:nvPr/>
        </p:nvSpPr>
        <p:spPr bwMode="auto">
          <a:xfrm>
            <a:off x="2878634" y="3945211"/>
            <a:ext cx="1370013" cy="992187"/>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እናዞርካ ፈትሽ</a:t>
            </a:r>
          </a:p>
        </p:txBody>
      </p:sp>
      <p:sp>
        <p:nvSpPr>
          <p:cNvPr id="19463" name="Oval 7"/>
          <p:cNvSpPr>
            <a:spLocks noChangeArrowheads="1"/>
          </p:cNvSpPr>
          <p:nvPr/>
        </p:nvSpPr>
        <p:spPr bwMode="auto">
          <a:xfrm>
            <a:off x="1006972" y="4953273"/>
            <a:ext cx="1370012" cy="992188"/>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ንሰሌዳ ኣጠዓዕም</a:t>
            </a:r>
          </a:p>
        </p:txBody>
      </p:sp>
      <p:sp>
        <p:nvSpPr>
          <p:cNvPr id="19464" name="Oval 8"/>
          <p:cNvSpPr>
            <a:spLocks noChangeArrowheads="1"/>
          </p:cNvSpPr>
          <p:nvPr/>
        </p:nvSpPr>
        <p:spPr bwMode="auto">
          <a:xfrm rot="10120206" flipV="1">
            <a:off x="832347" y="2195786"/>
            <a:ext cx="857250" cy="561975"/>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ሰሌዳ</a:t>
            </a:r>
          </a:p>
        </p:txBody>
      </p:sp>
      <p:sp>
        <p:nvSpPr>
          <p:cNvPr id="8" name="Oval 6"/>
          <p:cNvSpPr>
            <a:spLocks noChangeArrowheads="1"/>
          </p:cNvSpPr>
          <p:nvPr/>
        </p:nvSpPr>
        <p:spPr bwMode="auto">
          <a:xfrm>
            <a:off x="3096122" y="5169173"/>
            <a:ext cx="1079500" cy="563563"/>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ሕብሪ</a:t>
            </a:r>
          </a:p>
        </p:txBody>
      </p:sp>
      <p:sp>
        <p:nvSpPr>
          <p:cNvPr id="9" name="textruta 8"/>
          <p:cNvSpPr txBox="1"/>
          <p:nvPr/>
        </p:nvSpPr>
        <p:spPr>
          <a:xfrm>
            <a:off x="0" y="188640"/>
            <a:ext cx="9144000" cy="646331"/>
          </a:xfrm>
          <a:prstGeom prst="rect">
            <a:avLst/>
          </a:prstGeom>
          <a:noFill/>
        </p:spPr>
        <p:txBody>
          <a:bodyPr wrap="square" rtlCol="0">
            <a:spAutoFit/>
          </a:bodyPr>
          <a:lstStyle/>
          <a:p>
            <a:pPr algn="ctr"/>
            <a:r>
              <a:rPr lang="sv-SE" sz="3600" dirty="0">
                <a:solidFill>
                  <a:schemeClr val="accent1"/>
                </a:solidFill>
                <a:latin typeface="Tahoma" pitchFamily="34" charset="0"/>
                <a:cs typeface="Tahoma" pitchFamily="34" charset="0"/>
              </a:rPr>
              <a:t>ኣብ ሰሌዳ ምትኽኻላት ግበር</a:t>
            </a:r>
            <a:endParaRPr lang="sv-SE"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checkerboard(across)">
                                      <p:cBhvr>
                                        <p:cTn id="7" dur="500"/>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8854">
                                            <p:txEl>
                                              <p:pRg st="0" end="0"/>
                                            </p:txEl>
                                          </p:spTgt>
                                        </p:tgtEl>
                                        <p:attrNameLst>
                                          <p:attrName>style.visibility</p:attrName>
                                        </p:attrNameLst>
                                      </p:cBhvr>
                                      <p:to>
                                        <p:strVal val="visible"/>
                                      </p:to>
                                    </p:set>
                                    <p:animEffect transition="in" filter="wheel(4)">
                                      <p:cBhvr>
                                        <p:cTn id="12" dur="2000"/>
                                        <p:tgtEl>
                                          <p:spTgt spid="788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 calcmode="lin" valueType="num">
                                      <p:cBhvr additive="base">
                                        <p:cTn id="17" dur="500" fill="hold"/>
                                        <p:tgtEl>
                                          <p:spTgt spid="19464"/>
                                        </p:tgtEl>
                                        <p:attrNameLst>
                                          <p:attrName>ppt_x</p:attrName>
                                        </p:attrNameLst>
                                      </p:cBhvr>
                                      <p:tavLst>
                                        <p:tav tm="0">
                                          <p:val>
                                            <p:strVal val="#ppt_x"/>
                                          </p:val>
                                        </p:tav>
                                        <p:tav tm="100000">
                                          <p:val>
                                            <p:strVal val="#ppt_x"/>
                                          </p:val>
                                        </p:tav>
                                      </p:tavLst>
                                    </p:anim>
                                    <p:anim calcmode="lin" valueType="num">
                                      <p:cBhvr additive="base">
                                        <p:cTn id="18"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anim calcmode="lin" valueType="num">
                                      <p:cBhvr additive="base">
                                        <p:cTn id="23" dur="500" fill="hold"/>
                                        <p:tgtEl>
                                          <p:spTgt spid="19462"/>
                                        </p:tgtEl>
                                        <p:attrNameLst>
                                          <p:attrName>ppt_x</p:attrName>
                                        </p:attrNameLst>
                                      </p:cBhvr>
                                      <p:tavLst>
                                        <p:tav tm="0">
                                          <p:val>
                                            <p:strVal val="#ppt_x"/>
                                          </p:val>
                                        </p:tav>
                                        <p:tav tm="100000">
                                          <p:val>
                                            <p:strVal val="#ppt_x"/>
                                          </p:val>
                                        </p:tav>
                                      </p:tavLst>
                                    </p:anim>
                                    <p:anim calcmode="lin" valueType="num">
                                      <p:cBhvr additive="base">
                                        <p:cTn id="24"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463"/>
                                        </p:tgtEl>
                                        <p:attrNameLst>
                                          <p:attrName>style.visibility</p:attrName>
                                        </p:attrNameLst>
                                      </p:cBhvr>
                                      <p:to>
                                        <p:strVal val="visible"/>
                                      </p:to>
                                    </p:set>
                                    <p:anim calcmode="lin" valueType="num">
                                      <p:cBhvr additive="base">
                                        <p:cTn id="35" dur="500" fill="hold"/>
                                        <p:tgtEl>
                                          <p:spTgt spid="19463"/>
                                        </p:tgtEl>
                                        <p:attrNameLst>
                                          <p:attrName>ppt_x</p:attrName>
                                        </p:attrNameLst>
                                      </p:cBhvr>
                                      <p:tavLst>
                                        <p:tav tm="0">
                                          <p:val>
                                            <p:strVal val="#ppt_x"/>
                                          </p:val>
                                        </p:tav>
                                        <p:tav tm="100000">
                                          <p:val>
                                            <p:strVal val="#ppt_x"/>
                                          </p:val>
                                        </p:tav>
                                      </p:tavLst>
                                    </p:anim>
                                    <p:anim calcmode="lin" valueType="num">
                                      <p:cBhvr additive="base">
                                        <p:cTn id="36"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uild="p"/>
      <p:bldP spid="19462" grpId="0" animBg="1"/>
      <p:bldP spid="19463" grpId="0" animBg="1"/>
      <p:bldP spid="1946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a:xfrm>
            <a:off x="0" y="260350"/>
            <a:ext cx="9144000" cy="1143000"/>
          </a:xfrm>
        </p:spPr>
        <p:txBody>
          <a:bodyPr anchorCtr="1"/>
          <a:lstStyle/>
          <a:p>
            <a:pPr algn="r" rtl="1" eaLnBrk="1" hangingPunct="1"/>
            <a:r>
              <a:rPr lang="ti-ER" sz="4000" dirty="0">
                <a:solidFill>
                  <a:schemeClr val="accent1"/>
                </a:solidFill>
                <a:latin typeface="Tahoma" pitchFamily="34" charset="0"/>
                <a:cs typeface="Tahoma" pitchFamily="34" charset="0"/>
              </a:rPr>
              <a:t>ምውህሃድ </a:t>
            </a:r>
            <a:r>
              <a:rPr lang="sv-SE" sz="4000" dirty="0" err="1">
                <a:solidFill>
                  <a:schemeClr val="accent1"/>
                </a:solidFill>
                <a:latin typeface="Tahoma" pitchFamily="34" charset="0"/>
                <a:cs typeface="Tahoma" pitchFamily="34" charset="0"/>
              </a:rPr>
              <a:t>ሰሌዳ</a:t>
            </a:r>
            <a:endParaRPr lang="sv-SE" sz="4000" dirty="0">
              <a:solidFill>
                <a:schemeClr val="accent1"/>
              </a:solidFill>
              <a:latin typeface="Tahoma" pitchFamily="34" charset="0"/>
              <a:cs typeface="Tahoma" pitchFamily="34" charset="0"/>
            </a:endParaRPr>
          </a:p>
        </p:txBody>
      </p:sp>
      <p:sp>
        <p:nvSpPr>
          <p:cNvPr id="80901" name="Rectangle 5"/>
          <p:cNvSpPr>
            <a:spLocks noGrp="1" noChangeArrowheads="1"/>
          </p:cNvSpPr>
          <p:nvPr>
            <p:ph type="body" sz="half" idx="4294967295"/>
          </p:nvPr>
        </p:nvSpPr>
        <p:spPr>
          <a:xfrm>
            <a:off x="323528" y="1628800"/>
            <a:ext cx="4681538" cy="4481512"/>
          </a:xfrm>
        </p:spPr>
        <p:txBody>
          <a:bodyPr>
            <a:noAutofit/>
          </a:bodyPr>
          <a:lstStyle/>
          <a:p>
            <a:pPr eaLnBrk="1" hangingPunct="1">
              <a:lnSpc>
                <a:spcPct val="80000"/>
              </a:lnSpc>
              <a:defRPr/>
            </a:pPr>
            <a:r>
              <a:rPr lang="sv-SE" sz="2400" dirty="0" err="1">
                <a:effectLst>
                  <a:outerShdw blurRad="38100" dist="38100" dir="2700000" algn="tl">
                    <a:srgbClr val="C0C0C0"/>
                  </a:outerShdw>
                </a:effectLst>
              </a:rPr>
              <a:t>ኣብ</a:t>
            </a:r>
            <a:r>
              <a:rPr lang="sv-SE" sz="2400" dirty="0">
                <a:effectLst>
                  <a:outerShdw blurRad="38100" dist="38100" dir="2700000" algn="tl">
                    <a:srgbClr val="C0C0C0"/>
                  </a:outerShdw>
                </a:effectLst>
              </a:rPr>
              <a:t> </a:t>
            </a:r>
            <a:r>
              <a:rPr lang="ti-ER" sz="2400" b="1" dirty="0">
                <a:effectLst>
                  <a:outerShdw blurRad="38100" dist="38100" dir="2700000" algn="tl">
                    <a:srgbClr val="C0C0C0"/>
                  </a:outerShdw>
                </a:effectLst>
              </a:rPr>
              <a:t>ምውህሃድ </a:t>
            </a:r>
            <a:r>
              <a:rPr lang="sv-SE" sz="2400" b="1" dirty="0">
                <a:effectLst>
                  <a:outerShdw blurRad="38100" dist="38100" dir="2700000" algn="tl">
                    <a:srgbClr val="C0C0C0"/>
                  </a:outerShdw>
                </a:effectLst>
              </a:rPr>
              <a:t>ሰሌዳ</a:t>
            </a:r>
            <a:r>
              <a:rPr lang="sv-SE" sz="2400" dirty="0">
                <a:effectLst>
                  <a:outerShdw blurRad="38100" dist="38100" dir="2700000" algn="tl">
                    <a:srgbClr val="C0C0C0"/>
                  </a:outerShdw>
                </a:effectLst>
              </a:rPr>
              <a:t> ምስ ጠወቕካ ሓደ ናይ ልዝብ መስኮት ይኽፈት።</a:t>
            </a:r>
          </a:p>
          <a:p>
            <a:pPr eaLnBrk="1" hangingPunct="1">
              <a:lnSpc>
                <a:spcPct val="80000"/>
              </a:lnSpc>
              <a:buNone/>
              <a:defRPr/>
            </a:pPr>
            <a:endParaRPr lang="sv-SE" sz="24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sv-SE" sz="2400" dirty="0" err="1">
                <a:effectLst>
                  <a:outerShdw blurRad="38100" dist="38100" dir="2700000" algn="tl">
                    <a:srgbClr val="C0C0C0"/>
                  </a:outerShdw>
                </a:effectLst>
              </a:rPr>
              <a:t>ኣብ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ቅድሚ</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እቶም</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ሰሌዳ</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ክርኣዩልካ</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ትደልዮም</a:t>
            </a: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ምልክት ንጥፈታት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ዘላ</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ትርብዒት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ጠውቕ</a:t>
            </a:r>
            <a:r>
              <a:rPr lang="sv-SE" sz="2400" dirty="0">
                <a:effectLst>
                  <a:outerShdw blurRad="38100" dist="38100" dir="2700000" algn="tl">
                    <a:srgbClr val="C0C0C0"/>
                  </a:outerShdw>
                </a:effectLst>
              </a:rPr>
              <a:t>።</a:t>
            </a:r>
            <a:endParaRPr lang="sv-SE" sz="24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endParaRPr lang="sv-SE" sz="24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sv-SE" sz="2400" dirty="0" err="1">
                <a:effectLst>
                  <a:outerShdw blurRad="38100" dist="38100" dir="2700000" algn="tl">
                    <a:srgbClr val="C0C0C0"/>
                  </a:outerShdw>
                </a:effectLst>
              </a:rPr>
              <a:t>ናይቶም</a:t>
            </a: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ምልክት ንጥፈታት</a:t>
            </a:r>
            <a:r>
              <a:rPr lang="sv-SE" sz="2400" dirty="0">
                <a:effectLst>
                  <a:outerShdw blurRad="38100" dist="38100" dir="2700000" algn="tl">
                    <a:srgbClr val="C0C0C0"/>
                  </a:outerShdw>
                </a:effectLst>
              </a:rPr>
              <a:t> ከም ምርጫኻ ክትቅይሮም ትኽእል ኢኻ።</a:t>
            </a:r>
          </a:p>
          <a:p>
            <a:pPr eaLnBrk="1" hangingPunct="1">
              <a:lnSpc>
                <a:spcPct val="80000"/>
              </a:lnSpc>
              <a:defRPr/>
            </a:pPr>
            <a:endParaRPr lang="sv-SE" sz="24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sv-SE" sz="2400" b="1" dirty="0" err="1">
                <a:effectLst>
                  <a:outerShdw blurRad="38100" dist="38100" dir="2700000" algn="tl">
                    <a:srgbClr val="C0C0C0"/>
                  </a:outerShdw>
                </a:effectLst>
              </a:rPr>
              <a:t>ንሰሌዳ</a:t>
            </a:r>
            <a:r>
              <a:rPr lang="sv-SE" sz="2400" b="1" dirty="0">
                <a:effectLst>
                  <a:outerShdw blurRad="38100" dist="38100" dir="2700000" algn="tl">
                    <a:srgbClr val="C0C0C0"/>
                  </a:outerShdw>
                </a:effectLst>
              </a:rPr>
              <a:t> </a:t>
            </a:r>
            <a:r>
              <a:rPr lang="sv-SE" sz="2400" b="1" dirty="0" err="1">
                <a:effectLst>
                  <a:outerShdw blurRad="38100" dist="38100" dir="2700000" algn="tl">
                    <a:srgbClr val="C0C0C0"/>
                  </a:outerShdw>
                </a:effectLst>
              </a:rPr>
              <a:t>ኣጽርዮ</a:t>
            </a:r>
            <a:r>
              <a:rPr lang="sv-SE" sz="2400" dirty="0">
                <a:effectLst>
                  <a:outerShdw blurRad="38100" dist="38100" dir="2700000" algn="tl">
                    <a:srgbClr val="C0C0C0"/>
                  </a:outerShdw>
                </a:effectLst>
                <a:latin typeface="Tahoma" pitchFamily="34" charset="0"/>
                <a:cs typeface="Tahoma" pitchFamily="34" charset="0"/>
              </a:rPr>
              <a:t>: </a:t>
            </a:r>
            <a:r>
              <a:rPr lang="sv-SE" sz="2400" dirty="0" err="1">
                <a:effectLst>
                  <a:outerShdw blurRad="38100" dist="38100" dir="2700000" algn="tl">
                    <a:srgbClr val="C0C0C0"/>
                  </a:outerShdw>
                </a:effectLst>
              </a:rPr>
              <a:t>ዘይትጠቐምካሉ</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ምልክት</a:t>
            </a:r>
            <a:r>
              <a:rPr lang="ti-ER" sz="2400" dirty="0">
                <a:effectLst>
                  <a:outerShdw blurRad="38100" dist="38100" dir="2700000" algn="tl">
                    <a:srgbClr val="C0C0C0"/>
                  </a:outerShdw>
                </a:effectLst>
              </a:rPr>
              <a:t> ንጥፈት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ድሕሪ</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ውሱን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ጊዜ</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ካብ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ሰሌዳ</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ይእለ</a:t>
            </a:r>
            <a:r>
              <a:rPr lang="sv-SE" sz="2400" dirty="0">
                <a:effectLst>
                  <a:outerShdw blurRad="38100" dist="38100" dir="2700000" algn="tl">
                    <a:srgbClr val="C0C0C0"/>
                  </a:outerShdw>
                </a:effectLst>
              </a:rPr>
              <a:t>።</a:t>
            </a:r>
          </a:p>
        </p:txBody>
      </p:sp>
      <p:pic>
        <p:nvPicPr>
          <p:cNvPr id="80903" name="Picture 99"/>
          <p:cNvPicPr>
            <a:picLocks noGrp="1" noChangeAspect="1" noChangeArrowheads="1"/>
          </p:cNvPicPr>
          <p:nvPr>
            <p:ph sz="half" idx="4294967295"/>
          </p:nvPr>
        </p:nvPicPr>
        <p:blipFill>
          <a:blip r:embed="rId2" cstate="print"/>
          <a:srcRect/>
          <a:stretch>
            <a:fillRect/>
          </a:stretch>
        </p:blipFill>
        <p:spPr>
          <a:xfrm>
            <a:off x="5508104" y="1772816"/>
            <a:ext cx="3219450" cy="3932238"/>
          </a:xfrm>
        </p:spPr>
      </p:pic>
      <p:sp>
        <p:nvSpPr>
          <p:cNvPr id="20486" name="Oval 6"/>
          <p:cNvSpPr>
            <a:spLocks noChangeArrowheads="1"/>
          </p:cNvSpPr>
          <p:nvPr/>
        </p:nvSpPr>
        <p:spPr bwMode="auto">
          <a:xfrm>
            <a:off x="5308079" y="2347491"/>
            <a:ext cx="2951163" cy="563563"/>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6" name="Oval 6"/>
          <p:cNvSpPr>
            <a:spLocks noChangeArrowheads="1"/>
          </p:cNvSpPr>
          <p:nvPr/>
        </p:nvSpPr>
        <p:spPr bwMode="auto">
          <a:xfrm>
            <a:off x="5292725" y="4840288"/>
            <a:ext cx="3103563"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7" name="Oval 6"/>
          <p:cNvSpPr>
            <a:spLocks noChangeArrowheads="1"/>
          </p:cNvSpPr>
          <p:nvPr/>
        </p:nvSpPr>
        <p:spPr bwMode="auto">
          <a:xfrm>
            <a:off x="5445125" y="3297238"/>
            <a:ext cx="2951163" cy="563562"/>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checkerboard(across)">
                                      <p:cBhvr>
                                        <p:cTn id="7" dur="500"/>
                                        <p:tgtEl>
                                          <p:spTgt spid="809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0901">
                                            <p:txEl>
                                              <p:pRg st="2" end="2"/>
                                            </p:txEl>
                                          </p:spTgt>
                                        </p:tgtEl>
                                        <p:attrNameLst>
                                          <p:attrName>style.visibility</p:attrName>
                                        </p:attrNameLst>
                                      </p:cBhvr>
                                      <p:to>
                                        <p:strVal val="visible"/>
                                      </p:to>
                                    </p:set>
                                    <p:animEffect transition="in" filter="wheel(4)">
                                      <p:cBhvr>
                                        <p:cTn id="12" dur="2000"/>
                                        <p:tgtEl>
                                          <p:spTgt spid="8090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 calcmode="lin" valueType="num">
                                      <p:cBhvr additive="base">
                                        <p:cTn id="17" dur="500" fill="hold"/>
                                        <p:tgtEl>
                                          <p:spTgt spid="20486"/>
                                        </p:tgtEl>
                                        <p:attrNameLst>
                                          <p:attrName>ppt_x</p:attrName>
                                        </p:attrNameLst>
                                      </p:cBhvr>
                                      <p:tavLst>
                                        <p:tav tm="0">
                                          <p:val>
                                            <p:strVal val="#ppt_x"/>
                                          </p:val>
                                        </p:tav>
                                        <p:tav tm="100000">
                                          <p:val>
                                            <p:strVal val="#ppt_x"/>
                                          </p:val>
                                        </p:tav>
                                      </p:tavLst>
                                    </p:anim>
                                    <p:anim calcmode="lin" valueType="num">
                                      <p:cBhvr additive="base">
                                        <p:cTn id="1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80901">
                                            <p:txEl>
                                              <p:pRg st="6" end="6"/>
                                            </p:txEl>
                                          </p:spTgt>
                                        </p:tgtEl>
                                        <p:attrNameLst>
                                          <p:attrName>style.visibility</p:attrName>
                                        </p:attrNameLst>
                                      </p:cBhvr>
                                      <p:to>
                                        <p:strVal val="visible"/>
                                      </p:to>
                                    </p:set>
                                    <p:animEffect transition="in" filter="wheel(4)">
                                      <p:cBhvr>
                                        <p:cTn id="29" dur="2000"/>
                                        <p:tgtEl>
                                          <p:spTgt spid="8090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uiExpand="1" build="p"/>
      <p:bldP spid="20486"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0" y="333375"/>
            <a:ext cx="9144000" cy="984250"/>
          </a:xfrm>
        </p:spPr>
        <p:txBody>
          <a:bodyPr anchorCtr="1"/>
          <a:lstStyle/>
          <a:p>
            <a:pPr eaLnBrk="1" hangingPunct="1"/>
            <a:r>
              <a:rPr lang="sv-SE" sz="4000" dirty="0" err="1">
                <a:solidFill>
                  <a:schemeClr val="accent1"/>
                </a:solidFill>
                <a:latin typeface="Tahoma" pitchFamily="34" charset="0"/>
                <a:cs typeface="Tahoma" pitchFamily="34" charset="0"/>
              </a:rPr>
              <a:t>መጥፍ</a:t>
            </a:r>
            <a:r>
              <a:rPr lang="ti-ER" sz="4000" dirty="0">
                <a:solidFill>
                  <a:schemeClr val="accent1"/>
                </a:solidFill>
                <a:latin typeface="Tahoma" pitchFamily="34" charset="0"/>
                <a:cs typeface="Tahoma" pitchFamily="34" charset="0"/>
              </a:rPr>
              <a:t>ኢ</a:t>
            </a:r>
            <a:r>
              <a:rPr lang="sv-SE" sz="4000" dirty="0">
                <a:solidFill>
                  <a:schemeClr val="accent1"/>
                </a:solidFill>
                <a:latin typeface="Tahoma" pitchFamily="34" charset="0"/>
                <a:cs typeface="Tahoma" pitchFamily="34" charset="0"/>
              </a:rPr>
              <a:t> </a:t>
            </a:r>
            <a:r>
              <a:rPr lang="ti-ER" sz="4000" dirty="0">
                <a:solidFill>
                  <a:schemeClr val="accent1"/>
                </a:solidFill>
                <a:latin typeface="Tahoma" pitchFamily="34" charset="0"/>
                <a:cs typeface="Tahoma" pitchFamily="34" charset="0"/>
              </a:rPr>
              <a:t>ዓለባ ምርኢት</a:t>
            </a:r>
            <a:endParaRPr lang="sv-SE" sz="4000" dirty="0">
              <a:solidFill>
                <a:schemeClr val="accent1"/>
              </a:solidFill>
              <a:latin typeface="Tahoma" pitchFamily="34" charset="0"/>
              <a:cs typeface="Tahoma" pitchFamily="34" charset="0"/>
            </a:endParaRPr>
          </a:p>
        </p:txBody>
      </p:sp>
      <p:sp>
        <p:nvSpPr>
          <p:cNvPr id="83973" name="Rectangle 5"/>
          <p:cNvSpPr>
            <a:spLocks noGrp="1" noChangeArrowheads="1"/>
          </p:cNvSpPr>
          <p:nvPr>
            <p:ph type="body" sz="half" idx="4294967295"/>
          </p:nvPr>
        </p:nvSpPr>
        <p:spPr>
          <a:xfrm>
            <a:off x="755576" y="1844824"/>
            <a:ext cx="3960812" cy="4105275"/>
          </a:xfrm>
        </p:spPr>
        <p:txBody>
          <a:bodyPr>
            <a:normAutofit/>
          </a:bodyPr>
          <a:lstStyle/>
          <a:p>
            <a:pPr marL="0" indent="0" eaLnBrk="1" hangingPunct="1">
              <a:defRPr/>
            </a:pPr>
            <a:r>
              <a:rPr lang="sv-SE" sz="2400" dirty="0" err="1">
                <a:effectLst>
                  <a:outerShdw blurRad="38100" dist="38100" dir="2700000" algn="tl">
                    <a:srgbClr val="C0C0C0"/>
                  </a:outerShdw>
                </a:effectLst>
              </a:rPr>
              <a:t>ኣብ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ትሕቲዛ</a:t>
            </a:r>
            <a:r>
              <a:rPr lang="sv-SE" sz="2400" dirty="0">
                <a:effectLst>
                  <a:outerShdw blurRad="38100" dist="38100" dir="2700000" algn="tl">
                    <a:srgbClr val="C0C0C0"/>
                  </a:outerShdw>
                </a:effectLst>
              </a:rPr>
              <a:t> </a:t>
            </a:r>
            <a:r>
              <a:rPr lang="ti-ER" sz="2400" b="1" dirty="0">
                <a:effectLst>
                  <a:outerShdw blurRad="38100" dist="38100" dir="2700000" algn="tl">
                    <a:srgbClr val="C0C0C0"/>
                  </a:outerShdw>
                </a:effectLst>
              </a:rPr>
              <a:t>መጥፍኢ ዓለባ ምርኢት </a:t>
            </a:r>
            <a:r>
              <a:rPr lang="sv-SE" sz="2400" dirty="0" err="1">
                <a:effectLst>
                  <a:outerShdw blurRad="38100" dist="38100" dir="2700000" algn="tl">
                    <a:srgbClr val="C0C0C0"/>
                  </a:outerShdw>
                </a:effectLst>
              </a:rPr>
              <a:t>ትብል</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ዘላ</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ተገንጻሊት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እቲ</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ንመጥፍ</a:t>
            </a:r>
            <a:r>
              <a:rPr lang="ti-ER" sz="2400" dirty="0">
                <a:effectLst>
                  <a:outerShdw blurRad="38100" dist="38100" dir="2700000" algn="tl">
                    <a:srgbClr val="C0C0C0"/>
                  </a:outerShdw>
                </a:effectLst>
              </a:rPr>
              <a:t>ኢ</a:t>
            </a: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ዓለባ ምርኢት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ክጥቀመሉ</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ትደሊ</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ዓይነት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ክትመርጽ</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ትክዝእል</a:t>
            </a:r>
            <a:r>
              <a:rPr lang="sv-SE" sz="2400" dirty="0">
                <a:effectLst>
                  <a:outerShdw blurRad="38100" dist="38100" dir="2700000" algn="tl">
                    <a:srgbClr val="C0C0C0"/>
                  </a:outerShdw>
                </a:effectLst>
              </a:rPr>
              <a:t>።</a:t>
            </a:r>
            <a:endParaRPr lang="sv-SE" sz="2400" dirty="0">
              <a:effectLst>
                <a:outerShdw blurRad="38100" dist="38100" dir="2700000" algn="tl">
                  <a:srgbClr val="C0C0C0"/>
                </a:outerShdw>
              </a:effectLst>
              <a:latin typeface="Tahoma" pitchFamily="34" charset="0"/>
              <a:cs typeface="Tahoma" pitchFamily="34" charset="0"/>
            </a:endParaRPr>
          </a:p>
          <a:p>
            <a:pPr marL="0" indent="0" eaLnBrk="1" hangingPunct="1">
              <a:buFont typeface="Arial" charset="0"/>
              <a:buNone/>
              <a:defRPr/>
            </a:pPr>
            <a:endParaRPr lang="sv-SE" sz="2400" dirty="0">
              <a:effectLst>
                <a:outerShdw blurRad="38100" dist="38100" dir="2700000" algn="tl">
                  <a:srgbClr val="C0C0C0"/>
                </a:outerShdw>
              </a:effectLst>
              <a:latin typeface="Tahoma" pitchFamily="34" charset="0"/>
              <a:cs typeface="Tahoma" pitchFamily="34" charset="0"/>
            </a:endParaRPr>
          </a:p>
          <a:p>
            <a:pPr marL="0" indent="0" eaLnBrk="1" hangingPunct="1">
              <a:defRPr/>
            </a:pPr>
            <a:r>
              <a:rPr lang="sv-SE" sz="2400" dirty="0" err="1">
                <a:effectLst>
                  <a:outerShdw blurRad="38100" dist="38100" dir="2700000" algn="tl">
                    <a:srgbClr val="C0C0C0"/>
                  </a:outerShdw>
                </a:effectLst>
              </a:rPr>
              <a:t>ከምኡ</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ውን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ድሕሪ</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ክንደይ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ጊዜ</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እቲ</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መጥፍእ</a:t>
            </a: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ዓለባ ምርኢት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ክጅምር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ከምዘለዎ</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ከተቐምጦ</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ትኽል</a:t>
            </a:r>
            <a:r>
              <a:rPr lang="sv-SE" sz="2400" dirty="0">
                <a:effectLst>
                  <a:outerShdw blurRad="38100" dist="38100" dir="2700000" algn="tl">
                    <a:srgbClr val="C0C0C0"/>
                  </a:outerShdw>
                </a:effectLst>
              </a:rPr>
              <a:t>።</a:t>
            </a:r>
          </a:p>
        </p:txBody>
      </p:sp>
      <p:pic>
        <p:nvPicPr>
          <p:cNvPr id="83975" name="Picture 100"/>
          <p:cNvPicPr>
            <a:picLocks noGrp="1" noChangeAspect="1" noChangeArrowheads="1"/>
          </p:cNvPicPr>
          <p:nvPr>
            <p:ph sz="half" idx="4294967295"/>
          </p:nvPr>
        </p:nvPicPr>
        <p:blipFill>
          <a:blip r:embed="rId2" cstate="print"/>
          <a:srcRect/>
          <a:stretch>
            <a:fillRect/>
          </a:stretch>
        </p:blipFill>
        <p:spPr>
          <a:xfrm>
            <a:off x="5220072" y="1844824"/>
            <a:ext cx="3471862" cy="4010025"/>
          </a:xfrm>
        </p:spPr>
      </p:pic>
      <p:sp>
        <p:nvSpPr>
          <p:cNvPr id="83976" name="AutoShape 8"/>
          <p:cNvSpPr>
            <a:spLocks noChangeArrowheads="1"/>
          </p:cNvSpPr>
          <p:nvPr/>
        </p:nvSpPr>
        <p:spPr bwMode="auto">
          <a:xfrm>
            <a:off x="6257245" y="4357439"/>
            <a:ext cx="2411412" cy="1152525"/>
          </a:xfrm>
          <a:prstGeom prst="wedgeRoundRectCallout">
            <a:avLst>
              <a:gd name="adj1" fmla="val -62375"/>
              <a:gd name="adj2" fmla="val -47384"/>
              <a:gd name="adj3" fmla="val 16667"/>
            </a:avLst>
          </a:prstGeom>
          <a:solidFill>
            <a:srgbClr val="B9CDE5"/>
          </a:solidFill>
          <a:ln w="3175">
            <a:solidFill>
              <a:schemeClr val="tx1"/>
            </a:solidFill>
            <a:miter lim="800000"/>
            <a:headEnd/>
            <a:tailEnd/>
          </a:ln>
        </p:spPr>
        <p:txBody>
          <a:bodyPr/>
          <a:lstStyle/>
          <a:p>
            <a:pPr lvl="1"/>
            <a:r>
              <a:rPr lang="sv-SE" b="1" dirty="0" err="1"/>
              <a:t>ኣብዚ</a:t>
            </a:r>
            <a:r>
              <a:rPr lang="sv-SE" b="1" dirty="0"/>
              <a:t> </a:t>
            </a:r>
            <a:r>
              <a:rPr lang="sv-SE" b="1" dirty="0" err="1"/>
              <a:t>ንመጥፍእ</a:t>
            </a:r>
            <a:endParaRPr lang="ti-ER" b="1" dirty="0"/>
          </a:p>
          <a:p>
            <a:pPr lvl="1"/>
            <a:r>
              <a:rPr lang="ti-ER" b="1" dirty="0"/>
              <a:t>ዓለባ ምርኢት</a:t>
            </a:r>
            <a:r>
              <a:rPr lang="sv-SE" b="1" dirty="0"/>
              <a:t> </a:t>
            </a:r>
            <a:r>
              <a:rPr lang="sv-SE" b="1" dirty="0" err="1"/>
              <a:t>ናይ</a:t>
            </a:r>
            <a:r>
              <a:rPr lang="sv-SE" b="1" dirty="0"/>
              <a:t> </a:t>
            </a:r>
            <a:r>
              <a:rPr lang="sv-SE" b="1" dirty="0" err="1"/>
              <a:t>መጸበዪ</a:t>
            </a:r>
            <a:r>
              <a:rPr lang="sv-SE" b="1" dirty="0"/>
              <a:t> </a:t>
            </a:r>
            <a:r>
              <a:rPr lang="sv-SE" b="1" dirty="0" err="1"/>
              <a:t>ጊዜ</a:t>
            </a:r>
            <a:r>
              <a:rPr lang="sv-SE" b="1" dirty="0"/>
              <a:t> </a:t>
            </a:r>
            <a:r>
              <a:rPr lang="sv-SE" b="1" dirty="0" err="1"/>
              <a:t>ተቐምጠሉ</a:t>
            </a:r>
            <a:endParaRPr lang="ar-AE" sz="1200" b="1" dirty="0">
              <a:latin typeface="Tahoma" pitchFamily="34" charset="0"/>
              <a:cs typeface="Tahoma" pitchFamily="34" charset="0"/>
            </a:endParaRPr>
          </a:p>
          <a:p>
            <a:endParaRPr lang="sv-SE" sz="1800" dirty="0">
              <a:latin typeface="Tahoma" pitchFamily="34" charset="0"/>
              <a:cs typeface="Tahoma" pitchFamily="34" charset="0"/>
            </a:endParaRPr>
          </a:p>
        </p:txBody>
      </p:sp>
      <p:sp>
        <p:nvSpPr>
          <p:cNvPr id="21511" name="Oval 7"/>
          <p:cNvSpPr>
            <a:spLocks noChangeArrowheads="1"/>
          </p:cNvSpPr>
          <p:nvPr/>
        </p:nvSpPr>
        <p:spPr bwMode="auto">
          <a:xfrm>
            <a:off x="5127997" y="1687135"/>
            <a:ext cx="1438275" cy="1428214"/>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dirty="0" err="1"/>
              <a:t>መጥፍእ</a:t>
            </a:r>
            <a:r>
              <a:rPr lang="sv-SE" dirty="0"/>
              <a:t> </a:t>
            </a:r>
            <a:r>
              <a:rPr lang="ti-ER" dirty="0"/>
              <a:t>ዓለባ ምርኢት</a:t>
            </a:r>
            <a:endParaRPr lang="sv-SE" dirty="0"/>
          </a:p>
        </p:txBody>
      </p:sp>
      <p:sp>
        <p:nvSpPr>
          <p:cNvPr id="21512" name="AutoShape 8"/>
          <p:cNvSpPr>
            <a:spLocks noChangeArrowheads="1"/>
          </p:cNvSpPr>
          <p:nvPr/>
        </p:nvSpPr>
        <p:spPr bwMode="auto">
          <a:xfrm>
            <a:off x="5199434" y="3057674"/>
            <a:ext cx="1665288" cy="936625"/>
          </a:xfrm>
          <a:prstGeom prst="wedgeRoundRectCallout">
            <a:avLst>
              <a:gd name="adj1" fmla="val 14157"/>
              <a:gd name="adj2" fmla="val 68134"/>
              <a:gd name="adj3" fmla="val 16667"/>
            </a:avLst>
          </a:prstGeom>
          <a:solidFill>
            <a:srgbClr val="B9CDE5"/>
          </a:solidFill>
          <a:ln w="9525" algn="ctr">
            <a:solidFill>
              <a:schemeClr val="tx1"/>
            </a:solidFill>
            <a:miter lim="800000"/>
            <a:headEnd/>
            <a:tailEnd/>
          </a:ln>
        </p:spPr>
        <p:txBody>
          <a:bodyPr anchor="ctr"/>
          <a:lstStyle/>
          <a:p>
            <a:pPr algn="ctr">
              <a:defRPr/>
            </a:pPr>
            <a:r>
              <a:rPr lang="sv-SE" b="1" dirty="0" err="1">
                <a:effectLst>
                  <a:outerShdw blurRad="38100" dist="38100" dir="2700000" algn="tl">
                    <a:srgbClr val="FFFFFF"/>
                  </a:outerShdw>
                </a:effectLst>
              </a:rPr>
              <a:t>ኣብዚ</a:t>
            </a:r>
            <a:r>
              <a:rPr lang="sv-SE" b="1" dirty="0">
                <a:effectLst>
                  <a:outerShdw blurRad="38100" dist="38100" dir="2700000" algn="tl">
                    <a:srgbClr val="FFFFFF"/>
                  </a:outerShdw>
                </a:effectLst>
              </a:rPr>
              <a:t> </a:t>
            </a:r>
            <a:r>
              <a:rPr lang="sv-SE" b="1" dirty="0" err="1">
                <a:effectLst>
                  <a:outerShdw blurRad="38100" dist="38100" dir="2700000" algn="tl">
                    <a:srgbClr val="FFFFFF"/>
                  </a:outerShdw>
                </a:effectLst>
              </a:rPr>
              <a:t>ዓይነት</a:t>
            </a:r>
            <a:r>
              <a:rPr lang="sv-SE" b="1" dirty="0">
                <a:effectLst>
                  <a:outerShdw blurRad="38100" dist="38100" dir="2700000" algn="tl">
                    <a:srgbClr val="FFFFFF"/>
                  </a:outerShdw>
                </a:effectLst>
              </a:rPr>
              <a:t> </a:t>
            </a:r>
            <a:r>
              <a:rPr lang="sv-SE" b="1" dirty="0" err="1">
                <a:effectLst>
                  <a:outerShdw blurRad="38100" dist="38100" dir="2700000" algn="tl">
                    <a:srgbClr val="FFFFFF"/>
                  </a:outerShdw>
                </a:effectLst>
              </a:rPr>
              <a:t>መጥፍእ</a:t>
            </a:r>
            <a:r>
              <a:rPr lang="sv-SE" b="1" dirty="0">
                <a:effectLst>
                  <a:outerShdw blurRad="38100" dist="38100" dir="2700000" algn="tl">
                    <a:srgbClr val="FFFFFF"/>
                  </a:outerShdw>
                </a:effectLst>
              </a:rPr>
              <a:t> </a:t>
            </a:r>
            <a:r>
              <a:rPr lang="ti-ER" b="1" dirty="0">
                <a:effectLst>
                  <a:outerShdw blurRad="38100" dist="38100" dir="2700000" algn="tl">
                    <a:srgbClr val="FFFFFF"/>
                  </a:outerShdw>
                </a:effectLst>
              </a:rPr>
              <a:t>ዓለባ ምርትኢ</a:t>
            </a:r>
            <a:r>
              <a:rPr lang="sv-SE" b="1" dirty="0">
                <a:effectLst>
                  <a:outerShdw blurRad="38100" dist="38100" dir="2700000" algn="tl">
                    <a:srgbClr val="FFFFFF"/>
                  </a:outerShdw>
                </a:effectLst>
              </a:rPr>
              <a:t> </a:t>
            </a:r>
            <a:r>
              <a:rPr lang="sv-SE" b="1" dirty="0" err="1">
                <a:effectLst>
                  <a:outerShdw blurRad="38100" dist="38100" dir="2700000" algn="tl">
                    <a:srgbClr val="FFFFFF"/>
                  </a:outerShdw>
                </a:effectLst>
              </a:rPr>
              <a:t>ትመርጽ</a:t>
            </a:r>
            <a:endParaRPr lang="sv-SE"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blinds(horizontal)">
                                      <p:cBhvr>
                                        <p:cTn id="7" dur="500"/>
                                        <p:tgtEl>
                                          <p:spTgt spid="839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 calcmode="lin" valueType="num">
                                      <p:cBhvr additive="base">
                                        <p:cTn id="12" dur="500" fill="hold"/>
                                        <p:tgtEl>
                                          <p:spTgt spid="21511"/>
                                        </p:tgtEl>
                                        <p:attrNameLst>
                                          <p:attrName>ppt_x</p:attrName>
                                        </p:attrNameLst>
                                      </p:cBhvr>
                                      <p:tavLst>
                                        <p:tav tm="0">
                                          <p:val>
                                            <p:strVal val="#ppt_x"/>
                                          </p:val>
                                        </p:tav>
                                        <p:tav tm="100000">
                                          <p:val>
                                            <p:strVal val="#ppt_x"/>
                                          </p:val>
                                        </p:tav>
                                      </p:tavLst>
                                    </p:anim>
                                    <p:anim calcmode="lin" valueType="num">
                                      <p:cBhvr additive="base">
                                        <p:cTn id="13"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3973">
                                            <p:txEl>
                                              <p:pRg st="0" end="0"/>
                                            </p:txEl>
                                          </p:spTgt>
                                        </p:tgtEl>
                                        <p:attrNameLst>
                                          <p:attrName>style.visibility</p:attrName>
                                        </p:attrNameLst>
                                      </p:cBhvr>
                                      <p:to>
                                        <p:strVal val="visible"/>
                                      </p:to>
                                    </p:set>
                                    <p:animEffect transition="in" filter="barn(inVertical)">
                                      <p:cBhvr>
                                        <p:cTn id="18" dur="500"/>
                                        <p:tgtEl>
                                          <p:spTgt spid="8397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512"/>
                                        </p:tgtEl>
                                        <p:attrNameLst>
                                          <p:attrName>style.visibility</p:attrName>
                                        </p:attrNameLst>
                                      </p:cBhvr>
                                      <p:to>
                                        <p:strVal val="visible"/>
                                      </p:to>
                                    </p:set>
                                    <p:anim calcmode="lin" valueType="num">
                                      <p:cBhvr additive="base">
                                        <p:cTn id="23" dur="500" fill="hold"/>
                                        <p:tgtEl>
                                          <p:spTgt spid="21512"/>
                                        </p:tgtEl>
                                        <p:attrNameLst>
                                          <p:attrName>ppt_x</p:attrName>
                                        </p:attrNameLst>
                                      </p:cBhvr>
                                      <p:tavLst>
                                        <p:tav tm="0">
                                          <p:val>
                                            <p:strVal val="#ppt_x"/>
                                          </p:val>
                                        </p:tav>
                                        <p:tav tm="100000">
                                          <p:val>
                                            <p:strVal val="#ppt_x"/>
                                          </p:val>
                                        </p:tav>
                                      </p:tavLst>
                                    </p:anim>
                                    <p:anim calcmode="lin" valueType="num">
                                      <p:cBhvr additive="base">
                                        <p:cTn id="24"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3973">
                                            <p:txEl>
                                              <p:pRg st="2" end="2"/>
                                            </p:txEl>
                                          </p:spTgt>
                                        </p:tgtEl>
                                        <p:attrNameLst>
                                          <p:attrName>style.visibility</p:attrName>
                                        </p:attrNameLst>
                                      </p:cBhvr>
                                      <p:to>
                                        <p:strVal val="visible"/>
                                      </p:to>
                                    </p:set>
                                    <p:animEffect transition="in" filter="barn(inVertical)">
                                      <p:cBhvr>
                                        <p:cTn id="29" dur="500"/>
                                        <p:tgtEl>
                                          <p:spTgt spid="8397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1" nodeType="clickEffect">
                                  <p:stCondLst>
                                    <p:cond delay="0"/>
                                  </p:stCondLst>
                                  <p:childTnLst>
                                    <p:set>
                                      <p:cBhvr>
                                        <p:cTn id="33" dur="1" fill="hold">
                                          <p:stCondLst>
                                            <p:cond delay="0"/>
                                          </p:stCondLst>
                                        </p:cTn>
                                        <p:tgtEl>
                                          <p:spTgt spid="83976"/>
                                        </p:tgtEl>
                                        <p:attrNameLst>
                                          <p:attrName>style.visibility</p:attrName>
                                        </p:attrNameLst>
                                      </p:cBhvr>
                                      <p:to>
                                        <p:strVal val="visible"/>
                                      </p:to>
                                    </p:set>
                                    <p:anim calcmode="lin" valueType="num">
                                      <p:cBhvr additive="base">
                                        <p:cTn id="34" dur="500" fill="hold"/>
                                        <p:tgtEl>
                                          <p:spTgt spid="83976"/>
                                        </p:tgtEl>
                                        <p:attrNameLst>
                                          <p:attrName>ppt_x</p:attrName>
                                        </p:attrNameLst>
                                      </p:cBhvr>
                                      <p:tavLst>
                                        <p:tav tm="0">
                                          <p:val>
                                            <p:strVal val="#ppt_x"/>
                                          </p:val>
                                        </p:tav>
                                        <p:tav tm="100000">
                                          <p:val>
                                            <p:strVal val="#ppt_x"/>
                                          </p:val>
                                        </p:tav>
                                      </p:tavLst>
                                    </p:anim>
                                    <p:anim calcmode="lin" valueType="num">
                                      <p:cBhvr additive="base">
                                        <p:cTn id="35"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uiExpand="1" build="p"/>
      <p:bldP spid="83976" grpId="1" animBg="1"/>
      <p:bldP spid="21511" grpId="0" animBg="1"/>
      <p:bldP spid="215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body" sz="half" idx="4294967295"/>
          </p:nvPr>
        </p:nvSpPr>
        <p:spPr>
          <a:xfrm>
            <a:off x="4932040" y="1556792"/>
            <a:ext cx="4038600" cy="4554537"/>
          </a:xfrm>
        </p:spPr>
        <p:txBody>
          <a:bodyPr/>
          <a:lstStyle/>
          <a:p>
            <a:pPr eaLnBrk="1" hangingPunct="1"/>
            <a:r>
              <a:rPr lang="sv-SE" sz="2800" dirty="0" err="1"/>
              <a:t>ኣብታ</a:t>
            </a:r>
            <a:r>
              <a:rPr lang="sv-SE" sz="2800" dirty="0"/>
              <a:t> </a:t>
            </a:r>
            <a:r>
              <a:rPr lang="sv-SE" sz="2800" dirty="0" err="1"/>
              <a:t>ሳልሰይቲ</a:t>
            </a:r>
            <a:r>
              <a:rPr lang="sv-SE" sz="2800" dirty="0"/>
              <a:t> </a:t>
            </a:r>
            <a:r>
              <a:rPr lang="sv-SE" sz="2800" dirty="0" err="1"/>
              <a:t>ተገንጻሊት</a:t>
            </a:r>
            <a:r>
              <a:rPr lang="sv-SE" sz="2800" dirty="0"/>
              <a:t> </a:t>
            </a:r>
            <a:r>
              <a:rPr lang="sv-SE" sz="2800" b="1" dirty="0"/>
              <a:t>”</a:t>
            </a:r>
            <a:r>
              <a:rPr lang="sv-SE" sz="2800" b="1" dirty="0" err="1"/>
              <a:t>መልክዕ</a:t>
            </a:r>
            <a:r>
              <a:rPr lang="sv-SE" sz="2800" b="1" dirty="0"/>
              <a:t>”</a:t>
            </a:r>
            <a:r>
              <a:rPr lang="sv-SE" sz="2800" dirty="0"/>
              <a:t> </a:t>
            </a:r>
            <a:r>
              <a:rPr lang="sv-SE" sz="2800" dirty="0" err="1"/>
              <a:t>ካብ</a:t>
            </a:r>
            <a:r>
              <a:rPr lang="sv-SE" sz="2800" dirty="0"/>
              <a:t> </a:t>
            </a:r>
            <a:r>
              <a:rPr lang="sv-SE" sz="2800" dirty="0" err="1"/>
              <a:t>ዝተፈላለየ</a:t>
            </a:r>
            <a:r>
              <a:rPr lang="sv-SE" sz="2800" dirty="0"/>
              <a:t> </a:t>
            </a:r>
            <a:r>
              <a:rPr lang="sv-SE" sz="2800" dirty="0" err="1"/>
              <a:t>ሕብሪ</a:t>
            </a:r>
            <a:r>
              <a:rPr lang="sv-SE" sz="2800" dirty="0"/>
              <a:t> </a:t>
            </a:r>
            <a:r>
              <a:rPr lang="sv-SE" sz="2800" dirty="0" err="1"/>
              <a:t>መስኮትን</a:t>
            </a:r>
            <a:r>
              <a:rPr lang="sv-SE" sz="2800" dirty="0"/>
              <a:t> </a:t>
            </a:r>
            <a:r>
              <a:rPr lang="sv-SE" sz="2800" dirty="0" err="1"/>
              <a:t>ቴማን</a:t>
            </a:r>
            <a:r>
              <a:rPr lang="sv-SE" sz="2800" dirty="0"/>
              <a:t> </a:t>
            </a:r>
            <a:r>
              <a:rPr lang="sv-SE" sz="2800" dirty="0" err="1"/>
              <a:t>ክትመርጽ</a:t>
            </a:r>
            <a:r>
              <a:rPr lang="sv-SE" sz="2800" dirty="0"/>
              <a:t> </a:t>
            </a:r>
            <a:r>
              <a:rPr lang="sv-SE" sz="2800" dirty="0" err="1"/>
              <a:t>ትኽል</a:t>
            </a:r>
            <a:r>
              <a:rPr lang="sv-SE" sz="2800" dirty="0"/>
              <a:t>።</a:t>
            </a:r>
            <a:endParaRPr lang="sv-SE" sz="2800" dirty="0">
              <a:latin typeface="Tahoma" pitchFamily="34" charset="0"/>
              <a:cs typeface="Tahoma" pitchFamily="34" charset="0"/>
            </a:endParaRPr>
          </a:p>
          <a:p>
            <a:pPr eaLnBrk="1" hangingPunct="1">
              <a:buFont typeface="Arial" charset="0"/>
              <a:buNone/>
            </a:pPr>
            <a:endParaRPr lang="sv-SE" sz="2800" dirty="0">
              <a:latin typeface="Tahoma" pitchFamily="34" charset="0"/>
              <a:cs typeface="Tahoma" pitchFamily="34" charset="0"/>
            </a:endParaRPr>
          </a:p>
          <a:p>
            <a:pPr eaLnBrk="1" hangingPunct="1"/>
            <a:r>
              <a:rPr lang="sv-SE" sz="2800" dirty="0" err="1"/>
              <a:t>ከምኡ</a:t>
            </a:r>
            <a:r>
              <a:rPr lang="sv-SE" sz="2800" dirty="0"/>
              <a:t> </a:t>
            </a:r>
            <a:r>
              <a:rPr lang="sv-SE" sz="2800" dirty="0" err="1"/>
              <a:t>ውን</a:t>
            </a:r>
            <a:r>
              <a:rPr lang="sv-SE" sz="2800" dirty="0"/>
              <a:t> </a:t>
            </a:r>
            <a:r>
              <a:rPr lang="sv-SE" sz="2800" dirty="0" err="1"/>
              <a:t>ዕብየት</a:t>
            </a:r>
            <a:r>
              <a:rPr lang="sv-SE" sz="2800" dirty="0"/>
              <a:t> </a:t>
            </a:r>
            <a:r>
              <a:rPr lang="sv-SE" sz="2800" dirty="0" err="1"/>
              <a:t>ናይ</a:t>
            </a:r>
            <a:r>
              <a:rPr lang="sv-SE" sz="2800" dirty="0"/>
              <a:t>  </a:t>
            </a:r>
            <a:r>
              <a:rPr lang="sv-SE" sz="2800" dirty="0" err="1"/>
              <a:t>ምልክት</a:t>
            </a:r>
            <a:r>
              <a:rPr lang="ti-ER" sz="2800" dirty="0"/>
              <a:t> ንጥፈት</a:t>
            </a:r>
            <a:r>
              <a:rPr lang="sv-SE" sz="2800" dirty="0"/>
              <a:t> </a:t>
            </a:r>
            <a:r>
              <a:rPr lang="sv-SE" sz="2800" dirty="0" err="1"/>
              <a:t>ኣብ</a:t>
            </a:r>
            <a:r>
              <a:rPr lang="sv-SE" sz="2800" dirty="0"/>
              <a:t> </a:t>
            </a:r>
            <a:r>
              <a:rPr lang="sv-SE" sz="2800" dirty="0" err="1"/>
              <a:t>ሰሌዳ</a:t>
            </a:r>
            <a:r>
              <a:rPr lang="sv-SE" sz="2800" dirty="0"/>
              <a:t> </a:t>
            </a:r>
            <a:r>
              <a:rPr lang="sv-SE" sz="2800" dirty="0" err="1"/>
              <a:t>ክትመርጽ</a:t>
            </a:r>
            <a:r>
              <a:rPr lang="sv-SE" sz="2800" dirty="0"/>
              <a:t> </a:t>
            </a:r>
            <a:r>
              <a:rPr lang="sv-SE" sz="2800" dirty="0" err="1"/>
              <a:t>ትኽእል</a:t>
            </a:r>
            <a:r>
              <a:rPr lang="sv-SE" sz="2800" dirty="0"/>
              <a:t>።</a:t>
            </a:r>
          </a:p>
        </p:txBody>
      </p:sp>
      <p:pic>
        <p:nvPicPr>
          <p:cNvPr id="22531" name="Picture 102"/>
          <p:cNvPicPr>
            <a:picLocks noGrp="1" noChangeAspect="1" noChangeArrowheads="1"/>
          </p:cNvPicPr>
          <p:nvPr>
            <p:ph sz="half" idx="4294967295"/>
          </p:nvPr>
        </p:nvPicPr>
        <p:blipFill>
          <a:blip r:embed="rId2" cstate="print"/>
          <a:srcRect/>
          <a:stretch>
            <a:fillRect/>
          </a:stretch>
        </p:blipFill>
        <p:spPr>
          <a:xfrm>
            <a:off x="539552" y="1628800"/>
            <a:ext cx="3914775" cy="4391025"/>
          </a:xfrm>
        </p:spPr>
      </p:pic>
      <p:sp>
        <p:nvSpPr>
          <p:cNvPr id="4" name="Rectangle 4"/>
          <p:cNvSpPr txBox="1">
            <a:spLocks noChangeArrowheads="1"/>
          </p:cNvSpPr>
          <p:nvPr/>
        </p:nvSpPr>
        <p:spPr bwMode="auto">
          <a:xfrm>
            <a:off x="1" y="333375"/>
            <a:ext cx="9144000" cy="984250"/>
          </a:xfrm>
          <a:prstGeom prst="rect">
            <a:avLst/>
          </a:prstGeom>
          <a:noFill/>
          <a:ln w="9525">
            <a:noFill/>
            <a:miter lim="800000"/>
            <a:headEnd/>
            <a:tailEnd/>
          </a:ln>
          <a:effectLst/>
        </p:spPr>
        <p:txBody>
          <a:bodyPr anchor="ctr" anchorCtr="1"/>
          <a:lstStyle/>
          <a:p>
            <a:pPr algn="r" rtl="1">
              <a:defRPr/>
            </a:pPr>
            <a:r>
              <a:rPr lang="sv-SE" sz="4000" dirty="0">
                <a:solidFill>
                  <a:schemeClr val="accent1"/>
                </a:solidFill>
                <a:latin typeface="Tahoma" pitchFamily="34" charset="0"/>
                <a:cs typeface="Tahoma" pitchFamily="34" charset="0"/>
              </a:rPr>
              <a:t>መልክዕ </a:t>
            </a:r>
            <a:r>
              <a:rPr lang="sv-SE" sz="4400" dirty="0">
                <a:solidFill>
                  <a:schemeClr val="hlink"/>
                </a:solidFill>
                <a:effectLst>
                  <a:outerShdw blurRad="38100" dist="38100" dir="2700000" algn="tl">
                    <a:srgbClr val="C0C0C0"/>
                  </a:outerShdw>
                </a:effectLst>
                <a:latin typeface="Tahoma" pitchFamily="34" charset="0"/>
                <a:cs typeface="Tahoma" pitchFamily="34" charset="0"/>
              </a:rPr>
              <a:t>  </a:t>
            </a:r>
          </a:p>
        </p:txBody>
      </p:sp>
      <p:sp>
        <p:nvSpPr>
          <p:cNvPr id="22534" name="Oval 6"/>
          <p:cNvSpPr>
            <a:spLocks noChangeArrowheads="1"/>
          </p:cNvSpPr>
          <p:nvPr/>
        </p:nvSpPr>
        <p:spPr bwMode="auto">
          <a:xfrm>
            <a:off x="1727002" y="1844700"/>
            <a:ext cx="1223963" cy="561975"/>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መልክዕ</a:t>
            </a:r>
          </a:p>
        </p:txBody>
      </p:sp>
      <p:sp>
        <p:nvSpPr>
          <p:cNvPr id="22535" name="Line 7"/>
          <p:cNvSpPr>
            <a:spLocks noChangeShapeType="1"/>
          </p:cNvSpPr>
          <p:nvPr/>
        </p:nvSpPr>
        <p:spPr bwMode="auto">
          <a:xfrm flipH="1">
            <a:off x="3382765" y="4940325"/>
            <a:ext cx="433387" cy="0"/>
          </a:xfrm>
          <a:prstGeom prst="line">
            <a:avLst/>
          </a:prstGeom>
          <a:noFill/>
          <a:ln w="38100">
            <a:solidFill>
              <a:schemeClr val="hlink"/>
            </a:solidFill>
            <a:round/>
            <a:headEnd/>
            <a:tailEnd type="stealth" w="med" len="med"/>
          </a:ln>
        </p:spPr>
        <p:txBody>
          <a:bodyPr wrap="none" anchor="ctr">
            <a:spAutoFit/>
          </a:bodyPr>
          <a:lstStyle/>
          <a:p>
            <a:endParaRPr lang="sv-SE"/>
          </a:p>
        </p:txBody>
      </p:sp>
      <p:sp>
        <p:nvSpPr>
          <p:cNvPr id="7" name="Line 7"/>
          <p:cNvSpPr>
            <a:spLocks noChangeShapeType="1"/>
          </p:cNvSpPr>
          <p:nvPr/>
        </p:nvSpPr>
        <p:spPr bwMode="auto">
          <a:xfrm flipH="1">
            <a:off x="3424040" y="5372125"/>
            <a:ext cx="431800" cy="0"/>
          </a:xfrm>
          <a:prstGeom prst="line">
            <a:avLst/>
          </a:prstGeom>
          <a:noFill/>
          <a:ln w="38100">
            <a:solidFill>
              <a:schemeClr val="hlink"/>
            </a:solidFill>
            <a:round/>
            <a:headEnd/>
            <a:tailEnd type="stealth" w="med" len="med"/>
          </a:ln>
        </p:spPr>
        <p:txBody>
          <a:bodyPr wrap="none" anchor="ctr">
            <a:spAutoFit/>
          </a:bodyPr>
          <a:lstStyle/>
          <a:p>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barn(inVertical)">
                                      <p:cBhvr>
                                        <p:cTn id="12" dur="5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022">
                                            <p:txEl>
                                              <p:pRg st="0" end="0"/>
                                            </p:txEl>
                                          </p:spTgt>
                                        </p:tgtEl>
                                        <p:attrNameLst>
                                          <p:attrName>style.visibility</p:attrName>
                                        </p:attrNameLst>
                                      </p:cBhvr>
                                      <p:to>
                                        <p:strVal val="visible"/>
                                      </p:to>
                                    </p:set>
                                    <p:animEffect transition="in" filter="barn(inVertical)">
                                      <p:cBhvr>
                                        <p:cTn id="17" dur="500"/>
                                        <p:tgtEl>
                                          <p:spTgt spid="860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arn(inVertical)">
                                      <p:cBhvr>
                                        <p:cTn id="22" dur="500"/>
                                        <p:tgtEl>
                                          <p:spTgt spid="225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6022">
                                            <p:txEl>
                                              <p:pRg st="2" end="2"/>
                                            </p:txEl>
                                          </p:spTgt>
                                        </p:tgtEl>
                                        <p:attrNameLst>
                                          <p:attrName>style.visibility</p:attrName>
                                        </p:attrNameLst>
                                      </p:cBhvr>
                                      <p:to>
                                        <p:strVal val="visible"/>
                                      </p:to>
                                    </p:set>
                                    <p:animEffect transition="in" filter="barn(inVertical)">
                                      <p:cBhvr>
                                        <p:cTn id="27" dur="500"/>
                                        <p:tgtEl>
                                          <p:spTgt spid="860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uiExpand="1" build="p"/>
      <p:bldP spid="22534" grpId="0" animBg="1"/>
      <p:bldP spid="2253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Grp="1" noChangeArrowheads="1"/>
          </p:cNvSpPr>
          <p:nvPr>
            <p:ph type="body" sz="half" idx="4294967295"/>
          </p:nvPr>
        </p:nvSpPr>
        <p:spPr>
          <a:xfrm>
            <a:off x="4860032" y="2420888"/>
            <a:ext cx="4032250" cy="2663825"/>
          </a:xfrm>
        </p:spPr>
        <p:txBody>
          <a:bodyPr/>
          <a:lstStyle/>
          <a:p>
            <a:pPr eaLnBrk="1" hangingPunct="1"/>
            <a:r>
              <a:rPr lang="sv-SE" sz="2800" dirty="0" err="1"/>
              <a:t>ኣብታ</a:t>
            </a:r>
            <a:r>
              <a:rPr lang="sv-SE" sz="2800" dirty="0"/>
              <a:t> </a:t>
            </a:r>
            <a:r>
              <a:rPr lang="sv-SE" sz="2800" dirty="0" err="1"/>
              <a:t>ራብዓይቲ</a:t>
            </a:r>
            <a:r>
              <a:rPr lang="sv-SE" sz="2800" dirty="0"/>
              <a:t> </a:t>
            </a:r>
            <a:r>
              <a:rPr lang="ti-ER" sz="2800" dirty="0" err="1"/>
              <a:t>ተ</a:t>
            </a:r>
            <a:r>
              <a:rPr lang="sv-SE" sz="2800" dirty="0" err="1"/>
              <a:t>ገንጻሊት</a:t>
            </a:r>
            <a:r>
              <a:rPr lang="sv-SE" sz="2800" dirty="0"/>
              <a:t> </a:t>
            </a:r>
            <a:r>
              <a:rPr lang="sv-SE" sz="2800" b="1" dirty="0"/>
              <a:t>”</a:t>
            </a:r>
            <a:r>
              <a:rPr lang="sv-SE" sz="2800" b="1" dirty="0" err="1"/>
              <a:t>ምትኽኻላት</a:t>
            </a:r>
            <a:r>
              <a:rPr lang="sv-SE" sz="2800" b="1" dirty="0"/>
              <a:t>”</a:t>
            </a:r>
            <a:r>
              <a:rPr lang="sv-SE" sz="2800" dirty="0"/>
              <a:t> </a:t>
            </a:r>
            <a:r>
              <a:rPr lang="sv-SE" sz="2800" dirty="0" err="1"/>
              <a:t>ዓይነት</a:t>
            </a:r>
            <a:r>
              <a:rPr lang="sv-SE" sz="2800" dirty="0"/>
              <a:t> </a:t>
            </a:r>
            <a:r>
              <a:rPr lang="sv-SE" sz="2800" dirty="0" err="1"/>
              <a:t>ሕብርን</a:t>
            </a:r>
            <a:r>
              <a:rPr lang="sv-SE" sz="2800" dirty="0"/>
              <a:t> </a:t>
            </a:r>
            <a:r>
              <a:rPr lang="sv-SE" sz="2800" dirty="0" err="1"/>
              <a:t>ዕብየት</a:t>
            </a:r>
            <a:r>
              <a:rPr lang="sv-SE" sz="2800" dirty="0"/>
              <a:t> </a:t>
            </a:r>
            <a:r>
              <a:rPr lang="ti-ER" sz="2800" dirty="0"/>
              <a:t>ዓለባ ምርኢትን</a:t>
            </a:r>
            <a:r>
              <a:rPr lang="sv-SE" sz="2800" dirty="0"/>
              <a:t> </a:t>
            </a:r>
            <a:r>
              <a:rPr lang="sv-SE" sz="2800" dirty="0" err="1"/>
              <a:t>ነቐምጥ</a:t>
            </a:r>
            <a:r>
              <a:rPr lang="sv-SE" sz="2800" dirty="0"/>
              <a:t>።</a:t>
            </a:r>
          </a:p>
        </p:txBody>
      </p:sp>
      <p:pic>
        <p:nvPicPr>
          <p:cNvPr id="88074" name="Picture 15"/>
          <p:cNvPicPr>
            <a:picLocks noGrp="1" noChangeAspect="1" noChangeArrowheads="1"/>
          </p:cNvPicPr>
          <p:nvPr>
            <p:ph sz="half" idx="4294967295"/>
          </p:nvPr>
        </p:nvPicPr>
        <p:blipFill>
          <a:blip r:embed="rId2" cstate="print"/>
          <a:srcRect/>
          <a:stretch>
            <a:fillRect/>
          </a:stretch>
        </p:blipFill>
        <p:spPr>
          <a:xfrm>
            <a:off x="611560" y="1556792"/>
            <a:ext cx="3943350" cy="4786312"/>
          </a:xfrm>
        </p:spPr>
      </p:pic>
      <p:sp>
        <p:nvSpPr>
          <p:cNvPr id="4" name="Rectangle 4"/>
          <p:cNvSpPr txBox="1">
            <a:spLocks noChangeArrowheads="1"/>
          </p:cNvSpPr>
          <p:nvPr/>
        </p:nvSpPr>
        <p:spPr bwMode="auto">
          <a:xfrm>
            <a:off x="0" y="328613"/>
            <a:ext cx="9143999" cy="984250"/>
          </a:xfrm>
          <a:prstGeom prst="rect">
            <a:avLst/>
          </a:prstGeom>
          <a:noFill/>
          <a:ln w="9525">
            <a:noFill/>
            <a:miter lim="800000"/>
            <a:headEnd/>
            <a:tailEnd/>
          </a:ln>
          <a:effectLst/>
        </p:spPr>
        <p:txBody>
          <a:bodyPr anchor="ctr" anchorCtr="1"/>
          <a:lstStyle/>
          <a:p>
            <a:pPr>
              <a:defRPr/>
            </a:pPr>
            <a:r>
              <a:rPr lang="sv-SE" sz="4000" dirty="0">
                <a:solidFill>
                  <a:schemeClr val="accent1"/>
                </a:solidFill>
                <a:latin typeface="Tahoma" pitchFamily="34" charset="0"/>
                <a:cs typeface="Tahoma" pitchFamily="34" charset="0"/>
              </a:rPr>
              <a:t>ምትኽኻላት</a:t>
            </a:r>
            <a:r>
              <a:rPr lang="sv-SE" sz="4400" b="1" dirty="0">
                <a:solidFill>
                  <a:schemeClr val="accent1"/>
                </a:solidFill>
                <a:effectLst>
                  <a:outerShdw blurRad="38100" dist="38100" dir="2700000" algn="tl">
                    <a:srgbClr val="C0C0C0"/>
                  </a:outerShdw>
                </a:effectLst>
                <a:latin typeface="Tahoma" pitchFamily="34" charset="0"/>
                <a:cs typeface="Tahoma" pitchFamily="34" charset="0"/>
              </a:rPr>
              <a:t> </a:t>
            </a:r>
          </a:p>
        </p:txBody>
      </p:sp>
      <p:sp>
        <p:nvSpPr>
          <p:cNvPr id="23558" name="Oval 6"/>
          <p:cNvSpPr>
            <a:spLocks noChangeArrowheads="1"/>
          </p:cNvSpPr>
          <p:nvPr/>
        </p:nvSpPr>
        <p:spPr bwMode="auto">
          <a:xfrm>
            <a:off x="1692275" y="1700213"/>
            <a:ext cx="1657350" cy="561975"/>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ምትኽኻላት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barn(inVertical)">
                                      <p:cBhvr>
                                        <p:cTn id="7" dur="500"/>
                                        <p:tgtEl>
                                          <p:spTgt spid="88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073">
                                            <p:txEl>
                                              <p:pRg st="0" end="0"/>
                                            </p:txEl>
                                          </p:spTgt>
                                        </p:tgtEl>
                                        <p:attrNameLst>
                                          <p:attrName>style.visibility</p:attrName>
                                        </p:attrNameLst>
                                      </p:cBhvr>
                                      <p:to>
                                        <p:strVal val="visible"/>
                                      </p:to>
                                    </p:set>
                                    <p:animEffect transition="in" filter="barn(inVertical)">
                                      <p:cBhvr>
                                        <p:cTn id="12" dur="500"/>
                                        <p:tgtEl>
                                          <p:spTgt spid="880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P spid="235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50825" y="0"/>
            <a:ext cx="8893175" cy="844203"/>
          </a:xfrm>
        </p:spPr>
        <p:txBody>
          <a:bodyPr anchorCtr="1"/>
          <a:lstStyle/>
          <a:p>
            <a:pPr algn="l" eaLnBrk="1" hangingPunct="1"/>
            <a:r>
              <a:rPr lang="sv-SE" sz="4000" dirty="0" err="1">
                <a:solidFill>
                  <a:schemeClr val="accent1"/>
                </a:solidFill>
                <a:latin typeface="Tahoma" pitchFamily="34" charset="0"/>
                <a:cs typeface="Tahoma" pitchFamily="34" charset="0"/>
              </a:rPr>
              <a:t>መእተዊ</a:t>
            </a:r>
            <a:endParaRPr lang="sv-SE" sz="4000" dirty="0">
              <a:solidFill>
                <a:schemeClr val="accent1"/>
              </a:solidFill>
              <a:latin typeface="Tahoma" pitchFamily="34" charset="0"/>
              <a:cs typeface="Tahoma" pitchFamily="34" charset="0"/>
            </a:endParaRPr>
          </a:p>
        </p:txBody>
      </p:sp>
      <p:sp>
        <p:nvSpPr>
          <p:cNvPr id="10243" name="Rectangle 3"/>
          <p:cNvSpPr>
            <a:spLocks noGrp="1" noChangeArrowheads="1"/>
          </p:cNvSpPr>
          <p:nvPr>
            <p:ph type="body" idx="4294967295"/>
          </p:nvPr>
        </p:nvSpPr>
        <p:spPr>
          <a:xfrm>
            <a:off x="755576" y="1052736"/>
            <a:ext cx="7416800" cy="5112569"/>
          </a:xfrm>
        </p:spPr>
        <p:txBody>
          <a:bodyPr/>
          <a:lstStyle/>
          <a:p>
            <a:pPr eaLnBrk="1" hangingPunct="1"/>
            <a:r>
              <a:rPr lang="sv-SE" sz="2800" dirty="0" err="1"/>
              <a:t>ኣብ</a:t>
            </a:r>
            <a:r>
              <a:rPr lang="sv-SE" sz="2800" dirty="0"/>
              <a:t> </a:t>
            </a:r>
            <a:r>
              <a:rPr lang="sv-SE" sz="2800" dirty="0" err="1"/>
              <a:t>ጊዜና</a:t>
            </a:r>
            <a:r>
              <a:rPr lang="sv-SE" sz="2800" dirty="0"/>
              <a:t> </a:t>
            </a:r>
            <a:r>
              <a:rPr lang="sv-SE" sz="2800" dirty="0" err="1"/>
              <a:t>ኮም</a:t>
            </a:r>
            <a:r>
              <a:rPr lang="ti-ER" sz="2800" dirty="0"/>
              <a:t>ፕዩ</a:t>
            </a:r>
            <a:r>
              <a:rPr lang="sv-SE" sz="2800" dirty="0" err="1"/>
              <a:t>ተር</a:t>
            </a:r>
            <a:r>
              <a:rPr lang="sv-SE" sz="2800" dirty="0"/>
              <a:t> </a:t>
            </a:r>
            <a:r>
              <a:rPr lang="sv-SE" sz="2800" dirty="0" err="1"/>
              <a:t>ሓንቲ</a:t>
            </a:r>
            <a:r>
              <a:rPr lang="sv-SE" sz="2800" dirty="0"/>
              <a:t> </a:t>
            </a:r>
            <a:r>
              <a:rPr lang="sv-SE" sz="2800" dirty="0" err="1"/>
              <a:t>ካብቶም</a:t>
            </a:r>
            <a:r>
              <a:rPr lang="sv-SE" sz="2800" dirty="0"/>
              <a:t> </a:t>
            </a:r>
            <a:r>
              <a:rPr lang="sv-SE" sz="2800" dirty="0" err="1"/>
              <a:t>ኣዝዮም</a:t>
            </a:r>
            <a:r>
              <a:rPr lang="sv-SE" sz="2800" dirty="0"/>
              <a:t> </a:t>
            </a:r>
            <a:r>
              <a:rPr lang="sv-SE" sz="2800" dirty="0" err="1"/>
              <a:t>ኣድለይቲ</a:t>
            </a:r>
            <a:r>
              <a:rPr lang="ti-ER" sz="2800" dirty="0"/>
              <a:t> ሓጋዚት</a:t>
            </a:r>
            <a:r>
              <a:rPr lang="sv-SE" sz="2800" dirty="0"/>
              <a:t> </a:t>
            </a:r>
            <a:r>
              <a:rPr lang="sv-SE" sz="2800" dirty="0" err="1"/>
              <a:t>መሳር</a:t>
            </a:r>
            <a:r>
              <a:rPr lang="ti-ER" sz="2800" dirty="0"/>
              <a:t>ሒታትና</a:t>
            </a:r>
            <a:r>
              <a:rPr lang="sv-SE" sz="2800" dirty="0"/>
              <a:t> </a:t>
            </a:r>
            <a:r>
              <a:rPr lang="sv-SE" sz="2800" dirty="0" err="1"/>
              <a:t>እያ</a:t>
            </a:r>
            <a:r>
              <a:rPr lang="sv-SE" sz="2800" dirty="0"/>
              <a:t>።</a:t>
            </a:r>
            <a:r>
              <a:rPr lang="ti-ER" sz="2800" dirty="0"/>
              <a:t> ኮምፕዩተር እምበኣርከስ</a:t>
            </a:r>
            <a:r>
              <a:rPr lang="sv-SE" sz="2800" dirty="0"/>
              <a:t> </a:t>
            </a:r>
            <a:r>
              <a:rPr lang="sv-SE" sz="2800" dirty="0" err="1"/>
              <a:t>ቡዙሕ</a:t>
            </a:r>
            <a:r>
              <a:rPr lang="sv-SE" sz="2800" dirty="0"/>
              <a:t> </a:t>
            </a:r>
            <a:r>
              <a:rPr lang="sv-SE" sz="2800" dirty="0" err="1"/>
              <a:t>ሓበሬታታት</a:t>
            </a:r>
            <a:r>
              <a:rPr lang="sv-SE" sz="2800" dirty="0"/>
              <a:t> </a:t>
            </a:r>
            <a:r>
              <a:rPr lang="ti-ER" sz="2800" dirty="0"/>
              <a:t>ንምዕቓብ ፣</a:t>
            </a:r>
            <a:r>
              <a:rPr lang="sv-SE" sz="2800" dirty="0" err="1"/>
              <a:t>ንምኽዕባት</a:t>
            </a:r>
            <a:r>
              <a:rPr lang="sv-SE" sz="2800" dirty="0"/>
              <a:t>፣ </a:t>
            </a:r>
            <a:r>
              <a:rPr lang="sv-SE" sz="2800" dirty="0" err="1"/>
              <a:t>ንምምጻ</a:t>
            </a:r>
            <a:r>
              <a:rPr lang="ti-ER" sz="2800" dirty="0"/>
              <a:t> ወይ ምርካብ ከምኡ ውን </a:t>
            </a:r>
            <a:r>
              <a:rPr lang="sv-SE" sz="2800" dirty="0"/>
              <a:t> </a:t>
            </a:r>
            <a:r>
              <a:rPr lang="sv-SE" sz="2800" dirty="0" err="1"/>
              <a:t>ንምምርማሩን</a:t>
            </a:r>
            <a:r>
              <a:rPr lang="sv-SE" sz="2800" dirty="0"/>
              <a:t> </a:t>
            </a:r>
            <a:r>
              <a:rPr lang="sv-SE" sz="2800" dirty="0" err="1"/>
              <a:t>ተኽእል</a:t>
            </a:r>
            <a:r>
              <a:rPr lang="sv-SE" sz="2800" dirty="0"/>
              <a:t>።</a:t>
            </a:r>
            <a:endParaRPr lang="ti-ER" sz="2800" dirty="0"/>
          </a:p>
          <a:p>
            <a:pPr marL="0" indent="0" eaLnBrk="1" hangingPunct="1">
              <a:buNone/>
            </a:pPr>
            <a:endParaRPr lang="sv-SE" sz="2800" dirty="0">
              <a:latin typeface="Tahoma" pitchFamily="34" charset="0"/>
              <a:cs typeface="Tahoma" pitchFamily="34" charset="0"/>
            </a:endParaRPr>
          </a:p>
          <a:p>
            <a:pPr eaLnBrk="1" hangingPunct="1"/>
            <a:r>
              <a:rPr lang="sv-SE" sz="2800" dirty="0" err="1"/>
              <a:t>ኮም</a:t>
            </a:r>
            <a:r>
              <a:rPr lang="ti-ER" sz="2800" dirty="0"/>
              <a:t>ፕዩ</a:t>
            </a:r>
            <a:r>
              <a:rPr lang="sv-SE" sz="2800" dirty="0" err="1"/>
              <a:t>ተር</a:t>
            </a:r>
            <a:r>
              <a:rPr lang="sv-SE" sz="2800" dirty="0"/>
              <a:t> </a:t>
            </a:r>
            <a:r>
              <a:rPr lang="sv-SE" sz="2800" dirty="0" err="1"/>
              <a:t>ኣብዚ</a:t>
            </a:r>
            <a:r>
              <a:rPr lang="sv-SE" sz="2800" dirty="0"/>
              <a:t> </a:t>
            </a:r>
            <a:r>
              <a:rPr lang="sv-SE" sz="2800" dirty="0" err="1"/>
              <a:t>እዋንዚ</a:t>
            </a:r>
            <a:r>
              <a:rPr lang="sv-SE" sz="2800" dirty="0"/>
              <a:t> </a:t>
            </a:r>
            <a:r>
              <a:rPr lang="sv-SE" sz="2800" dirty="0" err="1"/>
              <a:t>ኣብ</a:t>
            </a:r>
            <a:r>
              <a:rPr lang="sv-SE" sz="2800" dirty="0"/>
              <a:t> </a:t>
            </a:r>
            <a:r>
              <a:rPr lang="sv-SE" sz="2800" dirty="0" err="1"/>
              <a:t>ዝበዝሑ</a:t>
            </a:r>
            <a:r>
              <a:rPr lang="sv-SE" sz="2800" dirty="0"/>
              <a:t> </a:t>
            </a:r>
            <a:r>
              <a:rPr lang="sv-SE" sz="2800" dirty="0" err="1"/>
              <a:t>ቦታታትን</a:t>
            </a:r>
            <a:r>
              <a:rPr lang="sv-SE" sz="2800" dirty="0"/>
              <a:t> </a:t>
            </a:r>
            <a:r>
              <a:rPr lang="sv-SE" sz="2800" dirty="0" err="1"/>
              <a:t>ብዙሓት</a:t>
            </a:r>
            <a:r>
              <a:rPr lang="sv-SE" sz="2800" dirty="0"/>
              <a:t> </a:t>
            </a:r>
            <a:r>
              <a:rPr lang="sv-SE" sz="2800" dirty="0" err="1"/>
              <a:t>ሰባትን</a:t>
            </a:r>
            <a:r>
              <a:rPr lang="sv-SE" sz="2800" dirty="0"/>
              <a:t> </a:t>
            </a:r>
            <a:r>
              <a:rPr lang="sv-SE" sz="2800" dirty="0" err="1"/>
              <a:t>ኣብ</a:t>
            </a:r>
            <a:r>
              <a:rPr lang="sv-SE" sz="2800" dirty="0"/>
              <a:t> </a:t>
            </a:r>
            <a:r>
              <a:rPr lang="sv-SE" sz="2800" dirty="0" err="1"/>
              <a:t>በበይኑ</a:t>
            </a:r>
            <a:r>
              <a:rPr lang="sv-SE" sz="2800" dirty="0"/>
              <a:t> </a:t>
            </a:r>
            <a:r>
              <a:rPr lang="sv-SE" sz="2800" dirty="0" err="1"/>
              <a:t>ኩነታት</a:t>
            </a:r>
            <a:r>
              <a:rPr lang="sv-SE" sz="2800" dirty="0"/>
              <a:t> </a:t>
            </a:r>
            <a:r>
              <a:rPr lang="sv-SE" sz="2800" dirty="0" err="1"/>
              <a:t>ኣብ</a:t>
            </a:r>
            <a:r>
              <a:rPr lang="sv-SE" sz="2800" dirty="0"/>
              <a:t> </a:t>
            </a:r>
            <a:r>
              <a:rPr lang="sv-SE" sz="2800" dirty="0" err="1"/>
              <a:t>ጥቕሚ</a:t>
            </a:r>
            <a:r>
              <a:rPr lang="sv-SE" sz="2800" dirty="0"/>
              <a:t> </a:t>
            </a:r>
            <a:r>
              <a:rPr lang="ti-ER" sz="2800" dirty="0"/>
              <a:t>ትውዕል </a:t>
            </a:r>
            <a:r>
              <a:rPr lang="sv-SE" sz="2800" dirty="0" err="1"/>
              <a:t>ኣላ</a:t>
            </a:r>
            <a:r>
              <a:rPr lang="sv-SE" sz="2800" dirty="0"/>
              <a:t>። </a:t>
            </a:r>
            <a:r>
              <a:rPr lang="ti-ER" sz="2800" dirty="0"/>
              <a:t>ገለ </a:t>
            </a:r>
            <a:r>
              <a:rPr lang="sv-SE" sz="2800" dirty="0" err="1"/>
              <a:t>ካብቶም</a:t>
            </a:r>
            <a:r>
              <a:rPr lang="sv-SE" sz="2800" dirty="0"/>
              <a:t> </a:t>
            </a:r>
            <a:r>
              <a:rPr lang="sv-SE" sz="2800" dirty="0" err="1"/>
              <a:t>ኣብ</a:t>
            </a:r>
            <a:r>
              <a:rPr lang="sv-SE" sz="2800" dirty="0"/>
              <a:t> </a:t>
            </a:r>
            <a:r>
              <a:rPr lang="sv-SE" sz="2800" dirty="0" err="1"/>
              <a:t>ጥቕሚ</a:t>
            </a:r>
            <a:r>
              <a:rPr lang="sv-SE" sz="2800" dirty="0"/>
              <a:t> </a:t>
            </a:r>
            <a:r>
              <a:rPr lang="sv-SE" sz="2800" dirty="0" err="1"/>
              <a:t>ዊዒላትሎም</a:t>
            </a:r>
            <a:r>
              <a:rPr lang="sv-SE" sz="2800" dirty="0"/>
              <a:t> </a:t>
            </a:r>
            <a:r>
              <a:rPr lang="sv-SE" sz="2800" dirty="0" err="1"/>
              <a:t>ዘላ</a:t>
            </a:r>
            <a:r>
              <a:rPr lang="sv-SE" sz="2800" dirty="0"/>
              <a:t>፤ </a:t>
            </a:r>
            <a:r>
              <a:rPr lang="sv-SE" sz="2800" dirty="0" err="1"/>
              <a:t>ቤት</a:t>
            </a:r>
            <a:r>
              <a:rPr lang="sv-SE" sz="2800" dirty="0"/>
              <a:t> </a:t>
            </a:r>
            <a:r>
              <a:rPr lang="sv-SE" sz="2800" dirty="0" err="1"/>
              <a:t>ትምህርቲታት</a:t>
            </a:r>
            <a:r>
              <a:rPr lang="sv-SE" sz="2800" dirty="0"/>
              <a:t>፣ </a:t>
            </a:r>
            <a:r>
              <a:rPr lang="sv-SE" sz="2800" dirty="0" err="1"/>
              <a:t>ዩኒቨርሲቲታት</a:t>
            </a:r>
            <a:r>
              <a:rPr lang="sv-SE" sz="2800" dirty="0"/>
              <a:t>፣ </a:t>
            </a:r>
            <a:r>
              <a:rPr lang="sv-SE" sz="2800" dirty="0" err="1"/>
              <a:t>ፋብሪካታት</a:t>
            </a:r>
            <a:r>
              <a:rPr lang="sv-SE" sz="2800" dirty="0"/>
              <a:t>፣ </a:t>
            </a:r>
            <a:r>
              <a:rPr lang="ti-ER" sz="2800" dirty="0"/>
              <a:t>ቅዋ</a:t>
            </a:r>
            <a:r>
              <a:rPr lang="sv-SE" sz="2800" dirty="0" err="1"/>
              <a:t>ማትን</a:t>
            </a:r>
            <a:r>
              <a:rPr lang="sv-SE" sz="2800" dirty="0"/>
              <a:t> </a:t>
            </a:r>
            <a:r>
              <a:rPr lang="ti-ER" sz="2800" dirty="0"/>
              <a:t>ከምኡ ውን </a:t>
            </a:r>
            <a:r>
              <a:rPr lang="sv-SE" sz="2800" dirty="0" err="1"/>
              <a:t>ኣብ</a:t>
            </a:r>
            <a:r>
              <a:rPr lang="sv-SE" sz="2800" dirty="0"/>
              <a:t> </a:t>
            </a:r>
            <a:r>
              <a:rPr lang="sv-SE" sz="2800" dirty="0" err="1"/>
              <a:t>ገዛን</a:t>
            </a:r>
            <a:r>
              <a:rPr lang="sv-SE" sz="2800" dirty="0"/>
              <a:t> </a:t>
            </a:r>
            <a:r>
              <a:rPr lang="sv-SE" sz="2800" dirty="0" err="1"/>
              <a:t>ይርከብዎም</a:t>
            </a:r>
            <a:r>
              <a:rPr lang="sv-SE"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ox(in)">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idx="4294967295"/>
          </p:nvPr>
        </p:nvSpPr>
        <p:spPr>
          <a:xfrm>
            <a:off x="0" y="260350"/>
            <a:ext cx="9143999" cy="1143000"/>
          </a:xfrm>
        </p:spPr>
        <p:txBody>
          <a:bodyPr anchorCtr="1">
            <a:normAutofit fontScale="90000"/>
          </a:bodyPr>
          <a:lstStyle/>
          <a:p>
            <a:pPr algn="r" rtl="1" eaLnBrk="1" hangingPunct="1">
              <a:defRPr/>
            </a:pPr>
            <a:r>
              <a:rPr lang="sv-SE" sz="4000" dirty="0">
                <a:solidFill>
                  <a:schemeClr val="accent1"/>
                </a:solidFill>
                <a:latin typeface="Tahoma" pitchFamily="34" charset="0"/>
                <a:cs typeface="Tahoma" pitchFamily="34" charset="0"/>
              </a:rPr>
              <a:t>ዓውደ ንጥፈታት</a:t>
            </a:r>
            <a:r>
              <a:rPr lang="sv-SE" sz="4000" b="1" dirty="0">
                <a:solidFill>
                  <a:schemeClr val="hlink"/>
                </a:solidFill>
                <a:effectLst>
                  <a:outerShdw blurRad="38100" dist="38100" dir="2700000" algn="tl">
                    <a:srgbClr val="C0C0C0"/>
                  </a:outerShdw>
                </a:effectLst>
                <a:latin typeface="Tahoma" pitchFamily="34" charset="0"/>
                <a:cs typeface="Tahoma" pitchFamily="34" charset="0"/>
              </a:rPr>
              <a:t> </a:t>
            </a:r>
            <a:br>
              <a:rPr lang="ar-IQ" sz="4000" b="1" dirty="0">
                <a:solidFill>
                  <a:schemeClr val="hlink"/>
                </a:solidFill>
                <a:effectLst>
                  <a:outerShdw blurRad="38100" dist="38100" dir="2700000" algn="tl">
                    <a:srgbClr val="C0C0C0"/>
                  </a:outerShdw>
                </a:effectLst>
                <a:latin typeface="Tahoma" pitchFamily="34" charset="0"/>
                <a:cs typeface="Tahoma" pitchFamily="34" charset="0"/>
              </a:rPr>
            </a:br>
            <a:endParaRPr lang="sv-SE" sz="4000" b="1" dirty="0">
              <a:solidFill>
                <a:schemeClr val="hlink"/>
              </a:solidFill>
              <a:effectLst>
                <a:outerShdw blurRad="38100" dist="38100" dir="2700000" algn="tl">
                  <a:srgbClr val="C0C0C0"/>
                </a:outerShdw>
              </a:effectLst>
              <a:latin typeface="Tahoma" pitchFamily="34" charset="0"/>
              <a:cs typeface="Tahoma" pitchFamily="34" charset="0"/>
            </a:endParaRPr>
          </a:p>
        </p:txBody>
      </p:sp>
      <p:sp>
        <p:nvSpPr>
          <p:cNvPr id="91156" name="Rectangle 20"/>
          <p:cNvSpPr>
            <a:spLocks noGrp="1" noChangeArrowheads="1"/>
          </p:cNvSpPr>
          <p:nvPr>
            <p:ph type="body" sz="half" idx="4294967295"/>
          </p:nvPr>
        </p:nvSpPr>
        <p:spPr>
          <a:xfrm>
            <a:off x="395536" y="980728"/>
            <a:ext cx="8352928" cy="4321175"/>
          </a:xfrm>
        </p:spPr>
        <p:txBody>
          <a:bodyPr>
            <a:normAutofit lnSpcReduction="10000"/>
          </a:bodyPr>
          <a:lstStyle/>
          <a:p>
            <a:pPr eaLnBrk="1" hangingPunct="1">
              <a:lnSpc>
                <a:spcPct val="90000"/>
              </a:lnSpc>
              <a:defRPr/>
            </a:pPr>
            <a:r>
              <a:rPr lang="sv-SE" sz="2000" dirty="0" err="1">
                <a:effectLst>
                  <a:outerShdw blurRad="38100" dist="38100" dir="2700000" algn="tl">
                    <a:srgbClr val="C0C0C0"/>
                  </a:outerShdw>
                </a:effectLst>
              </a:rPr>
              <a:t>ዓውደ</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ንጥፈታት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ታሕ</a:t>
            </a:r>
            <a:r>
              <a:rPr lang="ti-ER" sz="2000" dirty="0">
                <a:effectLst>
                  <a:outerShdw blurRad="38100" dist="38100" dir="2700000" algn="tl">
                    <a:srgbClr val="C0C0C0"/>
                  </a:outerShdw>
                </a:effectLst>
              </a:rPr>
              <a:t>ተዋይ ክፋል</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ዓለባ ምርኢት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ዝርከብ</a:t>
            </a:r>
            <a:r>
              <a:rPr lang="ti-ER" sz="2000" dirty="0">
                <a:effectLst>
                  <a:outerShdw blurRad="38100" dist="38100" dir="2700000" algn="tl">
                    <a:srgbClr val="C0C0C0"/>
                  </a:outerShdw>
                </a:effectLst>
              </a:rPr>
              <a:t> ዝርዝር ኣስማት ንጥፈታት ኢዩ</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መፈለምታ ወይ መበገሲ </a:t>
            </a:r>
            <a:r>
              <a:rPr lang="sv-SE" sz="2000" dirty="0" err="1">
                <a:effectLst>
                  <a:outerShdw blurRad="38100" dist="38100" dir="2700000" algn="tl">
                    <a:srgbClr val="C0C0C0"/>
                  </a:outerShdw>
                </a:effectLst>
              </a:rPr>
              <a:t>ኣብ</a:t>
            </a:r>
            <a:r>
              <a:rPr lang="ti-ER" sz="2000" dirty="0">
                <a:effectLst>
                  <a:outerShdw blurRad="38100" dist="38100" dir="2700000" algn="tl">
                    <a:srgbClr val="C0C0C0"/>
                  </a:outerShdw>
                </a:effectLst>
              </a:rPr>
              <a:t> ታሕቲ ናይ</a:t>
            </a:r>
            <a:r>
              <a:rPr lang="sv-SE" sz="2000" dirty="0">
                <a:effectLst>
                  <a:outerShdw blurRad="38100" dist="38100" dir="2700000" algn="tl">
                    <a:srgbClr val="C0C0C0"/>
                  </a:outerShdw>
                </a:effectLst>
              </a:rPr>
              <a:t> ጸጋማይ ኩርናዕ ናይ ዓውደ ንጥፈታት ይርከብ። ብሓገዝ ናይ ዓውደ ንጥፈታት ፕሮግራም ምጅማር፣ ካብ ናብ ፕሮግራማት ምቅይያርን ኣየናይ ፕሮግራም ይስርሓሉ ከምዘሎን ንምርኣይ ትኽል።</a:t>
            </a:r>
          </a:p>
          <a:p>
            <a:pPr eaLnBrk="1" hangingPunct="1">
              <a:lnSpc>
                <a:spcPct val="90000"/>
              </a:lnSpc>
              <a:defRPr/>
            </a:pPr>
            <a:endParaRPr lang="sv-SE" sz="2000" dirty="0">
              <a:effectLst>
                <a:outerShdw blurRad="38100" dist="38100" dir="2700000" algn="tl">
                  <a:srgbClr val="C0C0C0"/>
                </a:outerShdw>
              </a:effectLst>
              <a:cs typeface="Tahoma" pitchFamily="34" charset="0"/>
            </a:endParaRPr>
          </a:p>
          <a:p>
            <a:pPr eaLnBrk="1" hangingPunct="1">
              <a:lnSpc>
                <a:spcPct val="90000"/>
              </a:lnSpc>
              <a:defRPr/>
            </a:pPr>
            <a:r>
              <a:rPr lang="sv-SE" sz="2000" dirty="0" err="1">
                <a:effectLst>
                  <a:outerShdw blurRad="38100" dist="38100" dir="2700000" algn="tl">
                    <a:srgbClr val="C0C0C0"/>
                  </a:outerShdw>
                </a:effectLst>
              </a:rPr>
              <a:t>ብዝውቱር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መንገዲ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እቲ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ዓውዲ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ንጥፈታት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ናይቲ</a:t>
            </a:r>
            <a:r>
              <a:rPr lang="ti-ER" sz="2000" dirty="0">
                <a:effectLst>
                  <a:outerShdw blurRad="38100" dist="38100" dir="2700000" algn="tl">
                    <a:srgbClr val="C0C0C0"/>
                  </a:outerShdw>
                </a:effectLst>
              </a:rPr>
              <a:t> ዓለባ ምርኢት ኣብ ታህተዋይ ክፋል ናይ ዓለባ ምርኢት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ኣሎ</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ብሓገዝ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ኣንጭዋ</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ግን </a:t>
            </a:r>
            <a:r>
              <a:rPr lang="sv-SE" sz="2000" dirty="0" err="1">
                <a:effectLst>
                  <a:outerShdw blurRad="38100" dist="38100" dir="2700000" algn="tl">
                    <a:srgbClr val="C0C0C0"/>
                  </a:outerShdw>
                </a:effectLst>
              </a:rPr>
              <a:t>ንጸጋም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ንየማን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ወይ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ድማ</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ላዕ</a:t>
            </a:r>
            <a:r>
              <a:rPr lang="ti-ER" sz="2000" dirty="0">
                <a:effectLst>
                  <a:outerShdw blurRad="38100" dist="38100" dir="2700000" algn="tl">
                    <a:srgbClr val="C0C0C0"/>
                  </a:outerShdw>
                </a:effectLst>
              </a:rPr>
              <a:t>ለዋይ ክፋል </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ዓለባ ምርኢት</a:t>
            </a:r>
            <a:r>
              <a:rPr lang="sv-SE" sz="2000" dirty="0">
                <a:effectLst>
                  <a:outerShdw blurRad="38100" dist="38100" dir="2700000" algn="tl">
                    <a:srgbClr val="C0C0C0"/>
                  </a:outerShdw>
                </a:effectLst>
              </a:rPr>
              <a:t> ክጉተት ይከኣል።</a:t>
            </a:r>
          </a:p>
          <a:p>
            <a:pPr eaLnBrk="1" hangingPunct="1">
              <a:lnSpc>
                <a:spcPct val="90000"/>
              </a:lnSpc>
              <a:defRPr/>
            </a:pPr>
            <a:endParaRPr lang="sv-SE" sz="2000" dirty="0">
              <a:effectLst>
                <a:outerShdw blurRad="38100" dist="38100" dir="2700000" algn="tl">
                  <a:srgbClr val="C0C0C0"/>
                </a:outerShdw>
              </a:effectLst>
              <a:latin typeface="Tahoma" pitchFamily="34" charset="0"/>
              <a:cs typeface="Tahoma" pitchFamily="34" charset="0"/>
            </a:endParaRPr>
          </a:p>
          <a:p>
            <a:pPr eaLnBrk="1" hangingPunct="1">
              <a:lnSpc>
                <a:spcPct val="90000"/>
              </a:lnSpc>
              <a:defRPr/>
            </a:pPr>
            <a:r>
              <a:rPr lang="sv-SE" sz="2000" dirty="0" err="1">
                <a:effectLst>
                  <a:outerShdw blurRad="38100" dist="38100" dir="2700000" algn="tl">
                    <a:srgbClr val="C0C0C0"/>
                  </a:outerShdw>
                </a:effectLst>
              </a:rPr>
              <a:t>ብኣንጭዋ</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ጫፍ</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ዓውዲ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ንጥፈታት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ብምምልካት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እቲ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ስፍሓት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ዓውዲ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ንጥፈታት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ክትቅይሮ</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ትኽእል</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ኢኻ</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እታ</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መመልከቲት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ኣንጭዋ</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ከም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ኣንጻራዊ</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ኩናታት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ምስ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ትመስል</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ነቲ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ስፍሓት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ዓውዲ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ንጥፈታት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ትደልዮ</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ዓቐን</a:t>
            </a:r>
            <a:r>
              <a:rPr lang="sv-SE" sz="2000" dirty="0">
                <a:effectLst>
                  <a:outerShdw blurRad="38100" dist="38100" dir="2700000" algn="tl">
                    <a:srgbClr val="C0C0C0"/>
                  </a:outerShdw>
                </a:effectLst>
              </a:rPr>
              <a:t> ክ</a:t>
            </a:r>
            <a:r>
              <a:rPr lang="ti-ER" sz="2000" dirty="0">
                <a:effectLst>
                  <a:outerShdw blurRad="38100" dist="38100" dir="2700000" algn="tl">
                    <a:srgbClr val="C0C0C0"/>
                  </a:outerShdw>
                </a:effectLst>
              </a:rPr>
              <a:t>ትስ</a:t>
            </a:r>
            <a:r>
              <a:rPr lang="sv-SE" sz="2000" dirty="0">
                <a:effectLst>
                  <a:outerShdw blurRad="38100" dist="38100" dir="2700000" algn="tl">
                    <a:srgbClr val="C0C0C0"/>
                  </a:outerShdw>
                </a:effectLst>
              </a:rPr>
              <a:t>ሕቦ ትኽእል።</a:t>
            </a:r>
          </a:p>
          <a:p>
            <a:pPr eaLnBrk="1" hangingPunct="1">
              <a:lnSpc>
                <a:spcPct val="90000"/>
              </a:lnSpc>
              <a:defRPr/>
            </a:pPr>
            <a:endParaRPr lang="sv-SE" sz="2000" dirty="0">
              <a:effectLst>
                <a:outerShdw blurRad="38100" dist="38100" dir="2700000" algn="tl">
                  <a:srgbClr val="C0C0C0"/>
                </a:outerShdw>
              </a:effectLst>
              <a:latin typeface="Tahoma" pitchFamily="34" charset="0"/>
              <a:cs typeface="Tahoma" pitchFamily="34" charset="0"/>
            </a:endParaRPr>
          </a:p>
          <a:p>
            <a:pPr eaLnBrk="1" hangingPunct="1">
              <a:lnSpc>
                <a:spcPct val="90000"/>
              </a:lnSpc>
              <a:defRPr/>
            </a:pPr>
            <a:r>
              <a:rPr lang="sv-SE" sz="2000" dirty="0">
                <a:effectLst>
                  <a:outerShdw blurRad="38100" dist="38100" dir="2700000" algn="tl">
                    <a:srgbClr val="C0C0C0"/>
                  </a:outerShdw>
                </a:effectLst>
                <a:latin typeface="Tahoma" pitchFamily="34" charset="0"/>
                <a:cs typeface="Tahoma" pitchFamily="34" charset="0"/>
              </a:rPr>
              <a:t>(</a:t>
            </a:r>
            <a:r>
              <a:rPr lang="sv-SE" sz="2000" dirty="0" err="1">
                <a:effectLst>
                  <a:outerShdw blurRad="38100" dist="38100" dir="2700000" algn="tl">
                    <a:srgbClr val="C0C0C0"/>
                  </a:outerShdw>
                </a:effectLst>
              </a:rPr>
              <a:t>ናብ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ዓውዲ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ንጥፈታት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ብየማን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ጠውቕሞ</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ከምዘይተዓጽወት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ርኤ</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ምኽንያቱ</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ብዕጽውታ</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ከተዘዋውራ</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ኣይትኽእልን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ኢኻ</a:t>
            </a:r>
            <a:r>
              <a:rPr lang="sv-SE" sz="2000" dirty="0">
                <a:effectLst>
                  <a:outerShdw blurRad="38100" dist="38100" dir="2700000" algn="tl">
                    <a:srgbClr val="C0C0C0"/>
                  </a:outerShdw>
                </a:effectLst>
              </a:rPr>
              <a:t>።</a:t>
            </a:r>
            <a:r>
              <a:rPr lang="sv-SE" sz="2000" dirty="0">
                <a:effectLst>
                  <a:outerShdw blurRad="38100" dist="38100" dir="2700000" algn="tl">
                    <a:srgbClr val="C0C0C0"/>
                  </a:outerShdw>
                </a:effectLst>
                <a:latin typeface="Tahoma" pitchFamily="34" charset="0"/>
                <a:cs typeface="Tahoma" pitchFamily="34" charset="0"/>
              </a:rPr>
              <a:t>)</a:t>
            </a:r>
          </a:p>
        </p:txBody>
      </p:sp>
      <p:pic>
        <p:nvPicPr>
          <p:cNvPr id="91143" name="Picture 6"/>
          <p:cNvPicPr>
            <a:picLocks noGrp="1" noChangeAspect="1" noChangeArrowheads="1"/>
          </p:cNvPicPr>
          <p:nvPr>
            <p:ph sz="half" idx="4294967295"/>
          </p:nvPr>
        </p:nvPicPr>
        <p:blipFill>
          <a:blip r:embed="rId2" cstate="print"/>
          <a:srcRect/>
          <a:stretch>
            <a:fillRect/>
          </a:stretch>
        </p:blipFill>
        <p:spPr>
          <a:xfrm>
            <a:off x="409798" y="5300191"/>
            <a:ext cx="8229600" cy="1096962"/>
          </a:xfrm>
        </p:spPr>
      </p:pic>
      <p:sp>
        <p:nvSpPr>
          <p:cNvPr id="91145" name="AutoShape 9"/>
          <p:cNvSpPr>
            <a:spLocks noChangeArrowheads="1"/>
          </p:cNvSpPr>
          <p:nvPr/>
        </p:nvSpPr>
        <p:spPr bwMode="auto">
          <a:xfrm>
            <a:off x="322486" y="5444653"/>
            <a:ext cx="1441450" cy="792163"/>
          </a:xfrm>
          <a:prstGeom prst="wedgeEllipseCallout">
            <a:avLst>
              <a:gd name="adj1" fmla="val -4296"/>
              <a:gd name="adj2" fmla="val 52204"/>
            </a:avLst>
          </a:prstGeom>
          <a:solidFill>
            <a:srgbClr val="B9CDE5"/>
          </a:solidFill>
          <a:ln w="9525">
            <a:solidFill>
              <a:srgbClr val="000000"/>
            </a:solidFill>
            <a:miter lim="800000"/>
            <a:headEnd/>
            <a:tailEnd/>
          </a:ln>
        </p:spPr>
        <p:txBody>
          <a:bodyPr/>
          <a:lstStyle/>
          <a:p>
            <a:r>
              <a:rPr lang="ti-ER" b="1" dirty="0">
                <a:latin typeface="Tahoma" pitchFamily="34" charset="0"/>
              </a:rPr>
              <a:t>መበገሲ</a:t>
            </a:r>
            <a:endParaRPr lang="sv-SE" sz="1200" b="1" dirty="0">
              <a:latin typeface="Tahoma" pitchFamily="34" charset="0"/>
              <a:cs typeface="Tahoma" pitchFamily="34" charset="0"/>
            </a:endParaRPr>
          </a:p>
        </p:txBody>
      </p:sp>
      <p:grpSp>
        <p:nvGrpSpPr>
          <p:cNvPr id="2" name="Group 14"/>
          <p:cNvGrpSpPr>
            <a:grpSpLocks/>
          </p:cNvGrpSpPr>
          <p:nvPr/>
        </p:nvGrpSpPr>
        <p:grpSpPr bwMode="auto">
          <a:xfrm>
            <a:off x="2195736" y="5373216"/>
            <a:ext cx="2303462" cy="935037"/>
            <a:chOff x="1474" y="1797"/>
            <a:chExt cx="1361" cy="544"/>
          </a:xfrm>
        </p:grpSpPr>
        <p:sp>
          <p:nvSpPr>
            <p:cNvPr id="34823" name="Rectangle 10"/>
            <p:cNvSpPr>
              <a:spLocks noChangeArrowheads="1"/>
            </p:cNvSpPr>
            <p:nvPr/>
          </p:nvSpPr>
          <p:spPr bwMode="auto">
            <a:xfrm>
              <a:off x="1837" y="1797"/>
              <a:ext cx="888" cy="272"/>
            </a:xfrm>
            <a:prstGeom prst="rect">
              <a:avLst/>
            </a:prstGeom>
            <a:solidFill>
              <a:schemeClr val="accent1">
                <a:lumMod val="40000"/>
                <a:lumOff val="60000"/>
              </a:schemeClr>
            </a:solidFill>
            <a:ln w="9525">
              <a:solidFill>
                <a:srgbClr val="000000"/>
              </a:solidFill>
              <a:miter lim="800000"/>
              <a:headEnd/>
              <a:tailEnd/>
            </a:ln>
          </p:spPr>
          <p:txBody>
            <a:bodyPr/>
            <a:lstStyle/>
            <a:p>
              <a:pPr algn="ctr">
                <a:defRPr/>
              </a:pPr>
              <a:r>
                <a:rPr lang="sv-SE" sz="1600" b="1"/>
                <a:t>ዝተኸፍቱ ፋይላትን ፕሮግራማትን</a:t>
              </a:r>
            </a:p>
          </p:txBody>
        </p:sp>
        <p:sp>
          <p:nvSpPr>
            <p:cNvPr id="33801" name="Line 11"/>
            <p:cNvSpPr>
              <a:spLocks noChangeShapeType="1"/>
            </p:cNvSpPr>
            <p:nvPr/>
          </p:nvSpPr>
          <p:spPr bwMode="auto">
            <a:xfrm flipH="1">
              <a:off x="1474" y="2069"/>
              <a:ext cx="408" cy="227"/>
            </a:xfrm>
            <a:prstGeom prst="line">
              <a:avLst/>
            </a:prstGeom>
            <a:noFill/>
            <a:ln w="9525">
              <a:solidFill>
                <a:schemeClr val="tx1"/>
              </a:solidFill>
              <a:round/>
              <a:headEnd/>
              <a:tailEnd type="triangle" w="med" len="med"/>
            </a:ln>
          </p:spPr>
          <p:txBody>
            <a:bodyPr wrap="none" anchor="ctr">
              <a:spAutoFit/>
            </a:bodyPr>
            <a:lstStyle/>
            <a:p>
              <a:endParaRPr lang="sv-SE"/>
            </a:p>
          </p:txBody>
        </p:sp>
        <p:sp>
          <p:nvSpPr>
            <p:cNvPr id="33802" name="Line 12"/>
            <p:cNvSpPr>
              <a:spLocks noChangeShapeType="1"/>
            </p:cNvSpPr>
            <p:nvPr/>
          </p:nvSpPr>
          <p:spPr bwMode="auto">
            <a:xfrm flipH="1">
              <a:off x="2245" y="2069"/>
              <a:ext cx="45" cy="272"/>
            </a:xfrm>
            <a:prstGeom prst="line">
              <a:avLst/>
            </a:prstGeom>
            <a:noFill/>
            <a:ln w="9525">
              <a:solidFill>
                <a:schemeClr val="tx1"/>
              </a:solidFill>
              <a:round/>
              <a:headEnd/>
              <a:tailEnd type="triangle" w="med" len="med"/>
            </a:ln>
          </p:spPr>
          <p:txBody>
            <a:bodyPr anchor="ctr">
              <a:spAutoFit/>
            </a:bodyPr>
            <a:lstStyle/>
            <a:p>
              <a:endParaRPr lang="sv-SE"/>
            </a:p>
          </p:txBody>
        </p:sp>
        <p:sp>
          <p:nvSpPr>
            <p:cNvPr id="33803" name="Line 13"/>
            <p:cNvSpPr>
              <a:spLocks noChangeShapeType="1"/>
            </p:cNvSpPr>
            <p:nvPr/>
          </p:nvSpPr>
          <p:spPr bwMode="auto">
            <a:xfrm>
              <a:off x="2699" y="2069"/>
              <a:ext cx="136" cy="227"/>
            </a:xfrm>
            <a:prstGeom prst="line">
              <a:avLst/>
            </a:prstGeom>
            <a:noFill/>
            <a:ln w="9525">
              <a:solidFill>
                <a:schemeClr val="tx1"/>
              </a:solidFill>
              <a:round/>
              <a:headEnd/>
              <a:tailEnd type="triangle" w="med" len="med"/>
            </a:ln>
          </p:spPr>
          <p:txBody>
            <a:bodyPr wrap="none" anchor="ctr">
              <a:spAutoFit/>
            </a:bodyPr>
            <a:lstStyle/>
            <a:p>
              <a:endParaRPr lang="sv-SE"/>
            </a:p>
          </p:txBody>
        </p:sp>
      </p:grpSp>
      <p:sp>
        <p:nvSpPr>
          <p:cNvPr id="91151" name="AutoShape 15"/>
          <p:cNvSpPr>
            <a:spLocks noChangeArrowheads="1"/>
          </p:cNvSpPr>
          <p:nvPr/>
        </p:nvSpPr>
        <p:spPr bwMode="auto">
          <a:xfrm>
            <a:off x="5075461" y="5444653"/>
            <a:ext cx="1563687" cy="792163"/>
          </a:xfrm>
          <a:prstGeom prst="wedgeEllipseCallout">
            <a:avLst>
              <a:gd name="adj1" fmla="val 76801"/>
              <a:gd name="adj2" fmla="val 53806"/>
            </a:avLst>
          </a:prstGeom>
          <a:solidFill>
            <a:srgbClr val="B9CDE5"/>
          </a:solidFill>
          <a:ln w="9525">
            <a:solidFill>
              <a:srgbClr val="000000"/>
            </a:solidFill>
            <a:miter lim="800000"/>
            <a:headEnd/>
            <a:tailEnd/>
          </a:ln>
        </p:spPr>
        <p:txBody>
          <a:bodyPr/>
          <a:lstStyle/>
          <a:p>
            <a:r>
              <a:rPr lang="ti-ER" dirty="0"/>
              <a:t>ምምራጽ</a:t>
            </a:r>
            <a:r>
              <a:rPr lang="sv-SE" dirty="0"/>
              <a:t> </a:t>
            </a:r>
            <a:r>
              <a:rPr lang="sv-SE" dirty="0" err="1"/>
              <a:t>ቋንቋ</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barn(inVertical)">
                                      <p:cBhvr>
                                        <p:cTn id="7" dur="500"/>
                                        <p:tgtEl>
                                          <p:spTgt spid="91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145"/>
                                        </p:tgtEl>
                                        <p:attrNameLst>
                                          <p:attrName>style.visibility</p:attrName>
                                        </p:attrNameLst>
                                      </p:cBhvr>
                                      <p:to>
                                        <p:strVal val="visible"/>
                                      </p:to>
                                    </p:set>
                                    <p:animEffect transition="in" filter="barn(inVertical)">
                                      <p:cBhvr>
                                        <p:cTn id="12" dur="500"/>
                                        <p:tgtEl>
                                          <p:spTgt spid="91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1151"/>
                                        </p:tgtEl>
                                        <p:attrNameLst>
                                          <p:attrName>style.visibility</p:attrName>
                                        </p:attrNameLst>
                                      </p:cBhvr>
                                      <p:to>
                                        <p:strVal val="visible"/>
                                      </p:to>
                                    </p:set>
                                    <p:animEffect transition="in" filter="barn(inVertical)">
                                      <p:cBhvr>
                                        <p:cTn id="22" dur="500"/>
                                        <p:tgtEl>
                                          <p:spTgt spid="911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1156">
                                            <p:txEl>
                                              <p:pRg st="0" end="0"/>
                                            </p:txEl>
                                          </p:spTgt>
                                        </p:tgtEl>
                                        <p:attrNameLst>
                                          <p:attrName>style.visibility</p:attrName>
                                        </p:attrNameLst>
                                      </p:cBhvr>
                                      <p:to>
                                        <p:strVal val="visible"/>
                                      </p:to>
                                    </p:set>
                                    <p:animEffect transition="in" filter="barn(inVertical)">
                                      <p:cBhvr>
                                        <p:cTn id="27" dur="500"/>
                                        <p:tgtEl>
                                          <p:spTgt spid="911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156">
                                            <p:txEl>
                                              <p:pRg st="2" end="2"/>
                                            </p:txEl>
                                          </p:spTgt>
                                        </p:tgtEl>
                                        <p:attrNameLst>
                                          <p:attrName>style.visibility</p:attrName>
                                        </p:attrNameLst>
                                      </p:cBhvr>
                                      <p:to>
                                        <p:strVal val="visible"/>
                                      </p:to>
                                    </p:set>
                                    <p:animEffect transition="in" filter="barn(inVertical)">
                                      <p:cBhvr>
                                        <p:cTn id="32" dur="500"/>
                                        <p:tgtEl>
                                          <p:spTgt spid="9115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1156">
                                            <p:txEl>
                                              <p:pRg st="4" end="4"/>
                                            </p:txEl>
                                          </p:spTgt>
                                        </p:tgtEl>
                                        <p:attrNameLst>
                                          <p:attrName>style.visibility</p:attrName>
                                        </p:attrNameLst>
                                      </p:cBhvr>
                                      <p:to>
                                        <p:strVal val="visible"/>
                                      </p:to>
                                    </p:set>
                                    <p:animEffect transition="in" filter="barn(inVertical)">
                                      <p:cBhvr>
                                        <p:cTn id="37" dur="500"/>
                                        <p:tgtEl>
                                          <p:spTgt spid="911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1156">
                                            <p:txEl>
                                              <p:pRg st="6" end="6"/>
                                            </p:txEl>
                                          </p:spTgt>
                                        </p:tgtEl>
                                        <p:attrNameLst>
                                          <p:attrName>style.visibility</p:attrName>
                                        </p:attrNameLst>
                                      </p:cBhvr>
                                      <p:to>
                                        <p:strVal val="visible"/>
                                      </p:to>
                                    </p:set>
                                    <p:animEffect transition="in" filter="barn(inVertical)">
                                      <p:cBhvr>
                                        <p:cTn id="42" dur="500"/>
                                        <p:tgtEl>
                                          <p:spTgt spid="911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uiExpand="1" build="p"/>
      <p:bldP spid="91145" grpId="0" uiExpand="1" animBg="1"/>
      <p:bldP spid="91151" grpId="0" uiExpan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395288" y="188913"/>
            <a:ext cx="5118100" cy="1123950"/>
          </a:xfrm>
        </p:spPr>
        <p:txBody>
          <a:bodyPr anchorCtr="1"/>
          <a:lstStyle/>
          <a:p>
            <a:pPr algn="l" eaLnBrk="1" hangingPunct="1"/>
            <a:r>
              <a:rPr lang="sv-SE" sz="2400" dirty="0"/>
              <a:t>ኣብ ዓውዲ ንጥፈታት ብየማን ጠውቕ። </a:t>
            </a:r>
            <a:r>
              <a:rPr lang="sv-SE" sz="2400" b="1" dirty="0"/>
              <a:t>እንታይነት</a:t>
            </a:r>
            <a:r>
              <a:rPr lang="sv-SE" sz="2400" dirty="0"/>
              <a:t> ምረጽ።</a:t>
            </a:r>
            <a:br>
              <a:rPr lang="sv-SE" sz="2200" dirty="0">
                <a:latin typeface="Tahoma" pitchFamily="34" charset="0"/>
                <a:cs typeface="Tahoma" pitchFamily="34" charset="0"/>
              </a:rPr>
            </a:br>
            <a:br>
              <a:rPr lang="sv-SE" sz="2200" dirty="0">
                <a:latin typeface="Tahoma" pitchFamily="34" charset="0"/>
                <a:cs typeface="Tahoma" pitchFamily="34" charset="0"/>
              </a:rPr>
            </a:br>
            <a:r>
              <a:rPr lang="sv-SE" sz="2400" dirty="0"/>
              <a:t>ሓንቲ መስኮት ልዝብ ትርኤ</a:t>
            </a:r>
            <a:r>
              <a:rPr lang="sv-SE" sz="2200" dirty="0">
                <a:latin typeface="Tahoma" pitchFamily="34" charset="0"/>
                <a:cs typeface="Tahoma" pitchFamily="34" charset="0"/>
              </a:rPr>
              <a:t>:</a:t>
            </a:r>
          </a:p>
        </p:txBody>
      </p:sp>
      <p:sp>
        <p:nvSpPr>
          <p:cNvPr id="96262" name="Rectangle 6"/>
          <p:cNvSpPr>
            <a:spLocks noGrp="1" noChangeArrowheads="1"/>
          </p:cNvSpPr>
          <p:nvPr>
            <p:ph type="body" sz="half" idx="4294967295"/>
          </p:nvPr>
        </p:nvSpPr>
        <p:spPr>
          <a:xfrm>
            <a:off x="4859338" y="765175"/>
            <a:ext cx="4284662" cy="5903913"/>
          </a:xfrm>
        </p:spPr>
        <p:txBody>
          <a:bodyPr>
            <a:noAutofit/>
          </a:bodyPr>
          <a:lstStyle/>
          <a:p>
            <a:pPr eaLnBrk="1" hangingPunct="1">
              <a:lnSpc>
                <a:spcPct val="80000"/>
              </a:lnSpc>
              <a:defRPr/>
            </a:pPr>
            <a:r>
              <a:rPr lang="sv-SE" sz="2000" b="1"/>
              <a:t>ንዓውዲ ንጥፈታት ዕጸው፤</a:t>
            </a:r>
            <a:r>
              <a:rPr lang="sv-SE" sz="2000"/>
              <a:t> ሽዑ ናብ ካልእ ቦታ ኣይዘዋወርንዩ።</a:t>
            </a:r>
            <a:endParaRPr lang="sv-SE" sz="2000">
              <a:cs typeface="Tahoma" pitchFamily="34" charset="0"/>
            </a:endParaRPr>
          </a:p>
          <a:p>
            <a:pPr eaLnBrk="1" hangingPunct="1">
              <a:lnSpc>
                <a:spcPct val="80000"/>
              </a:lnSpc>
              <a:defRPr/>
            </a:pPr>
            <a:r>
              <a:rPr lang="sv-SE" sz="2000" b="1"/>
              <a:t>ንዓውዲ ንጥፈታት ሕብኣዮ፤</a:t>
            </a:r>
            <a:r>
              <a:rPr lang="sv-SE" sz="2000"/>
              <a:t> ሽዑ እታ ናየንጭዋ መመልከቲት ኣብ ጥቓኡ ምስ ትኸውን ጥራይ ይርኤ። ሓደ ሰብ ነታ ናየንጭዋ መመልከቲት ምሰርሓቓ ዓውዲ ንጥፈታት ኣይርኤን።</a:t>
            </a:r>
            <a:endParaRPr lang="sv-SE" sz="2000">
              <a:cs typeface="Tahoma" pitchFamily="34" charset="0"/>
            </a:endParaRPr>
          </a:p>
          <a:p>
            <a:pPr eaLnBrk="1" hangingPunct="1">
              <a:lnSpc>
                <a:spcPct val="80000"/>
              </a:lnSpc>
              <a:defRPr/>
            </a:pPr>
            <a:r>
              <a:rPr lang="sv-SE" sz="2000" b="1"/>
              <a:t>ንዓውዲ ንጥፈታት ኩሉ ጊዜ ኣብ ላዕሊ ኣርኢ፤</a:t>
            </a:r>
            <a:r>
              <a:rPr lang="sv-SE" sz="2000"/>
              <a:t> ሽዑ ዓውዲ ንጥፈታት ኩሉ ጊዜ ኣብ ኳድሮ ትርኤ።</a:t>
            </a:r>
          </a:p>
          <a:p>
            <a:pPr eaLnBrk="1" hangingPunct="1">
              <a:lnSpc>
                <a:spcPct val="80000"/>
              </a:lnSpc>
              <a:defRPr/>
            </a:pPr>
            <a:r>
              <a:rPr lang="sv-SE" sz="2000"/>
              <a:t> </a:t>
            </a:r>
            <a:r>
              <a:rPr lang="sv-SE" sz="1800" b="1">
                <a:effectLst>
                  <a:outerShdw blurRad="38100" dist="38100" dir="2700000" algn="tl">
                    <a:srgbClr val="C0C0C0"/>
                  </a:outerShdw>
                </a:effectLst>
              </a:rPr>
              <a:t>ትመሳሰልቲ ተጠወቕቲ ኣብ ዓውዲ ንጥፈታት ጨፍሮም፤</a:t>
            </a:r>
            <a:r>
              <a:rPr lang="sv-SE" sz="1800">
                <a:effectLst>
                  <a:outerShdw blurRad="38100" dist="38100" dir="2700000" algn="tl">
                    <a:srgbClr val="C0C0C0"/>
                  </a:outerShdw>
                </a:effectLst>
              </a:rPr>
              <a:t> </a:t>
            </a:r>
            <a:r>
              <a:rPr lang="sv-SE" sz="2000"/>
              <a:t>ሽዑ ንኣብነት ኩሎም ዝተኸፍቱ ናይ ኣክስፕሎረር ገጻት ብሓባር ኣብ ዓውዲ ንጥፈታት ይቕመጡ/የሳፍሑ።</a:t>
            </a:r>
            <a:endParaRPr lang="sv-SE" sz="2000">
              <a:cs typeface="Tahoma" pitchFamily="34" charset="0"/>
            </a:endParaRPr>
          </a:p>
          <a:p>
            <a:pPr eaLnBrk="1" hangingPunct="1">
              <a:lnSpc>
                <a:spcPct val="80000"/>
              </a:lnSpc>
              <a:defRPr/>
            </a:pPr>
            <a:endParaRPr lang="sv-SE" sz="180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sv-SE" sz="1800" b="1">
                <a:effectLst>
                  <a:outerShdw blurRad="38100" dist="38100" dir="2700000" algn="tl">
                    <a:srgbClr val="C0C0C0"/>
                  </a:outerShdw>
                </a:effectLst>
              </a:rPr>
              <a:t>ዓውዲ ቅልጡፍ መጀመሪ ኣርኢ፤</a:t>
            </a:r>
            <a:r>
              <a:rPr lang="sv-SE" sz="1800">
                <a:effectLst>
                  <a:outerShdw blurRad="38100" dist="38100" dir="2700000" algn="tl">
                    <a:srgbClr val="C0C0C0"/>
                  </a:outerShdw>
                </a:effectLst>
              </a:rPr>
              <a:t> ሽዑ ጽሩራውያን ምልክታት ናይ ገሊኦም ፕሮግራማት ኣብ ጸጋማዊ ወገን ናይ ዓውዲ ንጥፈታት ይርኣዩ።</a:t>
            </a:r>
            <a:endParaRPr lang="sv-SE" sz="180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sv-SE" sz="1800" b="1">
                <a:effectLst>
                  <a:outerShdw blurRad="38100" dist="38100" dir="2700000" algn="tl">
                    <a:srgbClr val="C0C0C0"/>
                  </a:outerShdw>
                </a:effectLst>
              </a:rPr>
              <a:t>ንሰዓት ኣርእያ፤</a:t>
            </a:r>
            <a:r>
              <a:rPr lang="sv-SE" sz="1800">
                <a:effectLst>
                  <a:outerShdw blurRad="38100" dist="38100" dir="2700000" algn="tl">
                    <a:srgbClr val="C0C0C0"/>
                  </a:outerShdw>
                </a:effectLst>
              </a:rPr>
              <a:t> ሽዑ እታ ሰዓት ኣብ የማናይ ኩርናዕ ናይ ዓውዲ ንጥፈታት ትርኤ።</a:t>
            </a:r>
          </a:p>
        </p:txBody>
      </p:sp>
      <p:pic>
        <p:nvPicPr>
          <p:cNvPr id="96263" name="Picture 7"/>
          <p:cNvPicPr>
            <a:picLocks noGrp="1" noChangeAspect="1" noChangeArrowheads="1"/>
          </p:cNvPicPr>
          <p:nvPr>
            <p:ph sz="half" idx="4294967295"/>
          </p:nvPr>
        </p:nvPicPr>
        <p:blipFill>
          <a:blip r:embed="rId2" cstate="print"/>
          <a:srcRect/>
          <a:stretch>
            <a:fillRect/>
          </a:stretch>
        </p:blipFill>
        <p:spPr>
          <a:xfrm>
            <a:off x="539552" y="1916832"/>
            <a:ext cx="3314700" cy="4114800"/>
          </a:xfrm>
        </p:spPr>
      </p:pic>
      <p:sp>
        <p:nvSpPr>
          <p:cNvPr id="25606" name="AutoShape 6"/>
          <p:cNvSpPr>
            <a:spLocks noChangeArrowheads="1"/>
          </p:cNvSpPr>
          <p:nvPr/>
        </p:nvSpPr>
        <p:spPr bwMode="auto">
          <a:xfrm>
            <a:off x="3166865" y="2724869"/>
            <a:ext cx="366712" cy="795338"/>
          </a:xfrm>
          <a:prstGeom prst="leftArrow">
            <a:avLst>
              <a:gd name="adj1" fmla="val 50000"/>
              <a:gd name="adj2" fmla="val 327773"/>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
        <p:nvSpPr>
          <p:cNvPr id="25607" name="AutoShape 7"/>
          <p:cNvSpPr>
            <a:spLocks noChangeArrowheads="1"/>
          </p:cNvSpPr>
          <p:nvPr/>
        </p:nvSpPr>
        <p:spPr bwMode="auto">
          <a:xfrm>
            <a:off x="3527227" y="2869332"/>
            <a:ext cx="366713" cy="795337"/>
          </a:xfrm>
          <a:prstGeom prst="leftArrow">
            <a:avLst>
              <a:gd name="adj1" fmla="val 50000"/>
              <a:gd name="adj2" fmla="val 302222"/>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
        <p:nvSpPr>
          <p:cNvPr id="25608" name="AutoShape 8"/>
          <p:cNvSpPr>
            <a:spLocks noChangeArrowheads="1"/>
          </p:cNvSpPr>
          <p:nvPr/>
        </p:nvSpPr>
        <p:spPr bwMode="auto">
          <a:xfrm>
            <a:off x="3527227" y="3085232"/>
            <a:ext cx="366713" cy="795337"/>
          </a:xfrm>
          <a:prstGeom prst="leftArrow">
            <a:avLst>
              <a:gd name="adj1" fmla="val 50000"/>
              <a:gd name="adj2" fmla="val 302222"/>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
        <p:nvSpPr>
          <p:cNvPr id="25609" name="AutoShape 9"/>
          <p:cNvSpPr>
            <a:spLocks noChangeArrowheads="1"/>
          </p:cNvSpPr>
          <p:nvPr/>
        </p:nvSpPr>
        <p:spPr bwMode="auto">
          <a:xfrm>
            <a:off x="4032052" y="3229694"/>
            <a:ext cx="366713" cy="793750"/>
          </a:xfrm>
          <a:prstGeom prst="leftArrow">
            <a:avLst>
              <a:gd name="adj1" fmla="val 50000"/>
              <a:gd name="adj2" fmla="val 172282"/>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
        <p:nvSpPr>
          <p:cNvPr id="25610" name="AutoShape 10"/>
          <p:cNvSpPr>
            <a:spLocks noChangeArrowheads="1"/>
          </p:cNvSpPr>
          <p:nvPr/>
        </p:nvSpPr>
        <p:spPr bwMode="auto">
          <a:xfrm>
            <a:off x="3311327" y="3372569"/>
            <a:ext cx="1008063" cy="795338"/>
          </a:xfrm>
          <a:prstGeom prst="leftArrow">
            <a:avLst>
              <a:gd name="adj1" fmla="val 50000"/>
              <a:gd name="adj2" fmla="val 352537"/>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cs typeface="Tahoma" pitchFamily="34" charset="0"/>
            </a:endParaRPr>
          </a:p>
        </p:txBody>
      </p:sp>
      <p:sp>
        <p:nvSpPr>
          <p:cNvPr id="25611" name="AutoShape 11"/>
          <p:cNvSpPr>
            <a:spLocks noChangeArrowheads="1"/>
          </p:cNvSpPr>
          <p:nvPr/>
        </p:nvSpPr>
        <p:spPr bwMode="auto">
          <a:xfrm>
            <a:off x="2950965" y="4164732"/>
            <a:ext cx="366712" cy="795337"/>
          </a:xfrm>
          <a:prstGeom prst="leftArrow">
            <a:avLst>
              <a:gd name="adj1" fmla="val 50000"/>
              <a:gd name="adj2" fmla="val 352782"/>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
        <p:nvSpPr>
          <p:cNvPr id="25612" name="Oval 12"/>
          <p:cNvSpPr>
            <a:spLocks noChangeArrowheads="1"/>
          </p:cNvSpPr>
          <p:nvPr/>
        </p:nvSpPr>
        <p:spPr bwMode="auto">
          <a:xfrm>
            <a:off x="3166865" y="5260107"/>
            <a:ext cx="1223962" cy="549275"/>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a:t>ተግብር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6263"/>
                                        </p:tgtEl>
                                        <p:attrNameLst>
                                          <p:attrName>style.visibility</p:attrName>
                                        </p:attrNameLst>
                                      </p:cBhvr>
                                      <p:to>
                                        <p:strVal val="visible"/>
                                      </p:to>
                                    </p:set>
                                    <p:animEffect transition="in" filter="barn(inVertical)">
                                      <p:cBhvr>
                                        <p:cTn id="7" dur="500"/>
                                        <p:tgtEl>
                                          <p:spTgt spid="962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6262">
                                            <p:txEl>
                                              <p:pRg st="0" end="0"/>
                                            </p:txEl>
                                          </p:spTgt>
                                        </p:tgtEl>
                                        <p:attrNameLst>
                                          <p:attrName>style.visibility</p:attrName>
                                        </p:attrNameLst>
                                      </p:cBhvr>
                                      <p:to>
                                        <p:strVal val="visible"/>
                                      </p:to>
                                    </p:set>
                                    <p:animEffect transition="in" filter="barn(inVertical)">
                                      <p:cBhvr>
                                        <p:cTn id="12" dur="500"/>
                                        <p:tgtEl>
                                          <p:spTgt spid="962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6"/>
                                        </p:tgtEl>
                                        <p:attrNameLst>
                                          <p:attrName>style.visibility</p:attrName>
                                        </p:attrNameLst>
                                      </p:cBhvr>
                                      <p:to>
                                        <p:strVal val="visible"/>
                                      </p:to>
                                    </p:set>
                                    <p:anim calcmode="lin" valueType="num">
                                      <p:cBhvr additive="base">
                                        <p:cTn id="17" dur="500" fill="hold"/>
                                        <p:tgtEl>
                                          <p:spTgt spid="25606"/>
                                        </p:tgtEl>
                                        <p:attrNameLst>
                                          <p:attrName>ppt_x</p:attrName>
                                        </p:attrNameLst>
                                      </p:cBhvr>
                                      <p:tavLst>
                                        <p:tav tm="0">
                                          <p:val>
                                            <p:strVal val="#ppt_x"/>
                                          </p:val>
                                        </p:tav>
                                        <p:tav tm="100000">
                                          <p:val>
                                            <p:strVal val="#ppt_x"/>
                                          </p:val>
                                        </p:tav>
                                      </p:tavLst>
                                    </p:anim>
                                    <p:anim calcmode="lin" valueType="num">
                                      <p:cBhvr additive="base">
                                        <p:cTn id="1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6262">
                                            <p:txEl>
                                              <p:pRg st="1" end="1"/>
                                            </p:txEl>
                                          </p:spTgt>
                                        </p:tgtEl>
                                        <p:attrNameLst>
                                          <p:attrName>style.visibility</p:attrName>
                                        </p:attrNameLst>
                                      </p:cBhvr>
                                      <p:to>
                                        <p:strVal val="visible"/>
                                      </p:to>
                                    </p:set>
                                    <p:animEffect transition="in" filter="barn(inVertical)">
                                      <p:cBhvr>
                                        <p:cTn id="23" dur="500"/>
                                        <p:tgtEl>
                                          <p:spTgt spid="9626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607"/>
                                        </p:tgtEl>
                                        <p:attrNameLst>
                                          <p:attrName>style.visibility</p:attrName>
                                        </p:attrNameLst>
                                      </p:cBhvr>
                                      <p:to>
                                        <p:strVal val="visible"/>
                                      </p:to>
                                    </p:set>
                                    <p:anim calcmode="lin" valueType="num">
                                      <p:cBhvr additive="base">
                                        <p:cTn id="28" dur="500" fill="hold"/>
                                        <p:tgtEl>
                                          <p:spTgt spid="25607"/>
                                        </p:tgtEl>
                                        <p:attrNameLst>
                                          <p:attrName>ppt_x</p:attrName>
                                        </p:attrNameLst>
                                      </p:cBhvr>
                                      <p:tavLst>
                                        <p:tav tm="0">
                                          <p:val>
                                            <p:strVal val="#ppt_x"/>
                                          </p:val>
                                        </p:tav>
                                        <p:tav tm="100000">
                                          <p:val>
                                            <p:strVal val="#ppt_x"/>
                                          </p:val>
                                        </p:tav>
                                      </p:tavLst>
                                    </p:anim>
                                    <p:anim calcmode="lin" valueType="num">
                                      <p:cBhvr additive="base">
                                        <p:cTn id="29"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6262">
                                            <p:txEl>
                                              <p:pRg st="2" end="2"/>
                                            </p:txEl>
                                          </p:spTgt>
                                        </p:tgtEl>
                                        <p:attrNameLst>
                                          <p:attrName>style.visibility</p:attrName>
                                        </p:attrNameLst>
                                      </p:cBhvr>
                                      <p:to>
                                        <p:strVal val="visible"/>
                                      </p:to>
                                    </p:set>
                                    <p:animEffect transition="in" filter="barn(inVertical)">
                                      <p:cBhvr>
                                        <p:cTn id="34" dur="500"/>
                                        <p:tgtEl>
                                          <p:spTgt spid="9626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6262">
                                            <p:txEl>
                                              <p:pRg st="3" end="3"/>
                                            </p:txEl>
                                          </p:spTgt>
                                        </p:tgtEl>
                                        <p:attrNameLst>
                                          <p:attrName>style.visibility</p:attrName>
                                        </p:attrNameLst>
                                      </p:cBhvr>
                                      <p:to>
                                        <p:strVal val="visible"/>
                                      </p:to>
                                    </p:set>
                                    <p:animEffect transition="in" filter="barn(inVertical)">
                                      <p:cBhvr>
                                        <p:cTn id="39" dur="500"/>
                                        <p:tgtEl>
                                          <p:spTgt spid="9626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5608"/>
                                        </p:tgtEl>
                                        <p:attrNameLst>
                                          <p:attrName>style.visibility</p:attrName>
                                        </p:attrNameLst>
                                      </p:cBhvr>
                                      <p:to>
                                        <p:strVal val="visible"/>
                                      </p:to>
                                    </p:set>
                                    <p:anim calcmode="lin" valueType="num">
                                      <p:cBhvr additive="base">
                                        <p:cTn id="44" dur="500" fill="hold"/>
                                        <p:tgtEl>
                                          <p:spTgt spid="25608"/>
                                        </p:tgtEl>
                                        <p:attrNameLst>
                                          <p:attrName>ppt_x</p:attrName>
                                        </p:attrNameLst>
                                      </p:cBhvr>
                                      <p:tavLst>
                                        <p:tav tm="0">
                                          <p:val>
                                            <p:strVal val="#ppt_x"/>
                                          </p:val>
                                        </p:tav>
                                        <p:tav tm="100000">
                                          <p:val>
                                            <p:strVal val="#ppt_x"/>
                                          </p:val>
                                        </p:tav>
                                      </p:tavLst>
                                    </p:anim>
                                    <p:anim calcmode="lin" valueType="num">
                                      <p:cBhvr additive="base">
                                        <p:cTn id="45"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609"/>
                                        </p:tgtEl>
                                        <p:attrNameLst>
                                          <p:attrName>style.visibility</p:attrName>
                                        </p:attrNameLst>
                                      </p:cBhvr>
                                      <p:to>
                                        <p:strVal val="visible"/>
                                      </p:to>
                                    </p:set>
                                    <p:anim calcmode="lin" valueType="num">
                                      <p:cBhvr additive="base">
                                        <p:cTn id="50" dur="500" fill="hold"/>
                                        <p:tgtEl>
                                          <p:spTgt spid="25609"/>
                                        </p:tgtEl>
                                        <p:attrNameLst>
                                          <p:attrName>ppt_x</p:attrName>
                                        </p:attrNameLst>
                                      </p:cBhvr>
                                      <p:tavLst>
                                        <p:tav tm="0">
                                          <p:val>
                                            <p:strVal val="#ppt_x"/>
                                          </p:val>
                                        </p:tav>
                                        <p:tav tm="100000">
                                          <p:val>
                                            <p:strVal val="#ppt_x"/>
                                          </p:val>
                                        </p:tav>
                                      </p:tavLst>
                                    </p:anim>
                                    <p:anim calcmode="lin" valueType="num">
                                      <p:cBhvr additive="base">
                                        <p:cTn id="51"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6262">
                                            <p:txEl>
                                              <p:pRg st="5" end="5"/>
                                            </p:txEl>
                                          </p:spTgt>
                                        </p:tgtEl>
                                        <p:attrNameLst>
                                          <p:attrName>style.visibility</p:attrName>
                                        </p:attrNameLst>
                                      </p:cBhvr>
                                      <p:to>
                                        <p:strVal val="visible"/>
                                      </p:to>
                                    </p:set>
                                    <p:animEffect transition="in" filter="barn(inVertical)">
                                      <p:cBhvr>
                                        <p:cTn id="56" dur="500"/>
                                        <p:tgtEl>
                                          <p:spTgt spid="96262">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610"/>
                                        </p:tgtEl>
                                        <p:attrNameLst>
                                          <p:attrName>style.visibility</p:attrName>
                                        </p:attrNameLst>
                                      </p:cBhvr>
                                      <p:to>
                                        <p:strVal val="visible"/>
                                      </p:to>
                                    </p:set>
                                    <p:anim calcmode="lin" valueType="num">
                                      <p:cBhvr additive="base">
                                        <p:cTn id="61" dur="500" fill="hold"/>
                                        <p:tgtEl>
                                          <p:spTgt spid="25610"/>
                                        </p:tgtEl>
                                        <p:attrNameLst>
                                          <p:attrName>ppt_x</p:attrName>
                                        </p:attrNameLst>
                                      </p:cBhvr>
                                      <p:tavLst>
                                        <p:tav tm="0">
                                          <p:val>
                                            <p:strVal val="#ppt_x"/>
                                          </p:val>
                                        </p:tav>
                                        <p:tav tm="100000">
                                          <p:val>
                                            <p:strVal val="#ppt_x"/>
                                          </p:val>
                                        </p:tav>
                                      </p:tavLst>
                                    </p:anim>
                                    <p:anim calcmode="lin" valueType="num">
                                      <p:cBhvr additive="base">
                                        <p:cTn id="62"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6262">
                                            <p:txEl>
                                              <p:pRg st="6" end="6"/>
                                            </p:txEl>
                                          </p:spTgt>
                                        </p:tgtEl>
                                        <p:attrNameLst>
                                          <p:attrName>style.visibility</p:attrName>
                                        </p:attrNameLst>
                                      </p:cBhvr>
                                      <p:to>
                                        <p:strVal val="visible"/>
                                      </p:to>
                                    </p:set>
                                    <p:animEffect transition="in" filter="barn(inVertical)">
                                      <p:cBhvr>
                                        <p:cTn id="67" dur="500"/>
                                        <p:tgtEl>
                                          <p:spTgt spid="96262">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5611"/>
                                        </p:tgtEl>
                                        <p:attrNameLst>
                                          <p:attrName>style.visibility</p:attrName>
                                        </p:attrNameLst>
                                      </p:cBhvr>
                                      <p:to>
                                        <p:strVal val="visible"/>
                                      </p:to>
                                    </p:set>
                                    <p:anim calcmode="lin" valueType="num">
                                      <p:cBhvr additive="base">
                                        <p:cTn id="72" dur="500" fill="hold"/>
                                        <p:tgtEl>
                                          <p:spTgt spid="25611"/>
                                        </p:tgtEl>
                                        <p:attrNameLst>
                                          <p:attrName>ppt_x</p:attrName>
                                        </p:attrNameLst>
                                      </p:cBhvr>
                                      <p:tavLst>
                                        <p:tav tm="0">
                                          <p:val>
                                            <p:strVal val="#ppt_x"/>
                                          </p:val>
                                        </p:tav>
                                        <p:tav tm="100000">
                                          <p:val>
                                            <p:strVal val="#ppt_x"/>
                                          </p:val>
                                        </p:tav>
                                      </p:tavLst>
                                    </p:anim>
                                    <p:anim calcmode="lin" valueType="num">
                                      <p:cBhvr additive="base">
                                        <p:cTn id="73"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5612"/>
                                        </p:tgtEl>
                                        <p:attrNameLst>
                                          <p:attrName>style.visibility</p:attrName>
                                        </p:attrNameLst>
                                      </p:cBhvr>
                                      <p:to>
                                        <p:strVal val="visible"/>
                                      </p:to>
                                    </p:set>
                                    <p:anim calcmode="lin" valueType="num">
                                      <p:cBhvr additive="base">
                                        <p:cTn id="78" dur="500" fill="hold"/>
                                        <p:tgtEl>
                                          <p:spTgt spid="25612"/>
                                        </p:tgtEl>
                                        <p:attrNameLst>
                                          <p:attrName>ppt_x</p:attrName>
                                        </p:attrNameLst>
                                      </p:cBhvr>
                                      <p:tavLst>
                                        <p:tav tm="0">
                                          <p:val>
                                            <p:strVal val="#ppt_x"/>
                                          </p:val>
                                        </p:tav>
                                        <p:tav tm="100000">
                                          <p:val>
                                            <p:strVal val="#ppt_x"/>
                                          </p:val>
                                        </p:tav>
                                      </p:tavLst>
                                    </p:anim>
                                    <p:anim calcmode="lin" valueType="num">
                                      <p:cBhvr additive="base">
                                        <p:cTn id="79"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uiExpand="1" build="p"/>
      <p:bldP spid="25606" grpId="0" animBg="1"/>
      <p:bldP spid="25607" grpId="0" animBg="1"/>
      <p:bldP spid="25608" grpId="0" animBg="1"/>
      <p:bldP spid="25609" grpId="0" animBg="1"/>
      <p:bldP spid="25610" grpId="0" animBg="1"/>
      <p:bldP spid="25611" grpId="0" animBg="1"/>
      <p:bldP spid="256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idx="4294967295"/>
          </p:nvPr>
        </p:nvSpPr>
        <p:spPr>
          <a:xfrm>
            <a:off x="0" y="188913"/>
            <a:ext cx="9144000" cy="1143000"/>
          </a:xfrm>
        </p:spPr>
        <p:txBody>
          <a:bodyPr anchorCtr="1">
            <a:normAutofit/>
          </a:bodyPr>
          <a:lstStyle/>
          <a:p>
            <a:pPr rtl="1" eaLnBrk="1" hangingPunct="1">
              <a:defRPr/>
            </a:pPr>
            <a:r>
              <a:rPr lang="ti-ER" sz="4000" dirty="0">
                <a:solidFill>
                  <a:schemeClr val="accent1"/>
                </a:solidFill>
                <a:latin typeface="Tahoma" pitchFamily="34" charset="0"/>
                <a:cs typeface="Tahoma" pitchFamily="34" charset="0"/>
              </a:rPr>
              <a:t>መበገሲት</a:t>
            </a:r>
            <a:endParaRPr lang="sv-SE" dirty="0">
              <a:solidFill>
                <a:schemeClr val="bg1"/>
              </a:solidFill>
              <a:effectLst>
                <a:outerShdw blurRad="38100" dist="38100" dir="2700000" algn="tl">
                  <a:srgbClr val="C0C0C0"/>
                </a:outerShdw>
              </a:effectLst>
              <a:latin typeface="Tahoma" pitchFamily="34" charset="0"/>
              <a:cs typeface="Tahoma" pitchFamily="34" charset="0"/>
            </a:endParaRPr>
          </a:p>
        </p:txBody>
      </p:sp>
      <p:sp>
        <p:nvSpPr>
          <p:cNvPr id="98310" name="Rectangle 6"/>
          <p:cNvSpPr>
            <a:spLocks noGrp="1" noChangeArrowheads="1"/>
          </p:cNvSpPr>
          <p:nvPr>
            <p:ph type="body" sz="half" idx="4294967295"/>
          </p:nvPr>
        </p:nvSpPr>
        <p:spPr>
          <a:xfrm>
            <a:off x="4355976" y="1484784"/>
            <a:ext cx="4248348" cy="5040907"/>
          </a:xfrm>
        </p:spPr>
        <p:txBody>
          <a:bodyPr>
            <a:noAutofit/>
          </a:bodyPr>
          <a:lstStyle/>
          <a:p>
            <a:pPr eaLnBrk="1" hangingPunct="1">
              <a:defRPr/>
            </a:pPr>
            <a:r>
              <a:rPr lang="sv-SE" sz="2000" dirty="0" err="1">
                <a:effectLst>
                  <a:outerShdw blurRad="38100" dist="38100" dir="2700000" algn="tl">
                    <a:srgbClr val="C0C0C0"/>
                  </a:outerShdw>
                </a:effectLst>
              </a:rPr>
              <a:t>መጠወቒ</a:t>
            </a:r>
            <a:r>
              <a:rPr lang="ti-ER" sz="2000" dirty="0">
                <a:effectLst>
                  <a:outerShdw blurRad="38100" dist="38100" dir="2700000" algn="tl">
                    <a:srgbClr val="C0C0C0"/>
                  </a:outerShdw>
                </a:effectLst>
              </a:rPr>
              <a:t>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ምጅማር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ታሕቲ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ብጸጋም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ዓውዲ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ንጥፈታት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ትርኤ</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ንዓኣ</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ምስ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ጠወቕካያ</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ሓደ</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ፍሉይ</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ዝርዝር ኣስማት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ዕዮ</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ሜላታትን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ዝተፈላለዩ</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ፕሮግራማ</a:t>
            </a:r>
            <a:r>
              <a:rPr lang="ti-ER" sz="2000" dirty="0">
                <a:effectLst>
                  <a:outerShdw blurRad="38100" dist="38100" dir="2700000" algn="tl">
                    <a:srgbClr val="C0C0C0"/>
                  </a:outerShdw>
                </a:effectLst>
              </a:rPr>
              <a:t>ትን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ይኽፈቱ</a:t>
            </a:r>
            <a:r>
              <a:rPr lang="sv-SE" sz="2000" dirty="0">
                <a:effectLst>
                  <a:outerShdw blurRad="38100" dist="38100" dir="2700000" algn="tl">
                    <a:srgbClr val="C0C0C0"/>
                  </a:outerShdw>
                </a:effectLst>
              </a:rPr>
              <a:t>።</a:t>
            </a:r>
            <a:endParaRPr lang="sv-SE" sz="2000" dirty="0">
              <a:effectLst>
                <a:outerShdw blurRad="38100" dist="38100" dir="2700000" algn="tl">
                  <a:srgbClr val="C0C0C0"/>
                </a:outerShdw>
              </a:effectLst>
              <a:cs typeface="Tahoma" pitchFamily="34" charset="0"/>
            </a:endParaRPr>
          </a:p>
          <a:p>
            <a:pPr eaLnBrk="1" hangingPunct="1">
              <a:defRPr/>
            </a:pPr>
            <a:endParaRPr lang="sv-SE" sz="2000" dirty="0">
              <a:effectLst>
                <a:outerShdw blurRad="38100" dist="38100" dir="2700000" algn="tl">
                  <a:srgbClr val="C0C0C0"/>
                </a:outerShdw>
              </a:effectLst>
              <a:latin typeface="Tahoma" pitchFamily="34" charset="0"/>
              <a:cs typeface="Tahoma" pitchFamily="34" charset="0"/>
            </a:endParaRPr>
          </a:p>
          <a:p>
            <a:pPr eaLnBrk="1" hangingPunct="1">
              <a:defRPr/>
            </a:pPr>
            <a:r>
              <a:rPr lang="sv-SE" sz="2000" dirty="0" err="1">
                <a:effectLst>
                  <a:outerShdw blurRad="38100" dist="38100" dir="2700000" algn="tl">
                    <a:srgbClr val="C0C0C0"/>
                  </a:outerShdw>
                </a:effectLst>
              </a:rPr>
              <a:t>ኣብ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መጠወቒ</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ምጅማር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ብምጥዋቕ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ንናይ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መጀመሪ</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ዝርዝር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እንታይነት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ከነስተኻኽሎ</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ንኽእል</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ካብቲ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ዝርኤ</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ቅልጡፍ</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ዝርዝር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እንታይነት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ምረጽ</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ድሓር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ትገንጻሊት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sv-SE" sz="2000" b="1" dirty="0" err="1">
                <a:effectLst>
                  <a:outerShdw blurRad="38100" dist="38100" dir="2700000" algn="tl">
                    <a:srgbClr val="C0C0C0"/>
                  </a:outerShdw>
                </a:effectLst>
              </a:rPr>
              <a:t>መጀመሪ</a:t>
            </a:r>
            <a:r>
              <a:rPr lang="sv-SE" sz="2000" b="1" dirty="0">
                <a:effectLst>
                  <a:outerShdw blurRad="38100" dist="38100" dir="2700000" algn="tl">
                    <a:srgbClr val="C0C0C0"/>
                  </a:outerShdw>
                </a:effectLst>
              </a:rPr>
              <a:t> </a:t>
            </a:r>
            <a:r>
              <a:rPr lang="ti-ER" sz="2000" b="1" dirty="0">
                <a:effectLst>
                  <a:outerShdw blurRad="38100" dist="38100" dir="2700000" algn="tl">
                    <a:srgbClr val="C0C0C0"/>
                  </a:outerShdw>
                </a:effectLst>
              </a:rPr>
              <a:t>ዝርዝር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ንናይ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መጀመሪ</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ዝርዝር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ንምሕራይ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ክልተ</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ኣማራጺታት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ኣለዉና</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መጀመሪ</a:t>
            </a:r>
            <a:r>
              <a:rPr lang="sv-SE" sz="2000" dirty="0">
                <a:effectLst>
                  <a:outerShdw blurRad="38100" dist="38100" dir="2700000" algn="tl">
                    <a:srgbClr val="C0C0C0"/>
                  </a:outerShdw>
                </a:effectLst>
              </a:rPr>
              <a:t>፡</a:t>
            </a:r>
            <a:r>
              <a:rPr lang="ti-ER" sz="2000" dirty="0">
                <a:effectLst>
                  <a:outerShdw blurRad="38100" dist="38100" dir="2700000" algn="tl">
                    <a:srgbClr val="C0C0C0"/>
                  </a:outerShdw>
                </a:effectLst>
              </a:rPr>
              <a:t>ዝርዝር</a:t>
            </a:r>
            <a:r>
              <a:rPr lang="sv-SE" sz="2000" dirty="0">
                <a:effectLst>
                  <a:outerShdw blurRad="38100" dist="38100" dir="2700000" algn="tl">
                    <a:srgbClr val="C0C0C0"/>
                  </a:outerShdw>
                </a:effectLst>
              </a:rPr>
              <a:t>ን </a:t>
            </a:r>
            <a:r>
              <a:rPr lang="ti-ER" sz="2000" dirty="0" err="1">
                <a:effectLst>
                  <a:outerShdw blurRad="38100" dist="38100" dir="2700000" algn="tl">
                    <a:srgbClr val="C0C0C0"/>
                  </a:outerShdw>
                </a:effectLst>
              </a:rPr>
              <a:t>ክ</a:t>
            </a:r>
            <a:r>
              <a:rPr lang="sv-SE" sz="2000" dirty="0" err="1">
                <a:effectLst>
                  <a:outerShdw blurRad="38100" dist="38100" dir="2700000" algn="tl">
                    <a:srgbClr val="C0C0C0"/>
                  </a:outerShdw>
                </a:effectLst>
              </a:rPr>
              <a:t>ላሲክ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ገዲም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መጀመሪ</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ዝርዝር</a:t>
            </a:r>
            <a:r>
              <a:rPr lang="sv-SE" sz="2000" dirty="0">
                <a:effectLst>
                  <a:outerShdw blurRad="38100" dist="38100" dir="2700000" algn="tl">
                    <a:srgbClr val="C0C0C0"/>
                  </a:outerShdw>
                </a:effectLst>
              </a:rPr>
              <a:t>ን።</a:t>
            </a:r>
          </a:p>
        </p:txBody>
      </p:sp>
      <p:pic>
        <p:nvPicPr>
          <p:cNvPr id="98312" name="Picture 8"/>
          <p:cNvPicPr>
            <a:picLocks noGrp="1" noChangeAspect="1" noChangeArrowheads="1"/>
          </p:cNvPicPr>
          <p:nvPr>
            <p:ph sz="half" idx="4294967295"/>
          </p:nvPr>
        </p:nvPicPr>
        <p:blipFill>
          <a:blip r:embed="rId3" cstate="print"/>
          <a:srcRect/>
          <a:stretch>
            <a:fillRect/>
          </a:stretch>
        </p:blipFill>
        <p:spPr>
          <a:xfrm>
            <a:off x="539552" y="1700808"/>
            <a:ext cx="3294063" cy="4481512"/>
          </a:xfrm>
        </p:spPr>
      </p:pic>
      <p:sp>
        <p:nvSpPr>
          <p:cNvPr id="26631" name="AutoShape 7"/>
          <p:cNvSpPr>
            <a:spLocks noChangeArrowheads="1"/>
          </p:cNvSpPr>
          <p:nvPr/>
        </p:nvSpPr>
        <p:spPr bwMode="auto">
          <a:xfrm>
            <a:off x="355402" y="3950295"/>
            <a:ext cx="368300" cy="795338"/>
          </a:xfrm>
          <a:prstGeom prst="rightArrow">
            <a:avLst>
              <a:gd name="adj1" fmla="val 50000"/>
              <a:gd name="adj2" fmla="val 100000"/>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cs typeface="Tahoma" pitchFamily="34" charset="0"/>
            </a:endParaRPr>
          </a:p>
        </p:txBody>
      </p:sp>
      <p:sp>
        <p:nvSpPr>
          <p:cNvPr id="26632" name="AutoShape 8"/>
          <p:cNvSpPr>
            <a:spLocks noChangeArrowheads="1"/>
          </p:cNvSpPr>
          <p:nvPr/>
        </p:nvSpPr>
        <p:spPr bwMode="auto">
          <a:xfrm>
            <a:off x="355402" y="4526558"/>
            <a:ext cx="368300" cy="795337"/>
          </a:xfrm>
          <a:prstGeom prst="rightArrow">
            <a:avLst>
              <a:gd name="adj1" fmla="val 50000"/>
              <a:gd name="adj2" fmla="val 176111"/>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arn(inVertical)">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310">
                                            <p:txEl>
                                              <p:pRg st="0" end="0"/>
                                            </p:txEl>
                                          </p:spTgt>
                                        </p:tgtEl>
                                        <p:attrNameLst>
                                          <p:attrName>style.visibility</p:attrName>
                                        </p:attrNameLst>
                                      </p:cBhvr>
                                      <p:to>
                                        <p:strVal val="visible"/>
                                      </p:to>
                                    </p:set>
                                    <p:animEffect transition="in" filter="barn(inVertical)">
                                      <p:cBhvr>
                                        <p:cTn id="12" dur="500"/>
                                        <p:tgtEl>
                                          <p:spTgt spid="983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8310">
                                            <p:txEl>
                                              <p:pRg st="2" end="2"/>
                                            </p:txEl>
                                          </p:spTgt>
                                        </p:tgtEl>
                                        <p:attrNameLst>
                                          <p:attrName>style.visibility</p:attrName>
                                        </p:attrNameLst>
                                      </p:cBhvr>
                                      <p:to>
                                        <p:strVal val="visible"/>
                                      </p:to>
                                    </p:set>
                                    <p:animEffect transition="in" filter="barn(inVertical)">
                                      <p:cBhvr>
                                        <p:cTn id="17" dur="500"/>
                                        <p:tgtEl>
                                          <p:spTgt spid="98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barn(inVertical)">
                                      <p:cBhvr>
                                        <p:cTn id="22" dur="500"/>
                                        <p:tgtEl>
                                          <p:spTgt spid="266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632"/>
                                        </p:tgtEl>
                                        <p:attrNameLst>
                                          <p:attrName>style.visibility</p:attrName>
                                        </p:attrNameLst>
                                      </p:cBhvr>
                                      <p:to>
                                        <p:strVal val="visible"/>
                                      </p:to>
                                    </p:set>
                                    <p:animEffect transition="in" filter="barn(inVertical)">
                                      <p:cBhvr>
                                        <p:cTn id="27"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P spid="26631" grpId="0" animBg="1"/>
      <p:bldP spid="266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idx="4294967295"/>
          </p:nvPr>
        </p:nvSpPr>
        <p:spPr>
          <a:xfrm>
            <a:off x="1830388" y="620713"/>
            <a:ext cx="7313612" cy="576262"/>
          </a:xfrm>
        </p:spPr>
        <p:txBody>
          <a:bodyPr anchorCtr="1">
            <a:normAutofit fontScale="90000"/>
          </a:bodyPr>
          <a:lstStyle/>
          <a:p>
            <a:pPr algn="l" eaLnBrk="1" hangingPunct="1">
              <a:defRPr/>
            </a:pPr>
            <a:br>
              <a:rPr lang="sv-SE" sz="2900" dirty="0">
                <a:effectLst>
                  <a:outerShdw blurRad="38100" dist="38100" dir="2700000" algn="tl">
                    <a:srgbClr val="C0C0C0"/>
                  </a:outerShdw>
                </a:effectLst>
                <a:latin typeface="Tahoma" pitchFamily="34" charset="0"/>
                <a:cs typeface="Tahoma" pitchFamily="34" charset="0"/>
              </a:rPr>
            </a:br>
            <a:br>
              <a:rPr lang="sv-SE" sz="2900" dirty="0">
                <a:effectLst>
                  <a:outerShdw blurRad="38100" dist="38100" dir="2700000" algn="tl">
                    <a:srgbClr val="C0C0C0"/>
                  </a:outerShdw>
                </a:effectLst>
                <a:latin typeface="Tahoma" pitchFamily="34" charset="0"/>
                <a:cs typeface="Tahoma" pitchFamily="34" charset="0"/>
              </a:rPr>
            </a:br>
            <a:r>
              <a:rPr lang="sv-SE" sz="2400" dirty="0" err="1">
                <a:effectLst>
                  <a:outerShdw blurRad="38100" dist="38100" dir="2700000" algn="tl">
                    <a:srgbClr val="C0C0C0"/>
                  </a:outerShdw>
                </a:effectLst>
              </a:rPr>
              <a:t>ኣብታ</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መጠወቕ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መጀመሪ</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ጠወቕና</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እቲ</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ኣዝዩ</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ኣድላዪ</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መጀመሪ</a:t>
            </a: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ዝርዝር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ተባሂሉ</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ዝጽዋዕ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ናይ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ዊንዶውስ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ናይ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ዕዮ</a:t>
            </a: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ኣሰራርሓ</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ይርኤ</a:t>
            </a:r>
            <a:r>
              <a:rPr lang="sv-SE" sz="2400" dirty="0">
                <a:effectLst>
                  <a:outerShdw blurRad="38100" dist="38100" dir="2700000" algn="tl">
                    <a:srgbClr val="C0C0C0"/>
                  </a:outerShdw>
                </a:effectLst>
              </a:rPr>
              <a:t>።</a:t>
            </a:r>
          </a:p>
        </p:txBody>
      </p:sp>
      <p:sp>
        <p:nvSpPr>
          <p:cNvPr id="100357" name="Rectangle 5"/>
          <p:cNvSpPr>
            <a:spLocks noGrp="1" noChangeArrowheads="1"/>
          </p:cNvSpPr>
          <p:nvPr>
            <p:ph type="body" sz="half" idx="4294967295"/>
          </p:nvPr>
        </p:nvSpPr>
        <p:spPr>
          <a:xfrm>
            <a:off x="323528" y="2132856"/>
            <a:ext cx="3888432" cy="4321175"/>
          </a:xfrm>
        </p:spPr>
        <p:txBody>
          <a:bodyPr>
            <a:noAutofit/>
          </a:bodyPr>
          <a:lstStyle/>
          <a:p>
            <a:pPr eaLnBrk="1" hangingPunct="1">
              <a:lnSpc>
                <a:spcPct val="80000"/>
              </a:lnSpc>
              <a:defRPr/>
            </a:pPr>
            <a:r>
              <a:rPr lang="sv-SE" sz="2000" b="1" dirty="0" err="1">
                <a:effectLst>
                  <a:outerShdw blurRad="38100" dist="38100" dir="2700000" algn="tl">
                    <a:srgbClr val="C0C0C0"/>
                  </a:outerShdw>
                </a:effectLst>
              </a:rPr>
              <a:t>ኩሉ</a:t>
            </a:r>
            <a:r>
              <a:rPr lang="sv-SE" sz="2000" b="1" dirty="0">
                <a:effectLst>
                  <a:outerShdw blurRad="38100" dist="38100" dir="2700000" algn="tl">
                    <a:srgbClr val="C0C0C0"/>
                  </a:outerShdw>
                </a:effectLst>
              </a:rPr>
              <a:t> </a:t>
            </a:r>
            <a:r>
              <a:rPr lang="sv-SE" sz="2000" b="1" dirty="0" err="1">
                <a:effectLst>
                  <a:outerShdw blurRad="38100" dist="38100" dir="2700000" algn="tl">
                    <a:srgbClr val="C0C0C0"/>
                  </a:outerShdw>
                </a:effectLst>
              </a:rPr>
              <a:t>ፕሮግራ</a:t>
            </a:r>
            <a:r>
              <a:rPr lang="ti-ER" sz="2000" b="1" dirty="0">
                <a:effectLst>
                  <a:outerShdw blurRad="38100" dist="38100" dir="2700000" algn="tl">
                    <a:srgbClr val="C0C0C0"/>
                  </a:outerShdw>
                </a:effectLst>
              </a:rPr>
              <a:t>ማት</a:t>
            </a:r>
            <a:endParaRPr lang="ar-IQ" sz="2000" dirty="0">
              <a:effectLst>
                <a:outerShdw blurRad="38100" dist="38100" dir="2700000" algn="tl">
                  <a:srgbClr val="C0C0C0"/>
                </a:outerShdw>
              </a:effectLst>
              <a:latin typeface="Tahoma" pitchFamily="34" charset="0"/>
              <a:cs typeface="Tahoma" pitchFamily="34" charset="0"/>
            </a:endParaRPr>
          </a:p>
          <a:p>
            <a:pPr eaLnBrk="1" hangingPunct="1">
              <a:lnSpc>
                <a:spcPct val="80000"/>
              </a:lnSpc>
              <a:buFont typeface="Wingdings" pitchFamily="2" charset="2"/>
              <a:buNone/>
              <a:defRPr/>
            </a:pPr>
            <a:r>
              <a:rPr lang="ti-ER" sz="2000" dirty="0">
                <a:effectLst>
                  <a:outerShdw blurRad="38100" dist="38100" dir="2700000" algn="tl">
                    <a:srgbClr val="C0C0C0"/>
                  </a:outerShdw>
                </a:effectLst>
              </a:rPr>
              <a:t>    ኣብ መጀመሪ ንጥፈት ኩሉ ፕሮግራም ምስ እንመርጽ ብምልኦም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ፕሮግራማት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ኣብታ</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ኮምፑተር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ተተኺሎም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ዘለዉ</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ይር</a:t>
            </a:r>
            <a:r>
              <a:rPr lang="ti-ER" sz="2000" dirty="0">
                <a:effectLst>
                  <a:outerShdw blurRad="38100" dist="38100" dir="2700000" algn="tl">
                    <a:srgbClr val="C0C0C0"/>
                  </a:outerShdw>
                </a:effectLst>
              </a:rPr>
              <a:t>ኣዩ</a:t>
            </a:r>
            <a:r>
              <a:rPr lang="sv-SE" sz="2000" dirty="0">
                <a:effectLst>
                  <a:outerShdw blurRad="38100" dist="38100" dir="2700000" algn="tl">
                    <a:srgbClr val="C0C0C0"/>
                  </a:outerShdw>
                </a:effectLst>
              </a:rPr>
              <a:t>።</a:t>
            </a:r>
            <a:endParaRPr lang="sv-SE" sz="2000" dirty="0">
              <a:effectLst>
                <a:outerShdw blurRad="38100" dist="38100" dir="2700000" algn="tl">
                  <a:srgbClr val="C0C0C0"/>
                </a:outerShdw>
              </a:effectLst>
              <a:latin typeface="Tahoma" pitchFamily="34" charset="0"/>
              <a:cs typeface="Tahoma" pitchFamily="34" charset="0"/>
            </a:endParaRPr>
          </a:p>
          <a:p>
            <a:pPr eaLnBrk="1" hangingPunct="1">
              <a:lnSpc>
                <a:spcPct val="80000"/>
              </a:lnSpc>
              <a:buFont typeface="Wingdings" pitchFamily="2" charset="2"/>
              <a:buNone/>
              <a:defRPr/>
            </a:pPr>
            <a:endParaRPr lang="sv-SE" sz="20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sv-SE" sz="2000" b="1" dirty="0" err="1">
                <a:effectLst>
                  <a:outerShdw blurRad="38100" dist="38100" dir="2700000" algn="tl">
                    <a:srgbClr val="C0C0C0"/>
                  </a:outerShdw>
                </a:effectLst>
              </a:rPr>
              <a:t>መጨረሻ</a:t>
            </a:r>
            <a:r>
              <a:rPr lang="sv-SE" sz="2000" b="1" dirty="0">
                <a:effectLst>
                  <a:outerShdw blurRad="38100" dist="38100" dir="2700000" algn="tl">
                    <a:srgbClr val="C0C0C0"/>
                  </a:outerShdw>
                </a:effectLst>
              </a:rPr>
              <a:t> </a:t>
            </a:r>
            <a:r>
              <a:rPr lang="sv-SE" sz="2000" b="1" dirty="0" err="1">
                <a:effectLst>
                  <a:outerShdw blurRad="38100" dist="38100" dir="2700000" algn="tl">
                    <a:srgbClr val="C0C0C0"/>
                  </a:outerShdw>
                </a:effectLst>
              </a:rPr>
              <a:t>ዝተጠ</a:t>
            </a:r>
            <a:r>
              <a:rPr lang="ti-ER" sz="2000" b="1" dirty="0">
                <a:effectLst>
                  <a:outerShdw blurRad="38100" dist="38100" dir="2700000" algn="tl">
                    <a:srgbClr val="C0C0C0"/>
                  </a:outerShdw>
                </a:effectLst>
              </a:rPr>
              <a:t>ቐምናሉ</a:t>
            </a:r>
            <a:r>
              <a:rPr lang="sv-SE" sz="2000" b="1" dirty="0">
                <a:effectLst>
                  <a:outerShdw blurRad="38100" dist="38100" dir="2700000" algn="tl">
                    <a:srgbClr val="C0C0C0"/>
                  </a:outerShdw>
                </a:effectLst>
              </a:rPr>
              <a:t> </a:t>
            </a:r>
            <a:r>
              <a:rPr lang="sv-SE" sz="2000" b="1" dirty="0" err="1">
                <a:effectLst>
                  <a:outerShdw blurRad="38100" dist="38100" dir="2700000" algn="tl">
                    <a:srgbClr val="C0C0C0"/>
                  </a:outerShdw>
                </a:effectLst>
              </a:rPr>
              <a:t>ፕሮግራ</a:t>
            </a:r>
            <a:r>
              <a:rPr lang="ti-ER" sz="2000" b="1" dirty="0">
                <a:effectLst>
                  <a:outerShdw blurRad="38100" dist="38100" dir="2700000" algn="tl">
                    <a:srgbClr val="C0C0C0"/>
                  </a:outerShdw>
                </a:effectLst>
              </a:rPr>
              <a:t>ማት</a:t>
            </a:r>
            <a:endParaRPr lang="sv-SE" sz="2000" b="1" dirty="0">
              <a:effectLst>
                <a:outerShdw blurRad="38100" dist="38100" dir="2700000" algn="tl">
                  <a:srgbClr val="C0C0C0"/>
                </a:outerShdw>
              </a:effectLst>
              <a:latin typeface="Tahoma" pitchFamily="34" charset="0"/>
              <a:cs typeface="Tahoma" pitchFamily="34" charset="0"/>
            </a:endParaRPr>
          </a:p>
          <a:p>
            <a:pPr eaLnBrk="1" hangingPunct="1">
              <a:lnSpc>
                <a:spcPct val="80000"/>
              </a:lnSpc>
              <a:buFont typeface="Wingdings" pitchFamily="2" charset="2"/>
              <a:buNone/>
              <a:defRPr/>
            </a:pPr>
            <a:r>
              <a:rPr lang="ti-ER"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እቲ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መጨረሻ</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ዝተጠቕመ</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ፕሮግራም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ይርኤ</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ሓደ</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ሰብ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ትሕቲ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መጀመሪ</a:t>
            </a:r>
            <a:r>
              <a:rPr lang="sv-SE" sz="2000" dirty="0">
                <a:effectLst>
                  <a:outerShdw blurRad="38100" dist="38100" dir="2700000" algn="tl">
                    <a:srgbClr val="C0C0C0"/>
                  </a:outerShdw>
                </a:effectLst>
              </a:rPr>
              <a:t>-</a:t>
            </a:r>
            <a:r>
              <a:rPr lang="ti-ER" sz="2000" dirty="0">
                <a:effectLst>
                  <a:outerShdw blurRad="38100" dist="38100" dir="2700000" algn="tl">
                    <a:srgbClr val="C0C0C0"/>
                  </a:outerShdw>
                </a:effectLst>
              </a:rPr>
              <a:t>ዝርዝር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ክርኣዩ</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ዝደልዮም</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ብዝሒ</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ፕሮግራማት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ከቐምጥ</a:t>
            </a:r>
            <a:r>
              <a:rPr lang="sv-SE" sz="2000" dirty="0">
                <a:effectLst>
                  <a:outerShdw blurRad="38100" dist="38100" dir="2700000" algn="tl">
                    <a:srgbClr val="C0C0C0"/>
                  </a:outerShdw>
                </a:effectLst>
              </a:rPr>
              <a:t>/</a:t>
            </a:r>
            <a:r>
              <a:rPr lang="sv-SE" sz="2000" dirty="0" err="1">
                <a:effectLst>
                  <a:outerShdw blurRad="38100" dist="38100" dir="2700000" algn="tl">
                    <a:srgbClr val="C0C0C0"/>
                  </a:outerShdw>
                </a:effectLst>
              </a:rPr>
              <a:t>ክሰርዕ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ይኽእል</a:t>
            </a:r>
            <a:r>
              <a:rPr lang="sv-SE" sz="2000" dirty="0">
                <a:effectLst>
                  <a:outerShdw blurRad="38100" dist="38100" dir="2700000" algn="tl">
                    <a:srgbClr val="C0C0C0"/>
                  </a:outerShdw>
                </a:effectLst>
              </a:rPr>
              <a:t>።</a:t>
            </a:r>
          </a:p>
        </p:txBody>
      </p:sp>
      <p:pic>
        <p:nvPicPr>
          <p:cNvPr id="100359" name="Picture 7"/>
          <p:cNvPicPr>
            <a:picLocks noGrp="1" noChangeAspect="1" noChangeArrowheads="1"/>
          </p:cNvPicPr>
          <p:nvPr>
            <p:ph sz="half" idx="4294967295"/>
          </p:nvPr>
        </p:nvPicPr>
        <p:blipFill>
          <a:blip r:embed="rId2" cstate="print"/>
          <a:srcRect/>
          <a:stretch>
            <a:fillRect/>
          </a:stretch>
        </p:blipFill>
        <p:spPr>
          <a:xfrm>
            <a:off x="4788024" y="1844824"/>
            <a:ext cx="4075112" cy="4637088"/>
          </a:xfrm>
        </p:spPr>
      </p:pic>
      <p:sp>
        <p:nvSpPr>
          <p:cNvPr id="37893" name="Rectangle 4"/>
          <p:cNvSpPr txBox="1">
            <a:spLocks noChangeArrowheads="1"/>
          </p:cNvSpPr>
          <p:nvPr/>
        </p:nvSpPr>
        <p:spPr bwMode="auto">
          <a:xfrm>
            <a:off x="0" y="115888"/>
            <a:ext cx="9144000" cy="433387"/>
          </a:xfrm>
          <a:prstGeom prst="rect">
            <a:avLst/>
          </a:prstGeom>
          <a:noFill/>
          <a:ln w="9525">
            <a:noFill/>
            <a:miter lim="800000"/>
            <a:headEnd/>
            <a:tailEnd/>
          </a:ln>
        </p:spPr>
        <p:txBody>
          <a:bodyPr anchor="ctr" anchorCtr="1"/>
          <a:lstStyle/>
          <a:p>
            <a:pPr algn="ctr" rtl="1"/>
            <a:r>
              <a:rPr lang="sv-SE" sz="4000" dirty="0" err="1">
                <a:solidFill>
                  <a:schemeClr val="accent1"/>
                </a:solidFill>
                <a:latin typeface="Tahoma" pitchFamily="34" charset="0"/>
                <a:cs typeface="Tahoma" pitchFamily="34" charset="0"/>
              </a:rPr>
              <a:t>ትሕዝቶ</a:t>
            </a:r>
            <a:r>
              <a:rPr lang="sv-SE" sz="4000" dirty="0">
                <a:solidFill>
                  <a:schemeClr val="accent1"/>
                </a:solidFill>
                <a:latin typeface="Tahoma" pitchFamily="34" charset="0"/>
                <a:cs typeface="Tahoma" pitchFamily="34" charset="0"/>
              </a:rPr>
              <a:t> </a:t>
            </a:r>
            <a:r>
              <a:rPr lang="ti-ER" sz="4000" dirty="0">
                <a:solidFill>
                  <a:schemeClr val="accent1"/>
                </a:solidFill>
                <a:latin typeface="Tahoma" pitchFamily="34" charset="0"/>
                <a:cs typeface="Tahoma" pitchFamily="34" charset="0"/>
              </a:rPr>
              <a:t>ዝርዝር</a:t>
            </a:r>
            <a:r>
              <a:rPr lang="sv-SE" sz="4000" dirty="0">
                <a:solidFill>
                  <a:schemeClr val="accent1"/>
                </a:solidFill>
                <a:latin typeface="Tahoma" pitchFamily="34" charset="0"/>
                <a:cs typeface="Tahoma" pitchFamily="34" charset="0"/>
              </a:rPr>
              <a:t>-</a:t>
            </a:r>
            <a:r>
              <a:rPr lang="ti-ER" sz="4000" dirty="0">
                <a:solidFill>
                  <a:schemeClr val="accent1"/>
                </a:solidFill>
                <a:latin typeface="Tahoma" pitchFamily="34" charset="0"/>
                <a:cs typeface="Tahoma" pitchFamily="34" charset="0"/>
              </a:rPr>
              <a:t>መጀመሪ</a:t>
            </a:r>
            <a:endParaRPr lang="sv-SE" sz="4000" dirty="0">
              <a:solidFill>
                <a:schemeClr val="accent1"/>
              </a:solidFill>
              <a:latin typeface="Tahoma" pitchFamily="34" charset="0"/>
              <a:cs typeface="Tahoma" pitchFamily="34" charset="0"/>
            </a:endParaRPr>
          </a:p>
        </p:txBody>
      </p:sp>
      <p:grpSp>
        <p:nvGrpSpPr>
          <p:cNvPr id="27661" name="Group 13"/>
          <p:cNvGrpSpPr>
            <a:grpSpLocks/>
          </p:cNvGrpSpPr>
          <p:nvPr/>
        </p:nvGrpSpPr>
        <p:grpSpPr bwMode="auto">
          <a:xfrm>
            <a:off x="4507036" y="3716487"/>
            <a:ext cx="3962400" cy="2382837"/>
            <a:chOff x="2880" y="2159"/>
            <a:chExt cx="2269" cy="1662"/>
          </a:xfrm>
        </p:grpSpPr>
        <p:sp>
          <p:nvSpPr>
            <p:cNvPr id="37896" name="Oval 9"/>
            <p:cNvSpPr>
              <a:spLocks noChangeArrowheads="1"/>
            </p:cNvSpPr>
            <p:nvPr/>
          </p:nvSpPr>
          <p:spPr bwMode="auto">
            <a:xfrm>
              <a:off x="2880" y="3129"/>
              <a:ext cx="953" cy="692"/>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ኩሉ ፕሮግራም</a:t>
              </a:r>
            </a:p>
          </p:txBody>
        </p:sp>
        <p:sp>
          <p:nvSpPr>
            <p:cNvPr id="37897" name="AutoShape 12"/>
            <p:cNvSpPr>
              <a:spLocks noChangeArrowheads="1"/>
            </p:cNvSpPr>
            <p:nvPr/>
          </p:nvSpPr>
          <p:spPr bwMode="auto">
            <a:xfrm>
              <a:off x="3830" y="2159"/>
              <a:ext cx="1319" cy="318"/>
            </a:xfrm>
            <a:prstGeom prst="roundRect">
              <a:avLst>
                <a:gd name="adj" fmla="val 16667"/>
              </a:avLst>
            </a:prstGeom>
            <a:solidFill>
              <a:schemeClr val="accent1">
                <a:alpha val="0"/>
              </a:schemeClr>
            </a:solidFill>
            <a:ln w="254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grpSp>
      <p:sp>
        <p:nvSpPr>
          <p:cNvPr id="10" name="AutoShape 12"/>
          <p:cNvSpPr>
            <a:spLocks noChangeArrowheads="1"/>
          </p:cNvSpPr>
          <p:nvPr/>
        </p:nvSpPr>
        <p:spPr bwMode="auto">
          <a:xfrm>
            <a:off x="4932363" y="4076700"/>
            <a:ext cx="1727200" cy="442913"/>
          </a:xfrm>
          <a:prstGeom prst="roundRect">
            <a:avLst>
              <a:gd name="adj" fmla="val 16667"/>
            </a:avLst>
          </a:prstGeom>
          <a:solidFill>
            <a:schemeClr val="accent1">
              <a:alpha val="0"/>
            </a:schemeClr>
          </a:solidFill>
          <a:ln w="254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359"/>
                                        </p:tgtEl>
                                        <p:attrNameLst>
                                          <p:attrName>style.visibility</p:attrName>
                                        </p:attrNameLst>
                                      </p:cBhvr>
                                      <p:to>
                                        <p:strVal val="visible"/>
                                      </p:to>
                                    </p:set>
                                    <p:animEffect transition="in" filter="barn(inVertical)">
                                      <p:cBhvr>
                                        <p:cTn id="12" dur="500"/>
                                        <p:tgtEl>
                                          <p:spTgt spid="1003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357">
                                            <p:txEl>
                                              <p:pRg st="0" end="0"/>
                                            </p:txEl>
                                          </p:spTgt>
                                        </p:tgtEl>
                                        <p:attrNameLst>
                                          <p:attrName>style.visibility</p:attrName>
                                        </p:attrNameLst>
                                      </p:cBhvr>
                                      <p:to>
                                        <p:strVal val="visible"/>
                                      </p:to>
                                    </p:set>
                                    <p:animEffect transition="in" filter="barn(inVertical)">
                                      <p:cBhvr>
                                        <p:cTn id="17" dur="500"/>
                                        <p:tgtEl>
                                          <p:spTgt spid="100357">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0357">
                                            <p:txEl>
                                              <p:pRg st="1" end="1"/>
                                            </p:txEl>
                                          </p:spTgt>
                                        </p:tgtEl>
                                        <p:attrNameLst>
                                          <p:attrName>style.visibility</p:attrName>
                                        </p:attrNameLst>
                                      </p:cBhvr>
                                      <p:to>
                                        <p:strVal val="visible"/>
                                      </p:to>
                                    </p:set>
                                    <p:animEffect transition="in" filter="barn(inVertical)">
                                      <p:cBhvr>
                                        <p:cTn id="20" dur="500"/>
                                        <p:tgtEl>
                                          <p:spTgt spid="10035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661"/>
                                        </p:tgtEl>
                                        <p:attrNameLst>
                                          <p:attrName>style.visibility</p:attrName>
                                        </p:attrNameLst>
                                      </p:cBhvr>
                                      <p:to>
                                        <p:strVal val="visible"/>
                                      </p:to>
                                    </p:set>
                                    <p:animEffect transition="in" filter="barn(inVertical)">
                                      <p:cBhvr>
                                        <p:cTn id="25" dur="500"/>
                                        <p:tgtEl>
                                          <p:spTgt spid="2766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0357">
                                            <p:txEl>
                                              <p:pRg st="3" end="3"/>
                                            </p:txEl>
                                          </p:spTgt>
                                        </p:tgtEl>
                                        <p:attrNameLst>
                                          <p:attrName>style.visibility</p:attrName>
                                        </p:attrNameLst>
                                      </p:cBhvr>
                                      <p:to>
                                        <p:strVal val="visible"/>
                                      </p:to>
                                    </p:set>
                                    <p:animEffect transition="in" filter="barn(inVertical)">
                                      <p:cBhvr>
                                        <p:cTn id="30" dur="500"/>
                                        <p:tgtEl>
                                          <p:spTgt spid="100357">
                                            <p:txEl>
                                              <p:pRg st="3" end="3"/>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0357">
                                            <p:txEl>
                                              <p:pRg st="4" end="4"/>
                                            </p:txEl>
                                          </p:spTgt>
                                        </p:tgtEl>
                                        <p:attrNameLst>
                                          <p:attrName>style.visibility</p:attrName>
                                        </p:attrNameLst>
                                      </p:cBhvr>
                                      <p:to>
                                        <p:strVal val="visible"/>
                                      </p:to>
                                    </p:set>
                                    <p:animEffect transition="in" filter="barn(inVertical)">
                                      <p:cBhvr>
                                        <p:cTn id="33" dur="500"/>
                                        <p:tgtEl>
                                          <p:spTgt spid="10035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uiExpand="1" build="p"/>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body" sz="half" idx="4294967295"/>
          </p:nvPr>
        </p:nvSpPr>
        <p:spPr>
          <a:xfrm>
            <a:off x="251520" y="404664"/>
            <a:ext cx="8568952" cy="1428750"/>
          </a:xfrm>
        </p:spPr>
        <p:txBody>
          <a:bodyPr>
            <a:normAutofit fontScale="85000" lnSpcReduction="20000"/>
          </a:bodyPr>
          <a:lstStyle/>
          <a:p>
            <a:pPr eaLnBrk="1" hangingPunct="1">
              <a:lnSpc>
                <a:spcPct val="80000"/>
              </a:lnSpc>
              <a:buFont typeface="Arial" charset="0"/>
              <a:buNone/>
              <a:defRPr/>
            </a:pPr>
            <a:r>
              <a:rPr lang="sv-SE" sz="2800" dirty="0">
                <a:solidFill>
                  <a:schemeClr val="accent1"/>
                </a:solidFill>
                <a:effectLst>
                  <a:outerShdw blurRad="38100" dist="38100" dir="2700000" algn="tl">
                    <a:srgbClr val="C0C0C0"/>
                  </a:outerShdw>
                </a:effectLst>
                <a:latin typeface="Tahoma" pitchFamily="34" charset="0"/>
                <a:cs typeface="Tahoma" pitchFamily="34" charset="0"/>
              </a:rPr>
              <a:t>	</a:t>
            </a:r>
            <a:r>
              <a:rPr lang="sv-SE" sz="4000" dirty="0" err="1">
                <a:solidFill>
                  <a:schemeClr val="accent1"/>
                </a:solidFill>
                <a:latin typeface="Tahoma" pitchFamily="34" charset="0"/>
                <a:cs typeface="Tahoma" pitchFamily="34" charset="0"/>
              </a:rPr>
              <a:t>መጨረሻ</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ዝተጠቕመ</a:t>
            </a:r>
            <a:r>
              <a:rPr lang="ti-ER" sz="4000" dirty="0">
                <a:solidFill>
                  <a:schemeClr val="accent1"/>
                </a:solidFill>
                <a:latin typeface="Tahoma" pitchFamily="34" charset="0"/>
                <a:cs typeface="Tahoma" pitchFamily="34" charset="0"/>
              </a:rPr>
              <a:t>/ዝተኸፍቱ</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ዶኩመንት</a:t>
            </a:r>
            <a:r>
              <a:rPr lang="ti-ER" sz="4000" dirty="0">
                <a:solidFill>
                  <a:schemeClr val="accent1"/>
                </a:solidFill>
                <a:latin typeface="Tahoma" pitchFamily="34" charset="0"/>
                <a:cs typeface="Tahoma" pitchFamily="34" charset="0"/>
              </a:rPr>
              <a:t>ታት</a:t>
            </a:r>
            <a:r>
              <a:rPr lang="sv-SE" sz="4400" dirty="0">
                <a:solidFill>
                  <a:schemeClr val="accent1"/>
                </a:solidFill>
                <a:effectLst>
                  <a:outerShdw blurRad="38100" dist="38100" dir="2700000" algn="tl">
                    <a:srgbClr val="C0C0C0"/>
                  </a:outerShdw>
                </a:effectLst>
                <a:latin typeface="Tahoma" pitchFamily="34" charset="0"/>
                <a:cs typeface="Tahoma" pitchFamily="34" charset="0"/>
              </a:rPr>
              <a:t>:</a:t>
            </a:r>
          </a:p>
          <a:p>
            <a:pPr eaLnBrk="1" hangingPunct="1">
              <a:lnSpc>
                <a:spcPct val="80000"/>
              </a:lnSpc>
              <a:buFont typeface="Arial" charset="0"/>
              <a:buNone/>
              <a:defRPr/>
            </a:pPr>
            <a:endParaRPr lang="sv-SE" sz="4400" dirty="0">
              <a:solidFill>
                <a:schemeClr val="accent1"/>
              </a:solidFill>
              <a:effectLst>
                <a:outerShdw blurRad="38100" dist="38100" dir="2700000" algn="tl">
                  <a:srgbClr val="C0C0C0"/>
                </a:outerShdw>
              </a:effectLst>
              <a:latin typeface="Tahoma" pitchFamily="34" charset="0"/>
              <a:cs typeface="Tahoma" pitchFamily="34" charset="0"/>
            </a:endParaRPr>
          </a:p>
          <a:p>
            <a:pPr eaLnBrk="1" hangingPunct="1">
              <a:lnSpc>
                <a:spcPct val="80000"/>
              </a:lnSpc>
              <a:buFont typeface="Arial" charset="0"/>
              <a:buNone/>
              <a:defRPr/>
            </a:pPr>
            <a:r>
              <a:rPr lang="sv-SE" sz="2800" dirty="0">
                <a:solidFill>
                  <a:schemeClr val="accent1"/>
                </a:solidFill>
                <a:effectLst>
                  <a:outerShdw blurRad="38100" dist="38100" dir="2700000" algn="tl">
                    <a:srgbClr val="C0C0C0"/>
                  </a:outerShdw>
                </a:effectLst>
                <a:latin typeface="Tahoma" pitchFamily="34" charset="0"/>
                <a:cs typeface="Tahoma" pitchFamily="34" charset="0"/>
              </a:rPr>
              <a:t>	</a:t>
            </a:r>
            <a:r>
              <a:rPr lang="sv-SE" sz="2800" dirty="0" err="1">
                <a:effectLst>
                  <a:outerShdw blurRad="38100" dist="38100" dir="2700000" algn="tl">
                    <a:srgbClr val="C0C0C0"/>
                  </a:outerShdw>
                </a:effectLst>
              </a:rPr>
              <a:t>እቶም</a:t>
            </a:r>
            <a:r>
              <a:rPr lang="sv-SE" sz="2800" dirty="0">
                <a:effectLst>
                  <a:outerShdw blurRad="38100" dist="38100" dir="2700000" algn="tl">
                    <a:srgbClr val="C0C0C0"/>
                  </a:outerShdw>
                </a:effectLst>
              </a:rPr>
              <a:t> </a:t>
            </a:r>
            <a:r>
              <a:rPr lang="ti-ER" sz="2800" dirty="0">
                <a:effectLst>
                  <a:outerShdw blurRad="38100" dist="38100" dir="2700000" algn="tl">
                    <a:srgbClr val="C0C0C0"/>
                  </a:outerShdw>
                </a:effectLst>
              </a:rPr>
              <a:t>ኣብ መወዳእታ ግዜ </a:t>
            </a:r>
            <a:r>
              <a:rPr lang="sv-SE" sz="2800" dirty="0" err="1">
                <a:effectLst>
                  <a:outerShdw blurRad="38100" dist="38100" dir="2700000" algn="tl">
                    <a:srgbClr val="C0C0C0"/>
                  </a:outerShdw>
                </a:effectLst>
              </a:rPr>
              <a:t>ዝተኸፍቱ</a:t>
            </a:r>
            <a:r>
              <a:rPr lang="sv-SE" sz="2800" dirty="0">
                <a:effectLst>
                  <a:outerShdw blurRad="38100" dist="38100" dir="2700000" algn="tl">
                    <a:srgbClr val="C0C0C0"/>
                  </a:outerShdw>
                </a:effectLst>
              </a:rPr>
              <a:t> </a:t>
            </a:r>
            <a:r>
              <a:rPr lang="sv-SE" sz="2800" dirty="0" err="1">
                <a:effectLst>
                  <a:outerShdw blurRad="38100" dist="38100" dir="2700000" algn="tl">
                    <a:srgbClr val="C0C0C0"/>
                  </a:outerShdw>
                </a:effectLst>
              </a:rPr>
              <a:t>ዶኩመንትታት</a:t>
            </a:r>
            <a:r>
              <a:rPr lang="sv-SE" sz="2800" dirty="0">
                <a:effectLst>
                  <a:outerShdw blurRad="38100" dist="38100" dir="2700000" algn="tl">
                    <a:srgbClr val="C0C0C0"/>
                  </a:outerShdw>
                </a:effectLst>
              </a:rPr>
              <a:t> ይ</a:t>
            </a:r>
            <a:r>
              <a:rPr lang="ti-ER" sz="2800" dirty="0">
                <a:effectLst>
                  <a:outerShdw blurRad="38100" dist="38100" dir="2700000" algn="tl">
                    <a:srgbClr val="C0C0C0"/>
                  </a:outerShdw>
                </a:effectLst>
              </a:rPr>
              <a:t>ረኣ</a:t>
            </a:r>
            <a:r>
              <a:rPr lang="sv-SE" sz="2800" dirty="0">
                <a:effectLst>
                  <a:outerShdw blurRad="38100" dist="38100" dir="2700000" algn="tl">
                    <a:srgbClr val="C0C0C0"/>
                  </a:outerShdw>
                </a:effectLst>
              </a:rPr>
              <a:t>ዩ። </a:t>
            </a:r>
            <a:r>
              <a:rPr lang="sv-SE" sz="2800" dirty="0" err="1">
                <a:effectLst>
                  <a:outerShdw blurRad="38100" dist="38100" dir="2700000" algn="tl">
                    <a:srgbClr val="C0C0C0"/>
                  </a:outerShdw>
                </a:effectLst>
              </a:rPr>
              <a:t>ነቲ</a:t>
            </a:r>
            <a:r>
              <a:rPr lang="sv-SE" sz="2800" dirty="0">
                <a:effectLst>
                  <a:outerShdw blurRad="38100" dist="38100" dir="2700000" algn="tl">
                    <a:srgbClr val="C0C0C0"/>
                  </a:outerShdw>
                </a:effectLst>
              </a:rPr>
              <a:t> </a:t>
            </a:r>
            <a:r>
              <a:rPr lang="sv-SE" sz="2800" dirty="0" err="1">
                <a:effectLst>
                  <a:outerShdw blurRad="38100" dist="38100" dir="2700000" algn="tl">
                    <a:srgbClr val="C0C0C0"/>
                  </a:outerShdw>
                </a:effectLst>
              </a:rPr>
              <a:t>ኣብ</a:t>
            </a:r>
            <a:r>
              <a:rPr lang="sv-SE" sz="2800" dirty="0">
                <a:effectLst>
                  <a:outerShdw blurRad="38100" dist="38100" dir="2700000" algn="tl">
                    <a:srgbClr val="C0C0C0"/>
                  </a:outerShdw>
                </a:effectLst>
              </a:rPr>
              <a:t> </a:t>
            </a:r>
            <a:r>
              <a:rPr lang="ti-ER" sz="2800" dirty="0">
                <a:effectLst>
                  <a:outerShdw blurRad="38100" dist="38100" dir="2700000" algn="tl">
                    <a:srgbClr val="C0C0C0"/>
                  </a:outerShdw>
                </a:effectLst>
              </a:rPr>
              <a:t>ዝርዝር-መጀመሪ</a:t>
            </a:r>
            <a:r>
              <a:rPr lang="sv-SE" sz="2800" dirty="0">
                <a:effectLst>
                  <a:outerShdw blurRad="38100" dist="38100" dir="2700000" algn="tl">
                    <a:srgbClr val="C0C0C0"/>
                  </a:outerShdw>
                </a:effectLst>
              </a:rPr>
              <a:t> </a:t>
            </a:r>
            <a:r>
              <a:rPr lang="sv-SE" sz="2800" dirty="0" err="1">
                <a:effectLst>
                  <a:outerShdw blurRad="38100" dist="38100" dir="2700000" algn="tl">
                    <a:srgbClr val="C0C0C0"/>
                  </a:outerShdw>
                </a:effectLst>
              </a:rPr>
              <a:t>ዝርኤ</a:t>
            </a:r>
            <a:r>
              <a:rPr lang="sv-SE" sz="2800" dirty="0">
                <a:effectLst>
                  <a:outerShdw blurRad="38100" dist="38100" dir="2700000" algn="tl">
                    <a:srgbClr val="C0C0C0"/>
                  </a:outerShdw>
                </a:effectLst>
              </a:rPr>
              <a:t> </a:t>
            </a:r>
            <a:r>
              <a:rPr lang="sv-SE" sz="2800" dirty="0" err="1">
                <a:effectLst>
                  <a:outerShdw blurRad="38100" dist="38100" dir="2700000" algn="tl">
                    <a:srgbClr val="C0C0C0"/>
                  </a:outerShdw>
                </a:effectLst>
              </a:rPr>
              <a:t>ከነ</a:t>
            </a:r>
            <a:r>
              <a:rPr lang="ti-ER" sz="2800" dirty="0">
                <a:effectLst>
                  <a:outerShdw blurRad="38100" dist="38100" dir="2700000" algn="tl">
                    <a:srgbClr val="C0C0C0"/>
                  </a:outerShdw>
                </a:effectLst>
              </a:rPr>
              <a:t>ወሃህዶ</a:t>
            </a:r>
            <a:r>
              <a:rPr lang="sv-SE" sz="2800" dirty="0">
                <a:effectLst>
                  <a:outerShdw blurRad="38100" dist="38100" dir="2700000" algn="tl">
                    <a:srgbClr val="C0C0C0"/>
                  </a:outerShdw>
                </a:effectLst>
              </a:rPr>
              <a:t> </a:t>
            </a:r>
            <a:r>
              <a:rPr lang="sv-SE" sz="2800" dirty="0" err="1">
                <a:effectLst>
                  <a:outerShdw blurRad="38100" dist="38100" dir="2700000" algn="tl">
                    <a:srgbClr val="C0C0C0"/>
                  </a:outerShdw>
                </a:effectLst>
              </a:rPr>
              <a:t>ንኽእል</a:t>
            </a:r>
            <a:r>
              <a:rPr lang="sv-SE" sz="2800" dirty="0">
                <a:effectLst>
                  <a:outerShdw blurRad="38100" dist="38100" dir="2700000" algn="tl">
                    <a:srgbClr val="C0C0C0"/>
                  </a:outerShdw>
                </a:effectLst>
              </a:rPr>
              <a:t>።</a:t>
            </a:r>
            <a:endParaRPr lang="ar-SA" sz="2800" dirty="0">
              <a:effectLst>
                <a:outerShdw blurRad="38100" dist="38100" dir="2700000" algn="tl">
                  <a:srgbClr val="C0C0C0"/>
                </a:outerShdw>
              </a:effectLst>
            </a:endParaRPr>
          </a:p>
        </p:txBody>
      </p:sp>
      <p:pic>
        <p:nvPicPr>
          <p:cNvPr id="102410" name="Picture 20"/>
          <p:cNvPicPr>
            <a:picLocks noGrp="1" noChangeAspect="1" noChangeArrowheads="1"/>
          </p:cNvPicPr>
          <p:nvPr>
            <p:ph sz="half" idx="4294967295"/>
          </p:nvPr>
        </p:nvPicPr>
        <p:blipFill>
          <a:blip r:embed="rId2" cstate="print"/>
          <a:srcRect/>
          <a:stretch>
            <a:fillRect/>
          </a:stretch>
        </p:blipFill>
        <p:spPr>
          <a:xfrm>
            <a:off x="2650034" y="2392715"/>
            <a:ext cx="5629275" cy="3565525"/>
          </a:xfrm>
        </p:spPr>
      </p:pic>
      <p:sp>
        <p:nvSpPr>
          <p:cNvPr id="28679" name="AutoShape 7"/>
          <p:cNvSpPr>
            <a:spLocks noChangeArrowheads="1"/>
          </p:cNvSpPr>
          <p:nvPr/>
        </p:nvSpPr>
        <p:spPr bwMode="auto">
          <a:xfrm>
            <a:off x="4212134" y="2895953"/>
            <a:ext cx="366713" cy="795337"/>
          </a:xfrm>
          <a:prstGeom prst="rightArrow">
            <a:avLst>
              <a:gd name="adj1" fmla="val 50000"/>
              <a:gd name="adj2" fmla="val 201667"/>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
        <p:nvSpPr>
          <p:cNvPr id="28680" name="AutoShape 8"/>
          <p:cNvSpPr>
            <a:spLocks noChangeArrowheads="1"/>
          </p:cNvSpPr>
          <p:nvPr/>
        </p:nvSpPr>
        <p:spPr bwMode="auto">
          <a:xfrm>
            <a:off x="6731497" y="3184878"/>
            <a:ext cx="1223962" cy="441325"/>
          </a:xfrm>
          <a:prstGeom prst="roundRect">
            <a:avLst>
              <a:gd name="adj" fmla="val 16667"/>
            </a:avLst>
          </a:prstGeom>
          <a:solidFill>
            <a:schemeClr val="accent1">
              <a:alpha val="0"/>
            </a:schemeClr>
          </a:solidFill>
          <a:ln w="254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2" name="AutoShape 7"/>
          <p:cNvSpPr>
            <a:spLocks noChangeArrowheads="1"/>
          </p:cNvSpPr>
          <p:nvPr/>
        </p:nvSpPr>
        <p:spPr bwMode="auto">
          <a:xfrm>
            <a:off x="4212134" y="2895953"/>
            <a:ext cx="366713" cy="795337"/>
          </a:xfrm>
          <a:prstGeom prst="rightArrow">
            <a:avLst>
              <a:gd name="adj1" fmla="val 50000"/>
              <a:gd name="adj2" fmla="val 201667"/>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
        <p:nvSpPr>
          <p:cNvPr id="3" name="AutoShape 7"/>
          <p:cNvSpPr>
            <a:spLocks noChangeArrowheads="1"/>
          </p:cNvSpPr>
          <p:nvPr/>
        </p:nvSpPr>
        <p:spPr bwMode="auto">
          <a:xfrm>
            <a:off x="827584" y="2492896"/>
            <a:ext cx="4054475" cy="1406188"/>
          </a:xfrm>
          <a:prstGeom prst="rightArrow">
            <a:avLst>
              <a:gd name="adj1" fmla="val 50000"/>
              <a:gd name="adj2" fmla="val 619058"/>
            </a:avLst>
          </a:prstGeom>
          <a:solidFill>
            <a:schemeClr val="accent1"/>
          </a:solidFill>
          <a:ln w="9525" algn="ctr">
            <a:solidFill>
              <a:schemeClr val="tx1"/>
            </a:solidFill>
            <a:miter lim="800000"/>
            <a:headEnd/>
            <a:tailEnd/>
          </a:ln>
        </p:spPr>
        <p:txBody>
          <a:bodyPr anchor="ctr">
            <a:spAutoFit/>
          </a:bodyPr>
          <a:lstStyle/>
          <a:p>
            <a:r>
              <a:rPr lang="sv-SE" dirty="0" err="1"/>
              <a:t>መጨረሻ</a:t>
            </a:r>
            <a:r>
              <a:rPr lang="sv-SE" dirty="0"/>
              <a:t> </a:t>
            </a:r>
            <a:r>
              <a:rPr lang="sv-SE" dirty="0" err="1"/>
              <a:t>ዝተ</a:t>
            </a:r>
            <a:r>
              <a:rPr lang="ti-ER" dirty="0"/>
              <a:t>ኸፍቱ</a:t>
            </a:r>
            <a:r>
              <a:rPr lang="sv-SE" dirty="0"/>
              <a:t> </a:t>
            </a:r>
            <a:r>
              <a:rPr lang="sv-SE" dirty="0" err="1"/>
              <a:t>ዶኩመንት</a:t>
            </a:r>
            <a:r>
              <a:rPr lang="ti-ER" dirty="0"/>
              <a:t>ታት</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barn(inVertical)">
                                      <p:cBhvr>
                                        <p:cTn id="7" dur="500"/>
                                        <p:tgtEl>
                                          <p:spTgt spid="1024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barn(inVertical)">
                                      <p:cBhvr>
                                        <p:cTn id="12" dur="500"/>
                                        <p:tgtEl>
                                          <p:spTgt spid="2867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680"/>
                                        </p:tgtEl>
                                        <p:attrNameLst>
                                          <p:attrName>style.visibility</p:attrName>
                                        </p:attrNameLst>
                                      </p:cBhvr>
                                      <p:to>
                                        <p:strVal val="visible"/>
                                      </p:to>
                                    </p:set>
                                    <p:animEffect transition="in" filter="barn(inVertical)">
                                      <p:cBhvr>
                                        <p:cTn id="17" dur="500"/>
                                        <p:tgtEl>
                                          <p:spTgt spid="2868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0" grpId="0" animBg="1"/>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0" y="0"/>
            <a:ext cx="9144000" cy="836613"/>
          </a:xfrm>
        </p:spPr>
        <p:txBody>
          <a:bodyPr anchorCtr="1">
            <a:normAutofit/>
          </a:bodyPr>
          <a:lstStyle/>
          <a:p>
            <a:pPr eaLnBrk="1" hangingPunct="1">
              <a:defRPr/>
            </a:pPr>
            <a:r>
              <a:rPr lang="sv-SE" sz="4000" dirty="0">
                <a:solidFill>
                  <a:schemeClr val="accent1"/>
                </a:solidFill>
                <a:latin typeface="Tahoma" pitchFamily="34" charset="0"/>
                <a:cs typeface="Tahoma" pitchFamily="34" charset="0"/>
              </a:rPr>
              <a:t>   ድለ</a:t>
            </a:r>
            <a:r>
              <a:rPr lang="sv-SE" dirty="0">
                <a:solidFill>
                  <a:schemeClr val="accent1"/>
                </a:solidFill>
                <a:effectLst>
                  <a:outerShdw blurRad="38100" dist="38100" dir="2700000" algn="tl">
                    <a:srgbClr val="C0C0C0"/>
                  </a:outerShdw>
                </a:effectLst>
                <a:latin typeface="Tahoma" pitchFamily="34" charset="0"/>
                <a:cs typeface="Tahoma" pitchFamily="34" charset="0"/>
              </a:rPr>
              <a:t> </a:t>
            </a:r>
          </a:p>
        </p:txBody>
      </p:sp>
      <p:sp>
        <p:nvSpPr>
          <p:cNvPr id="105478" name="Rectangle 6"/>
          <p:cNvSpPr>
            <a:spLocks noGrp="1" noChangeArrowheads="1"/>
          </p:cNvSpPr>
          <p:nvPr>
            <p:ph type="body" sz="half" idx="4294967295"/>
          </p:nvPr>
        </p:nvSpPr>
        <p:spPr>
          <a:xfrm>
            <a:off x="4787900" y="1052736"/>
            <a:ext cx="4356100" cy="5595938"/>
          </a:xfrm>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80000"/>
              </a:lnSpc>
              <a:defRPr/>
            </a:pPr>
            <a:r>
              <a:rPr lang="sv-SE" sz="2000" dirty="0" err="1">
                <a:solidFill>
                  <a:schemeClr val="tx1"/>
                </a:solidFill>
              </a:rPr>
              <a:t>ድለ</a:t>
            </a:r>
            <a:r>
              <a:rPr lang="sv-SE" sz="2000" dirty="0">
                <a:solidFill>
                  <a:schemeClr val="tx1"/>
                </a:solidFill>
              </a:rPr>
              <a:t> </a:t>
            </a:r>
            <a:r>
              <a:rPr lang="sv-SE" sz="2000" dirty="0" err="1">
                <a:solidFill>
                  <a:schemeClr val="tx1"/>
                </a:solidFill>
              </a:rPr>
              <a:t>ኣብ</a:t>
            </a:r>
            <a:r>
              <a:rPr lang="sv-SE" sz="2000" dirty="0">
                <a:solidFill>
                  <a:schemeClr val="tx1"/>
                </a:solidFill>
              </a:rPr>
              <a:t> </a:t>
            </a:r>
            <a:r>
              <a:rPr lang="sv-SE" sz="2000" dirty="0" err="1">
                <a:solidFill>
                  <a:schemeClr val="tx1"/>
                </a:solidFill>
              </a:rPr>
              <a:t>መጀመርያ</a:t>
            </a:r>
            <a:r>
              <a:rPr lang="sv-SE" sz="2000" dirty="0">
                <a:solidFill>
                  <a:schemeClr val="tx1"/>
                </a:solidFill>
              </a:rPr>
              <a:t> </a:t>
            </a:r>
            <a:r>
              <a:rPr lang="sv-SE" sz="2000" dirty="0" err="1">
                <a:solidFill>
                  <a:schemeClr val="tx1"/>
                </a:solidFill>
              </a:rPr>
              <a:t>ይርከብ</a:t>
            </a:r>
            <a:r>
              <a:rPr lang="sv-SE" sz="2000" dirty="0">
                <a:solidFill>
                  <a:schemeClr val="tx1"/>
                </a:solidFill>
              </a:rPr>
              <a:t>። </a:t>
            </a:r>
            <a:r>
              <a:rPr lang="sv-SE" sz="2000" dirty="0" err="1">
                <a:solidFill>
                  <a:schemeClr val="tx1"/>
                </a:solidFill>
              </a:rPr>
              <a:t>ንሓደ</a:t>
            </a:r>
            <a:r>
              <a:rPr lang="sv-SE" sz="2000" dirty="0">
                <a:solidFill>
                  <a:schemeClr val="tx1"/>
                </a:solidFill>
              </a:rPr>
              <a:t> </a:t>
            </a:r>
            <a:r>
              <a:rPr lang="sv-SE" sz="2000" dirty="0" err="1">
                <a:solidFill>
                  <a:schemeClr val="tx1"/>
                </a:solidFill>
              </a:rPr>
              <a:t>ፋይል</a:t>
            </a:r>
            <a:r>
              <a:rPr lang="sv-SE" sz="2000" dirty="0">
                <a:solidFill>
                  <a:schemeClr val="tx1"/>
                </a:solidFill>
              </a:rPr>
              <a:t> </a:t>
            </a:r>
            <a:r>
              <a:rPr lang="sv-SE" sz="2000" dirty="0" err="1">
                <a:solidFill>
                  <a:schemeClr val="tx1"/>
                </a:solidFill>
              </a:rPr>
              <a:t>ኣብ</a:t>
            </a:r>
            <a:r>
              <a:rPr lang="sv-SE" sz="2000" dirty="0">
                <a:solidFill>
                  <a:schemeClr val="tx1"/>
                </a:solidFill>
              </a:rPr>
              <a:t> </a:t>
            </a:r>
            <a:r>
              <a:rPr lang="sv-SE" sz="2000" dirty="0" err="1">
                <a:solidFill>
                  <a:schemeClr val="tx1"/>
                </a:solidFill>
              </a:rPr>
              <a:t>ኮምፑተር</a:t>
            </a:r>
            <a:r>
              <a:rPr lang="sv-SE" sz="2000" dirty="0">
                <a:solidFill>
                  <a:schemeClr val="tx1"/>
                </a:solidFill>
              </a:rPr>
              <a:t> </a:t>
            </a:r>
            <a:r>
              <a:rPr lang="sv-SE" sz="2000" dirty="0" err="1">
                <a:solidFill>
                  <a:schemeClr val="tx1"/>
                </a:solidFill>
              </a:rPr>
              <a:t>ክንደልዮ</a:t>
            </a:r>
            <a:r>
              <a:rPr lang="sv-SE" sz="2000" dirty="0">
                <a:solidFill>
                  <a:schemeClr val="tx1"/>
                </a:solidFill>
              </a:rPr>
              <a:t> </a:t>
            </a:r>
            <a:r>
              <a:rPr lang="sv-SE" sz="2000" dirty="0" err="1">
                <a:solidFill>
                  <a:schemeClr val="tx1"/>
                </a:solidFill>
              </a:rPr>
              <a:t>ይሕግዘና</a:t>
            </a:r>
            <a:r>
              <a:rPr lang="sv-SE" sz="2000" dirty="0">
                <a:solidFill>
                  <a:schemeClr val="tx1"/>
                </a:solidFill>
              </a:rPr>
              <a:t>፤ </a:t>
            </a:r>
            <a:r>
              <a:rPr lang="sv-SE" sz="2000" dirty="0" err="1">
                <a:solidFill>
                  <a:schemeClr val="tx1"/>
                </a:solidFill>
              </a:rPr>
              <a:t>ንኣብነት</a:t>
            </a:r>
            <a:r>
              <a:rPr lang="sv-SE" sz="2000" dirty="0">
                <a:solidFill>
                  <a:schemeClr val="tx1"/>
                </a:solidFill>
              </a:rPr>
              <a:t> </a:t>
            </a:r>
            <a:r>
              <a:rPr lang="sv-SE" sz="2000" dirty="0" err="1">
                <a:solidFill>
                  <a:schemeClr val="tx1"/>
                </a:solidFill>
              </a:rPr>
              <a:t>ፋይል</a:t>
            </a:r>
            <a:r>
              <a:rPr lang="sv-SE" sz="2000" dirty="0">
                <a:solidFill>
                  <a:schemeClr val="tx1"/>
                </a:solidFill>
              </a:rPr>
              <a:t> </a:t>
            </a:r>
            <a:r>
              <a:rPr lang="sv-SE" sz="2000" dirty="0" err="1">
                <a:solidFill>
                  <a:schemeClr val="tx1"/>
                </a:solidFill>
              </a:rPr>
              <a:t>ጽሑፍ</a:t>
            </a:r>
            <a:r>
              <a:rPr lang="sv-SE" sz="2000" dirty="0">
                <a:solidFill>
                  <a:schemeClr val="tx1"/>
                </a:solidFill>
              </a:rPr>
              <a:t>፣ </a:t>
            </a:r>
            <a:r>
              <a:rPr lang="sv-SE" sz="2000" dirty="0" err="1">
                <a:solidFill>
                  <a:schemeClr val="tx1"/>
                </a:solidFill>
              </a:rPr>
              <a:t>ፋይል</a:t>
            </a:r>
            <a:r>
              <a:rPr lang="sv-SE" sz="2000" dirty="0">
                <a:solidFill>
                  <a:schemeClr val="tx1"/>
                </a:solidFill>
              </a:rPr>
              <a:t> </a:t>
            </a:r>
            <a:r>
              <a:rPr lang="sv-SE" sz="2000" dirty="0" err="1">
                <a:solidFill>
                  <a:schemeClr val="tx1"/>
                </a:solidFill>
              </a:rPr>
              <a:t>ስእሊ</a:t>
            </a:r>
            <a:r>
              <a:rPr lang="sv-SE" sz="2000" dirty="0">
                <a:solidFill>
                  <a:schemeClr val="tx1"/>
                </a:solidFill>
              </a:rPr>
              <a:t>፣ </a:t>
            </a:r>
            <a:r>
              <a:rPr lang="sv-SE" sz="2000" dirty="0" err="1">
                <a:solidFill>
                  <a:schemeClr val="tx1"/>
                </a:solidFill>
              </a:rPr>
              <a:t>ፋይል</a:t>
            </a:r>
            <a:r>
              <a:rPr lang="sv-SE" sz="2000" dirty="0">
                <a:solidFill>
                  <a:schemeClr val="tx1"/>
                </a:solidFill>
              </a:rPr>
              <a:t> </a:t>
            </a:r>
            <a:r>
              <a:rPr lang="sv-SE" sz="2000" dirty="0" err="1">
                <a:solidFill>
                  <a:schemeClr val="tx1"/>
                </a:solidFill>
              </a:rPr>
              <a:t>ድምጺ</a:t>
            </a:r>
            <a:r>
              <a:rPr lang="sv-SE" sz="2000" dirty="0">
                <a:solidFill>
                  <a:schemeClr val="tx1"/>
                </a:solidFill>
              </a:rPr>
              <a:t>። </a:t>
            </a:r>
            <a:r>
              <a:rPr lang="sv-SE" sz="2000" dirty="0" err="1">
                <a:solidFill>
                  <a:schemeClr val="tx1"/>
                </a:solidFill>
              </a:rPr>
              <a:t>ኣብ</a:t>
            </a:r>
            <a:r>
              <a:rPr lang="sv-SE" sz="2000" dirty="0">
                <a:solidFill>
                  <a:schemeClr val="tx1"/>
                </a:solidFill>
              </a:rPr>
              <a:t> </a:t>
            </a:r>
            <a:r>
              <a:rPr lang="sv-SE" sz="2000" dirty="0" err="1">
                <a:solidFill>
                  <a:schemeClr val="tx1"/>
                </a:solidFill>
              </a:rPr>
              <a:t>መጀመሪ፡ሜኑ</a:t>
            </a:r>
            <a:r>
              <a:rPr lang="sv-SE" sz="2000" dirty="0">
                <a:solidFill>
                  <a:schemeClr val="tx1"/>
                </a:solidFill>
              </a:rPr>
              <a:t> </a:t>
            </a:r>
            <a:r>
              <a:rPr lang="sv-SE" sz="2000" dirty="0" err="1">
                <a:solidFill>
                  <a:schemeClr val="tx1"/>
                </a:solidFill>
              </a:rPr>
              <a:t>ኣብ</a:t>
            </a:r>
            <a:r>
              <a:rPr lang="sv-SE" sz="2000" dirty="0">
                <a:solidFill>
                  <a:schemeClr val="tx1"/>
                </a:solidFill>
              </a:rPr>
              <a:t> </a:t>
            </a:r>
            <a:r>
              <a:rPr lang="sv-SE" sz="2000" dirty="0" err="1">
                <a:solidFill>
                  <a:schemeClr val="tx1"/>
                </a:solidFill>
              </a:rPr>
              <a:t>ትርከብ</a:t>
            </a:r>
            <a:r>
              <a:rPr lang="sv-SE" sz="2000" dirty="0">
                <a:solidFill>
                  <a:schemeClr val="tx1"/>
                </a:solidFill>
              </a:rPr>
              <a:t> </a:t>
            </a:r>
            <a:r>
              <a:rPr lang="sv-SE" sz="2000" dirty="0" err="1">
                <a:solidFill>
                  <a:schemeClr val="tx1"/>
                </a:solidFill>
              </a:rPr>
              <a:t>ድለ</a:t>
            </a:r>
            <a:r>
              <a:rPr lang="sv-SE" sz="2000" dirty="0">
                <a:solidFill>
                  <a:schemeClr val="tx1"/>
                </a:solidFill>
              </a:rPr>
              <a:t> </a:t>
            </a:r>
            <a:r>
              <a:rPr lang="sv-SE" sz="2000" dirty="0" err="1">
                <a:solidFill>
                  <a:schemeClr val="tx1"/>
                </a:solidFill>
              </a:rPr>
              <a:t>ትብል</a:t>
            </a:r>
            <a:r>
              <a:rPr lang="sv-SE" sz="2000" dirty="0">
                <a:solidFill>
                  <a:schemeClr val="tx1"/>
                </a:solidFill>
              </a:rPr>
              <a:t> </a:t>
            </a:r>
            <a:r>
              <a:rPr lang="sv-SE" sz="2000" dirty="0" err="1">
                <a:solidFill>
                  <a:schemeClr val="tx1"/>
                </a:solidFill>
              </a:rPr>
              <a:t>ትእዛዝ</a:t>
            </a:r>
            <a:r>
              <a:rPr lang="sv-SE" sz="2000" dirty="0">
                <a:solidFill>
                  <a:schemeClr val="tx1"/>
                </a:solidFill>
              </a:rPr>
              <a:t> </a:t>
            </a:r>
            <a:r>
              <a:rPr lang="sv-SE" sz="2000" dirty="0" err="1">
                <a:solidFill>
                  <a:schemeClr val="tx1"/>
                </a:solidFill>
              </a:rPr>
              <a:t>ምስ</a:t>
            </a:r>
            <a:r>
              <a:rPr lang="sv-SE" sz="2000" dirty="0">
                <a:solidFill>
                  <a:schemeClr val="tx1"/>
                </a:solidFill>
              </a:rPr>
              <a:t> </a:t>
            </a:r>
            <a:r>
              <a:rPr lang="sv-SE" sz="2000" dirty="0" err="1">
                <a:solidFill>
                  <a:schemeClr val="tx1"/>
                </a:solidFill>
              </a:rPr>
              <a:t>ጠወቕካ</a:t>
            </a:r>
            <a:r>
              <a:rPr lang="sv-SE" sz="2000" dirty="0">
                <a:solidFill>
                  <a:schemeClr val="tx1"/>
                </a:solidFill>
              </a:rPr>
              <a:t> </a:t>
            </a:r>
            <a:r>
              <a:rPr lang="sv-SE" sz="2000" dirty="0" err="1">
                <a:solidFill>
                  <a:schemeClr val="tx1"/>
                </a:solidFill>
              </a:rPr>
              <a:t>ሓንቲ</a:t>
            </a:r>
            <a:r>
              <a:rPr lang="sv-SE" sz="2000" dirty="0">
                <a:solidFill>
                  <a:schemeClr val="tx1"/>
                </a:solidFill>
              </a:rPr>
              <a:t> </a:t>
            </a:r>
            <a:r>
              <a:rPr lang="sv-SE" sz="2000" dirty="0" err="1">
                <a:solidFill>
                  <a:schemeClr val="tx1"/>
                </a:solidFill>
              </a:rPr>
              <a:t>መስኮተ-ልዝብ</a:t>
            </a:r>
            <a:r>
              <a:rPr lang="sv-SE" sz="2000" dirty="0">
                <a:solidFill>
                  <a:schemeClr val="tx1"/>
                </a:solidFill>
              </a:rPr>
              <a:t> </a:t>
            </a:r>
            <a:r>
              <a:rPr lang="sv-SE" sz="2000" dirty="0" err="1">
                <a:solidFill>
                  <a:schemeClr val="tx1"/>
                </a:solidFill>
              </a:rPr>
              <a:t>መታን</a:t>
            </a:r>
            <a:r>
              <a:rPr lang="sv-SE" sz="2000" dirty="0">
                <a:solidFill>
                  <a:schemeClr val="tx1"/>
                </a:solidFill>
              </a:rPr>
              <a:t> </a:t>
            </a:r>
            <a:r>
              <a:rPr lang="sv-SE" sz="2000" dirty="0" err="1">
                <a:solidFill>
                  <a:schemeClr val="tx1"/>
                </a:solidFill>
              </a:rPr>
              <a:t>ነቲ</a:t>
            </a:r>
            <a:r>
              <a:rPr lang="sv-SE" sz="2000" dirty="0">
                <a:solidFill>
                  <a:schemeClr val="tx1"/>
                </a:solidFill>
              </a:rPr>
              <a:t> </a:t>
            </a:r>
            <a:r>
              <a:rPr lang="sv-SE" sz="2000" dirty="0" err="1">
                <a:solidFill>
                  <a:schemeClr val="tx1"/>
                </a:solidFill>
              </a:rPr>
              <a:t>ምድላይ</a:t>
            </a:r>
            <a:r>
              <a:rPr lang="sv-SE" sz="2000" dirty="0">
                <a:solidFill>
                  <a:schemeClr val="tx1"/>
                </a:solidFill>
              </a:rPr>
              <a:t> </a:t>
            </a:r>
            <a:r>
              <a:rPr lang="sv-SE" sz="2000" dirty="0" err="1">
                <a:solidFill>
                  <a:schemeClr val="tx1"/>
                </a:solidFill>
              </a:rPr>
              <a:t>ከተቃልሎ</a:t>
            </a:r>
            <a:r>
              <a:rPr lang="sv-SE" sz="2000" dirty="0">
                <a:solidFill>
                  <a:schemeClr val="tx1"/>
                </a:solidFill>
              </a:rPr>
              <a:t> </a:t>
            </a:r>
            <a:r>
              <a:rPr lang="sv-SE" sz="2000" dirty="0" err="1">
                <a:solidFill>
                  <a:schemeClr val="tx1"/>
                </a:solidFill>
              </a:rPr>
              <a:t>ምስ</a:t>
            </a:r>
            <a:r>
              <a:rPr lang="sv-SE" sz="2000" dirty="0">
                <a:solidFill>
                  <a:schemeClr val="tx1"/>
                </a:solidFill>
              </a:rPr>
              <a:t> </a:t>
            </a:r>
            <a:r>
              <a:rPr lang="sv-SE" sz="2000" dirty="0" err="1">
                <a:solidFill>
                  <a:schemeClr val="tx1"/>
                </a:solidFill>
              </a:rPr>
              <a:t>ፊልተራ</a:t>
            </a:r>
            <a:r>
              <a:rPr lang="sv-SE" sz="2000" dirty="0">
                <a:solidFill>
                  <a:schemeClr val="tx1"/>
                </a:solidFill>
              </a:rPr>
              <a:t> </a:t>
            </a:r>
            <a:r>
              <a:rPr lang="sv-SE" sz="2000" dirty="0" err="1">
                <a:solidFill>
                  <a:schemeClr val="tx1"/>
                </a:solidFill>
              </a:rPr>
              <a:t>ትኽፈት</a:t>
            </a:r>
            <a:r>
              <a:rPr lang="sv-SE" sz="2000" dirty="0">
                <a:solidFill>
                  <a:schemeClr val="tx1"/>
                </a:solidFill>
              </a:rPr>
              <a:t>።</a:t>
            </a:r>
            <a:endParaRPr lang="sv-SE" sz="1600" dirty="0">
              <a:solidFill>
                <a:srgbClr val="000000"/>
              </a:solidFill>
              <a:latin typeface="Tahoma" pitchFamily="34" charset="0"/>
              <a:cs typeface="Tahoma" pitchFamily="34" charset="0"/>
            </a:endParaRPr>
          </a:p>
          <a:p>
            <a:pPr eaLnBrk="1" hangingPunct="1">
              <a:lnSpc>
                <a:spcPct val="80000"/>
              </a:lnSpc>
              <a:defRPr/>
            </a:pPr>
            <a:endParaRPr lang="sv-SE" sz="1600" dirty="0">
              <a:solidFill>
                <a:srgbClr val="000000"/>
              </a:solidFill>
              <a:latin typeface="Tahoma" pitchFamily="34" charset="0"/>
              <a:cs typeface="Tahoma" pitchFamily="34" charset="0"/>
            </a:endParaRPr>
          </a:p>
          <a:p>
            <a:pPr eaLnBrk="1" hangingPunct="1">
              <a:lnSpc>
                <a:spcPct val="80000"/>
              </a:lnSpc>
              <a:defRPr/>
            </a:pPr>
            <a:r>
              <a:rPr lang="ti-ER" sz="2000" dirty="0" err="1">
                <a:solidFill>
                  <a:schemeClr val="tx1"/>
                </a:solidFill>
              </a:rPr>
              <a:t>ስ</a:t>
            </a:r>
            <a:r>
              <a:rPr lang="sv-SE" sz="2000" dirty="0">
                <a:solidFill>
                  <a:schemeClr val="tx1"/>
                </a:solidFill>
              </a:rPr>
              <a:t>ም </a:t>
            </a:r>
            <a:r>
              <a:rPr lang="sv-SE" sz="2000" dirty="0" err="1">
                <a:solidFill>
                  <a:schemeClr val="tx1"/>
                </a:solidFill>
              </a:rPr>
              <a:t>ወይ</a:t>
            </a:r>
            <a:r>
              <a:rPr lang="sv-SE" sz="2000" dirty="0">
                <a:solidFill>
                  <a:schemeClr val="tx1"/>
                </a:solidFill>
              </a:rPr>
              <a:t> </a:t>
            </a:r>
            <a:r>
              <a:rPr lang="sv-SE" sz="2000" dirty="0" err="1">
                <a:solidFill>
                  <a:schemeClr val="tx1"/>
                </a:solidFill>
              </a:rPr>
              <a:t>ክፋል</a:t>
            </a:r>
            <a:r>
              <a:rPr lang="sv-SE" sz="2000" dirty="0">
                <a:solidFill>
                  <a:schemeClr val="tx1"/>
                </a:solidFill>
              </a:rPr>
              <a:t> </a:t>
            </a:r>
            <a:r>
              <a:rPr lang="ti-ER" sz="2000" dirty="0">
                <a:solidFill>
                  <a:schemeClr val="tx1"/>
                </a:solidFill>
              </a:rPr>
              <a:t>ስ</a:t>
            </a:r>
            <a:r>
              <a:rPr lang="sv-SE" sz="2000" dirty="0">
                <a:solidFill>
                  <a:schemeClr val="tx1"/>
                </a:solidFill>
              </a:rPr>
              <a:t>ም </a:t>
            </a:r>
            <a:r>
              <a:rPr lang="sv-SE" sz="2000" dirty="0" err="1">
                <a:solidFill>
                  <a:schemeClr val="tx1"/>
                </a:solidFill>
              </a:rPr>
              <a:t>ናይታ</a:t>
            </a:r>
            <a:r>
              <a:rPr lang="sv-SE" sz="2000" dirty="0">
                <a:solidFill>
                  <a:schemeClr val="tx1"/>
                </a:solidFill>
              </a:rPr>
              <a:t> </a:t>
            </a:r>
            <a:r>
              <a:rPr lang="ti-ER" sz="2000" dirty="0" err="1">
                <a:solidFill>
                  <a:schemeClr val="tx1"/>
                </a:solidFill>
              </a:rPr>
              <a:t>ስ</a:t>
            </a:r>
            <a:r>
              <a:rPr lang="sv-SE" sz="2000" dirty="0">
                <a:solidFill>
                  <a:schemeClr val="tx1"/>
                </a:solidFill>
              </a:rPr>
              <a:t>ም </a:t>
            </a:r>
            <a:r>
              <a:rPr lang="sv-SE" sz="2000" dirty="0" err="1">
                <a:solidFill>
                  <a:schemeClr val="tx1"/>
                </a:solidFill>
              </a:rPr>
              <a:t>ፋይል</a:t>
            </a:r>
            <a:r>
              <a:rPr lang="sv-SE" sz="2000" dirty="0">
                <a:solidFill>
                  <a:schemeClr val="tx1"/>
                </a:solidFill>
              </a:rPr>
              <a:t>።</a:t>
            </a:r>
            <a:endParaRPr lang="sv-SE" sz="2000" dirty="0">
              <a:solidFill>
                <a:schemeClr val="tx1"/>
              </a:solidFill>
              <a:cs typeface="Tahoma" pitchFamily="34" charset="0"/>
            </a:endParaRPr>
          </a:p>
          <a:p>
            <a:pPr eaLnBrk="1" hangingPunct="1">
              <a:lnSpc>
                <a:spcPct val="80000"/>
              </a:lnSpc>
              <a:defRPr/>
            </a:pPr>
            <a:endParaRPr lang="sv-SE" sz="2000" dirty="0">
              <a:solidFill>
                <a:schemeClr val="tx1"/>
              </a:solidFill>
              <a:cs typeface="Tahoma" pitchFamily="34" charset="0"/>
            </a:endParaRPr>
          </a:p>
          <a:p>
            <a:pPr eaLnBrk="1" hangingPunct="1">
              <a:lnSpc>
                <a:spcPct val="80000"/>
              </a:lnSpc>
              <a:defRPr/>
            </a:pPr>
            <a:r>
              <a:rPr lang="sv-SE" sz="2000" dirty="0" err="1">
                <a:solidFill>
                  <a:schemeClr val="tx1"/>
                </a:solidFill>
              </a:rPr>
              <a:t>ኣብታ</a:t>
            </a:r>
            <a:r>
              <a:rPr lang="sv-SE" sz="2000" dirty="0">
                <a:solidFill>
                  <a:schemeClr val="tx1"/>
                </a:solidFill>
              </a:rPr>
              <a:t> </a:t>
            </a:r>
            <a:r>
              <a:rPr lang="sv-SE" sz="2000" dirty="0" err="1">
                <a:solidFill>
                  <a:schemeClr val="tx1"/>
                </a:solidFill>
              </a:rPr>
              <a:t>ፋይል</a:t>
            </a:r>
            <a:r>
              <a:rPr lang="sv-SE" sz="2000" dirty="0">
                <a:solidFill>
                  <a:schemeClr val="tx1"/>
                </a:solidFill>
              </a:rPr>
              <a:t> </a:t>
            </a:r>
            <a:r>
              <a:rPr lang="sv-SE" sz="2000" dirty="0" err="1">
                <a:solidFill>
                  <a:schemeClr val="tx1"/>
                </a:solidFill>
              </a:rPr>
              <a:t>ዝርከብ</a:t>
            </a:r>
            <a:r>
              <a:rPr lang="sv-SE" sz="2000" dirty="0">
                <a:solidFill>
                  <a:schemeClr val="tx1"/>
                </a:solidFill>
              </a:rPr>
              <a:t> </a:t>
            </a:r>
            <a:r>
              <a:rPr lang="ti-ER" sz="2000" dirty="0">
                <a:solidFill>
                  <a:schemeClr val="tx1"/>
                </a:solidFill>
              </a:rPr>
              <a:t>ምሉእ ሓሳብ </a:t>
            </a:r>
            <a:r>
              <a:rPr lang="sv-SE" sz="2000" dirty="0" err="1">
                <a:solidFill>
                  <a:schemeClr val="tx1"/>
                </a:solidFill>
              </a:rPr>
              <a:t>ወይ</a:t>
            </a:r>
            <a:r>
              <a:rPr lang="sv-SE" sz="2000" dirty="0">
                <a:solidFill>
                  <a:schemeClr val="tx1"/>
                </a:solidFill>
              </a:rPr>
              <a:t> </a:t>
            </a:r>
            <a:r>
              <a:rPr lang="ti-ER" sz="2000" dirty="0">
                <a:solidFill>
                  <a:schemeClr val="tx1"/>
                </a:solidFill>
              </a:rPr>
              <a:t>ሓረግ</a:t>
            </a:r>
            <a:r>
              <a:rPr lang="sv-SE" sz="2000" dirty="0">
                <a:solidFill>
                  <a:schemeClr val="tx1"/>
                </a:solidFill>
              </a:rPr>
              <a:t>።</a:t>
            </a:r>
            <a:endParaRPr lang="sv-SE" sz="2000" dirty="0">
              <a:solidFill>
                <a:schemeClr val="tx1"/>
              </a:solidFill>
              <a:cs typeface="Tahoma" pitchFamily="34" charset="0"/>
            </a:endParaRPr>
          </a:p>
          <a:p>
            <a:pPr eaLnBrk="1" hangingPunct="1">
              <a:lnSpc>
                <a:spcPct val="80000"/>
              </a:lnSpc>
              <a:defRPr/>
            </a:pPr>
            <a:endParaRPr lang="sv-SE" sz="2000" dirty="0">
              <a:solidFill>
                <a:schemeClr val="tx1"/>
              </a:solidFill>
              <a:cs typeface="Tahoma" pitchFamily="34" charset="0"/>
            </a:endParaRPr>
          </a:p>
          <a:p>
            <a:pPr eaLnBrk="1" hangingPunct="1">
              <a:lnSpc>
                <a:spcPct val="80000"/>
              </a:lnSpc>
              <a:defRPr/>
            </a:pPr>
            <a:r>
              <a:rPr lang="sv-SE" sz="2000" dirty="0" err="1">
                <a:solidFill>
                  <a:schemeClr val="tx1"/>
                </a:solidFill>
              </a:rPr>
              <a:t>እታ</a:t>
            </a:r>
            <a:r>
              <a:rPr lang="sv-SE" sz="2000" dirty="0">
                <a:solidFill>
                  <a:schemeClr val="tx1"/>
                </a:solidFill>
              </a:rPr>
              <a:t> </a:t>
            </a:r>
            <a:r>
              <a:rPr lang="sv-SE" sz="2000" dirty="0" err="1">
                <a:solidFill>
                  <a:schemeClr val="tx1"/>
                </a:solidFill>
              </a:rPr>
              <a:t>ፋይል</a:t>
            </a:r>
            <a:r>
              <a:rPr lang="sv-SE" sz="2000" dirty="0">
                <a:solidFill>
                  <a:schemeClr val="tx1"/>
                </a:solidFill>
              </a:rPr>
              <a:t> </a:t>
            </a:r>
            <a:r>
              <a:rPr lang="sv-SE" sz="2000" dirty="0" err="1">
                <a:solidFill>
                  <a:schemeClr val="tx1"/>
                </a:solidFill>
              </a:rPr>
              <a:t>ዝተዓቐበትሉ</a:t>
            </a:r>
            <a:r>
              <a:rPr lang="sv-SE" sz="2000" dirty="0">
                <a:solidFill>
                  <a:schemeClr val="tx1"/>
                </a:solidFill>
              </a:rPr>
              <a:t> </a:t>
            </a:r>
            <a:r>
              <a:rPr lang="sv-SE" sz="2000" dirty="0" err="1">
                <a:solidFill>
                  <a:schemeClr val="tx1"/>
                </a:solidFill>
              </a:rPr>
              <a:t>ክፋል</a:t>
            </a:r>
            <a:r>
              <a:rPr lang="sv-SE" sz="2000" dirty="0">
                <a:solidFill>
                  <a:schemeClr val="tx1"/>
                </a:solidFill>
              </a:rPr>
              <a:t> </a:t>
            </a:r>
            <a:r>
              <a:rPr lang="sv-SE" sz="2000" dirty="0" err="1">
                <a:solidFill>
                  <a:schemeClr val="tx1"/>
                </a:solidFill>
              </a:rPr>
              <a:t>ኮም</a:t>
            </a:r>
            <a:r>
              <a:rPr lang="ti-ER" sz="2000" dirty="0">
                <a:solidFill>
                  <a:schemeClr val="tx1"/>
                </a:solidFill>
              </a:rPr>
              <a:t>ፕዩ</a:t>
            </a:r>
            <a:r>
              <a:rPr lang="sv-SE" sz="2000" dirty="0" err="1">
                <a:solidFill>
                  <a:schemeClr val="tx1"/>
                </a:solidFill>
              </a:rPr>
              <a:t>ተር</a:t>
            </a:r>
            <a:r>
              <a:rPr lang="sv-SE" sz="2000" dirty="0">
                <a:solidFill>
                  <a:schemeClr val="tx1"/>
                </a:solidFill>
              </a:rPr>
              <a:t> </a:t>
            </a:r>
            <a:r>
              <a:rPr lang="sv-SE" sz="2000" dirty="0" err="1">
                <a:solidFill>
                  <a:schemeClr val="tx1"/>
                </a:solidFill>
              </a:rPr>
              <a:t>ወይ</a:t>
            </a:r>
            <a:r>
              <a:rPr lang="sv-SE" sz="2000" dirty="0">
                <a:solidFill>
                  <a:schemeClr val="tx1"/>
                </a:solidFill>
              </a:rPr>
              <a:t> </a:t>
            </a:r>
            <a:r>
              <a:rPr lang="sv-SE" sz="2000" dirty="0" err="1">
                <a:solidFill>
                  <a:schemeClr val="tx1"/>
                </a:solidFill>
              </a:rPr>
              <a:t>ጽኑዕ</a:t>
            </a:r>
            <a:r>
              <a:rPr lang="sv-SE" sz="2000" dirty="0">
                <a:solidFill>
                  <a:schemeClr val="tx1"/>
                </a:solidFill>
              </a:rPr>
              <a:t> </a:t>
            </a:r>
            <a:r>
              <a:rPr lang="sv-SE" sz="2000" dirty="0" err="1">
                <a:solidFill>
                  <a:schemeClr val="tx1"/>
                </a:solidFill>
              </a:rPr>
              <a:t>ዲስኮ</a:t>
            </a:r>
            <a:r>
              <a:rPr lang="sv-SE" sz="2000" dirty="0">
                <a:solidFill>
                  <a:schemeClr val="tx1"/>
                </a:solidFill>
              </a:rPr>
              <a:t>።</a:t>
            </a:r>
            <a:endParaRPr lang="sv-SE" sz="2000" dirty="0">
              <a:solidFill>
                <a:schemeClr val="tx1"/>
              </a:solidFill>
              <a:cs typeface="Tahoma" pitchFamily="34" charset="0"/>
            </a:endParaRPr>
          </a:p>
          <a:p>
            <a:pPr eaLnBrk="1" hangingPunct="1">
              <a:lnSpc>
                <a:spcPct val="80000"/>
              </a:lnSpc>
              <a:defRPr/>
            </a:pPr>
            <a:endParaRPr lang="sv-SE" sz="1600" dirty="0">
              <a:solidFill>
                <a:srgbClr val="000000"/>
              </a:solidFill>
              <a:latin typeface="Tahoma" pitchFamily="34" charset="0"/>
              <a:cs typeface="Tahoma" pitchFamily="34" charset="0"/>
            </a:endParaRPr>
          </a:p>
          <a:p>
            <a:pPr eaLnBrk="1" hangingPunct="1">
              <a:lnSpc>
                <a:spcPct val="80000"/>
              </a:lnSpc>
              <a:defRPr/>
            </a:pPr>
            <a:r>
              <a:rPr lang="sv-SE" sz="2000" dirty="0" err="1">
                <a:solidFill>
                  <a:schemeClr val="tx1"/>
                </a:solidFill>
              </a:rPr>
              <a:t>ፋይል</a:t>
            </a:r>
            <a:r>
              <a:rPr lang="sv-SE" sz="2000" dirty="0">
                <a:solidFill>
                  <a:schemeClr val="tx1"/>
                </a:solidFill>
              </a:rPr>
              <a:t> </a:t>
            </a:r>
            <a:r>
              <a:rPr lang="sv-SE" sz="2000" dirty="0" err="1">
                <a:solidFill>
                  <a:schemeClr val="tx1"/>
                </a:solidFill>
              </a:rPr>
              <a:t>ዝተፈጥረሉ</a:t>
            </a:r>
            <a:r>
              <a:rPr lang="sv-SE" sz="2000" dirty="0">
                <a:solidFill>
                  <a:schemeClr val="tx1"/>
                </a:solidFill>
              </a:rPr>
              <a:t> </a:t>
            </a:r>
            <a:r>
              <a:rPr lang="sv-SE" sz="2000" dirty="0" err="1">
                <a:solidFill>
                  <a:schemeClr val="tx1"/>
                </a:solidFill>
              </a:rPr>
              <a:t>ወይ</a:t>
            </a:r>
            <a:r>
              <a:rPr lang="sv-SE" sz="2000" dirty="0">
                <a:solidFill>
                  <a:schemeClr val="tx1"/>
                </a:solidFill>
              </a:rPr>
              <a:t> </a:t>
            </a:r>
            <a:r>
              <a:rPr lang="sv-SE" sz="2000" dirty="0" err="1">
                <a:solidFill>
                  <a:schemeClr val="tx1"/>
                </a:solidFill>
              </a:rPr>
              <a:t>ዝተጠቕመሉ</a:t>
            </a:r>
            <a:r>
              <a:rPr lang="sv-SE" sz="2000" dirty="0">
                <a:solidFill>
                  <a:schemeClr val="tx1"/>
                </a:solidFill>
              </a:rPr>
              <a:t> </a:t>
            </a:r>
            <a:r>
              <a:rPr lang="sv-SE" sz="2000" dirty="0" err="1">
                <a:solidFill>
                  <a:schemeClr val="tx1"/>
                </a:solidFill>
              </a:rPr>
              <a:t>ዕለት</a:t>
            </a:r>
            <a:r>
              <a:rPr lang="sv-SE" sz="2000" dirty="0">
                <a:solidFill>
                  <a:schemeClr val="tx1"/>
                </a:solidFill>
              </a:rPr>
              <a:t>።</a:t>
            </a:r>
          </a:p>
          <a:p>
            <a:pPr eaLnBrk="1" hangingPunct="1">
              <a:lnSpc>
                <a:spcPct val="80000"/>
              </a:lnSpc>
              <a:buFont typeface="Arial" charset="0"/>
              <a:buNone/>
              <a:defRPr/>
            </a:pPr>
            <a:endParaRPr lang="sv-SE" sz="2000" dirty="0">
              <a:solidFill>
                <a:schemeClr val="tx1"/>
              </a:solidFill>
              <a:cs typeface="Tahoma" pitchFamily="34" charset="0"/>
            </a:endParaRPr>
          </a:p>
          <a:p>
            <a:pPr eaLnBrk="1" hangingPunct="1">
              <a:lnSpc>
                <a:spcPct val="80000"/>
              </a:lnSpc>
              <a:defRPr/>
            </a:pPr>
            <a:r>
              <a:rPr lang="sv-SE" sz="2000" dirty="0" err="1">
                <a:solidFill>
                  <a:schemeClr val="tx1"/>
                </a:solidFill>
              </a:rPr>
              <a:t>ተወሰኽቲ</a:t>
            </a:r>
            <a:r>
              <a:rPr lang="sv-SE" sz="2000" dirty="0">
                <a:solidFill>
                  <a:schemeClr val="tx1"/>
                </a:solidFill>
              </a:rPr>
              <a:t> </a:t>
            </a:r>
            <a:r>
              <a:rPr lang="sv-SE" sz="2000" dirty="0" err="1">
                <a:solidFill>
                  <a:schemeClr val="tx1"/>
                </a:solidFill>
              </a:rPr>
              <a:t>ምዕቡላት</a:t>
            </a:r>
            <a:r>
              <a:rPr lang="sv-SE" sz="2000" dirty="0">
                <a:solidFill>
                  <a:schemeClr val="tx1"/>
                </a:solidFill>
              </a:rPr>
              <a:t> </a:t>
            </a:r>
            <a:r>
              <a:rPr lang="sv-SE" sz="2000" dirty="0" err="1">
                <a:solidFill>
                  <a:schemeClr val="tx1"/>
                </a:solidFill>
              </a:rPr>
              <a:t>ኣማራጺታት</a:t>
            </a:r>
            <a:r>
              <a:rPr lang="sv-SE" sz="2000" dirty="0">
                <a:solidFill>
                  <a:schemeClr val="tx1"/>
                </a:solidFill>
              </a:rPr>
              <a:t>፤ </a:t>
            </a:r>
            <a:r>
              <a:rPr lang="sv-SE" sz="2000" dirty="0" err="1">
                <a:solidFill>
                  <a:schemeClr val="tx1"/>
                </a:solidFill>
              </a:rPr>
              <a:t>ንኣብነት</a:t>
            </a:r>
            <a:r>
              <a:rPr lang="sv-SE" sz="2000" dirty="0">
                <a:solidFill>
                  <a:schemeClr val="tx1"/>
                </a:solidFill>
              </a:rPr>
              <a:t> </a:t>
            </a:r>
            <a:r>
              <a:rPr lang="sv-SE" sz="2000" dirty="0" err="1">
                <a:solidFill>
                  <a:schemeClr val="tx1"/>
                </a:solidFill>
              </a:rPr>
              <a:t>ዓይነት</a:t>
            </a:r>
            <a:r>
              <a:rPr lang="sv-SE" sz="2000" dirty="0">
                <a:solidFill>
                  <a:schemeClr val="tx1"/>
                </a:solidFill>
              </a:rPr>
              <a:t> </a:t>
            </a:r>
            <a:r>
              <a:rPr lang="sv-SE" sz="2000" dirty="0" err="1">
                <a:solidFill>
                  <a:schemeClr val="tx1"/>
                </a:solidFill>
              </a:rPr>
              <a:t>ፋይል</a:t>
            </a:r>
            <a:r>
              <a:rPr lang="sv-SE" sz="2000" dirty="0">
                <a:solidFill>
                  <a:schemeClr val="tx1"/>
                </a:solidFill>
              </a:rPr>
              <a:t> </a:t>
            </a:r>
            <a:r>
              <a:rPr lang="sv-SE" sz="2000" dirty="0" err="1">
                <a:solidFill>
                  <a:schemeClr val="tx1"/>
                </a:solidFill>
              </a:rPr>
              <a:t>ወይ</a:t>
            </a:r>
            <a:r>
              <a:rPr lang="sv-SE" sz="2000" dirty="0">
                <a:solidFill>
                  <a:schemeClr val="tx1"/>
                </a:solidFill>
              </a:rPr>
              <a:t> </a:t>
            </a:r>
            <a:r>
              <a:rPr lang="sv-SE" sz="2000" dirty="0" err="1">
                <a:solidFill>
                  <a:schemeClr val="tx1"/>
                </a:solidFill>
              </a:rPr>
              <a:t>ዕብየት</a:t>
            </a:r>
            <a:r>
              <a:rPr lang="sv-SE" sz="2000" dirty="0">
                <a:solidFill>
                  <a:schemeClr val="tx1"/>
                </a:solidFill>
              </a:rPr>
              <a:t> </a:t>
            </a:r>
            <a:r>
              <a:rPr lang="sv-SE" sz="2000" dirty="0" err="1">
                <a:solidFill>
                  <a:schemeClr val="tx1"/>
                </a:solidFill>
              </a:rPr>
              <a:t>ፋይል</a:t>
            </a:r>
            <a:r>
              <a:rPr lang="sv-SE" sz="2000" dirty="0">
                <a:solidFill>
                  <a:schemeClr val="tx1"/>
                </a:solidFill>
              </a:rPr>
              <a:t>።</a:t>
            </a:r>
          </a:p>
        </p:txBody>
      </p:sp>
      <p:pic>
        <p:nvPicPr>
          <p:cNvPr id="105479" name="Picture 21"/>
          <p:cNvPicPr preferRelativeResize="0">
            <a:picLocks noGrp="1" noChangeAspect="1" noChangeArrowheads="1"/>
          </p:cNvPicPr>
          <p:nvPr>
            <p:ph sz="half" idx="4294967295"/>
          </p:nvPr>
        </p:nvPicPr>
        <p:blipFill>
          <a:blip r:embed="rId2" cstate="print"/>
          <a:srcRect/>
          <a:stretch>
            <a:fillRect/>
          </a:stretch>
        </p:blipFill>
        <p:spPr>
          <a:xfrm>
            <a:off x="323528" y="1124744"/>
            <a:ext cx="4248150" cy="5113338"/>
          </a:xfrm>
          <a:solidFill>
            <a:schemeClr val="accent1">
              <a:alpha val="0"/>
            </a:schemeClr>
          </a:solidFill>
          <a:ln>
            <a:solidFill>
              <a:schemeClr val="hlink"/>
            </a:solidFill>
          </a:ln>
        </p:spPr>
      </p:pic>
      <p:sp>
        <p:nvSpPr>
          <p:cNvPr id="105481" name="AutoShape 9"/>
          <p:cNvSpPr>
            <a:spLocks noChangeArrowheads="1"/>
          </p:cNvSpPr>
          <p:nvPr/>
        </p:nvSpPr>
        <p:spPr bwMode="auto">
          <a:xfrm>
            <a:off x="1689121" y="2756694"/>
            <a:ext cx="1485900" cy="463550"/>
          </a:xfrm>
          <a:prstGeom prst="wedgeEllipseCallout">
            <a:avLst>
              <a:gd name="adj1" fmla="val -83423"/>
              <a:gd name="adj2" fmla="val 2795"/>
            </a:avLst>
          </a:prstGeom>
          <a:solidFill>
            <a:schemeClr val="accent1">
              <a:lumMod val="40000"/>
              <a:lumOff val="60000"/>
            </a:schemeClr>
          </a:solidFill>
          <a:ln w="9525" algn="ctr">
            <a:solidFill>
              <a:schemeClr val="tx1"/>
            </a:solidFill>
            <a:miter lim="800000"/>
            <a:headEnd/>
            <a:tailEnd/>
          </a:ln>
        </p:spPr>
        <p:txBody>
          <a:bodyPr anchor="ctr"/>
          <a:lstStyle/>
          <a:p>
            <a:pPr>
              <a:defRPr/>
            </a:pPr>
            <a:r>
              <a:rPr lang="ti-ER" sz="1600" b="1" dirty="0"/>
              <a:t>ስ</a:t>
            </a:r>
            <a:r>
              <a:rPr lang="sv-SE" sz="1600" b="1" dirty="0"/>
              <a:t>ም</a:t>
            </a:r>
            <a:r>
              <a:rPr lang="ti-ER" sz="1600" b="1" dirty="0"/>
              <a:t> </a:t>
            </a:r>
            <a:r>
              <a:rPr lang="sv-SE" sz="1600" b="1" dirty="0" err="1"/>
              <a:t>ፋይል</a:t>
            </a:r>
            <a:endParaRPr lang="sv-SE" sz="1600" b="1" dirty="0"/>
          </a:p>
        </p:txBody>
      </p:sp>
      <p:sp>
        <p:nvSpPr>
          <p:cNvPr id="105482" name="AutoShape 10"/>
          <p:cNvSpPr>
            <a:spLocks noChangeArrowheads="1"/>
          </p:cNvSpPr>
          <p:nvPr/>
        </p:nvSpPr>
        <p:spPr bwMode="auto">
          <a:xfrm>
            <a:off x="1871340" y="3436720"/>
            <a:ext cx="1944067" cy="351850"/>
          </a:xfrm>
          <a:prstGeom prst="wedgeEllipseCallout">
            <a:avLst>
              <a:gd name="adj1" fmla="val -71273"/>
              <a:gd name="adj2" fmla="val 39412"/>
            </a:avLst>
          </a:prstGeom>
          <a:solidFill>
            <a:schemeClr val="accent1">
              <a:lumMod val="40000"/>
              <a:lumOff val="60000"/>
            </a:schemeClr>
          </a:solidFill>
          <a:ln w="9525" algn="ctr">
            <a:solidFill>
              <a:schemeClr val="tx1"/>
            </a:solidFill>
            <a:miter lim="800000"/>
            <a:headEnd/>
            <a:tailEnd/>
          </a:ln>
        </p:spPr>
        <p:txBody>
          <a:bodyPr anchor="ctr"/>
          <a:lstStyle/>
          <a:p>
            <a:pPr>
              <a:defRPr/>
            </a:pPr>
            <a:r>
              <a:rPr lang="ti-ER" sz="1600" b="1" dirty="0"/>
              <a:t>ርእሲ/ቀላሲ</a:t>
            </a:r>
            <a:r>
              <a:rPr lang="sv-SE" sz="1600" b="1" dirty="0"/>
              <a:t> </a:t>
            </a:r>
            <a:r>
              <a:rPr lang="ti-ER" sz="1600" b="1" dirty="0"/>
              <a:t>ጽኑዕ </a:t>
            </a:r>
            <a:r>
              <a:rPr lang="sv-SE" sz="1600" b="1" dirty="0" err="1"/>
              <a:t>ዲስኮ</a:t>
            </a:r>
            <a:endParaRPr lang="sv-SE" sz="1600" b="1" dirty="0"/>
          </a:p>
        </p:txBody>
      </p:sp>
      <p:sp>
        <p:nvSpPr>
          <p:cNvPr id="105483" name="AutoShape 11"/>
          <p:cNvSpPr>
            <a:spLocks noChangeArrowheads="1"/>
          </p:cNvSpPr>
          <p:nvPr/>
        </p:nvSpPr>
        <p:spPr bwMode="auto">
          <a:xfrm>
            <a:off x="1799903" y="3856832"/>
            <a:ext cx="1309688" cy="292100"/>
          </a:xfrm>
          <a:prstGeom prst="wedgeEllipseCallout">
            <a:avLst>
              <a:gd name="adj1" fmla="val -83861"/>
              <a:gd name="adj2" fmla="val 19426"/>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ዕለት</a:t>
            </a:r>
          </a:p>
        </p:txBody>
      </p:sp>
      <p:sp>
        <p:nvSpPr>
          <p:cNvPr id="105484" name="AutoShape 12"/>
          <p:cNvSpPr>
            <a:spLocks noChangeArrowheads="1"/>
          </p:cNvSpPr>
          <p:nvPr/>
        </p:nvSpPr>
        <p:spPr bwMode="auto">
          <a:xfrm>
            <a:off x="1871341" y="4293394"/>
            <a:ext cx="1584325" cy="431800"/>
          </a:xfrm>
          <a:prstGeom prst="wedgeEllipseCallout">
            <a:avLst>
              <a:gd name="adj1" fmla="val -98000"/>
              <a:gd name="adj2" fmla="val -8019"/>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effectLst>
                  <a:outerShdw blurRad="38100" dist="38100" dir="2700000" algn="tl">
                    <a:srgbClr val="FFFFFF"/>
                  </a:outerShdw>
                </a:effectLst>
              </a:rPr>
              <a:t>ምዕቡላት ኣማራጺታት</a:t>
            </a:r>
          </a:p>
        </p:txBody>
      </p:sp>
      <p:sp>
        <p:nvSpPr>
          <p:cNvPr id="29708" name="Oval 12"/>
          <p:cNvSpPr>
            <a:spLocks noChangeArrowheads="1"/>
          </p:cNvSpPr>
          <p:nvPr/>
        </p:nvSpPr>
        <p:spPr bwMode="auto">
          <a:xfrm>
            <a:off x="934716" y="5085557"/>
            <a:ext cx="260350" cy="561975"/>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sv-SE">
              <a:latin typeface="Tahoma" pitchFamily="34" charset="0"/>
              <a:cs typeface="Tahoma" pitchFamily="34" charset="0"/>
            </a:endParaRPr>
          </a:p>
        </p:txBody>
      </p:sp>
      <p:sp>
        <p:nvSpPr>
          <p:cNvPr id="14" name="Oval 13"/>
          <p:cNvSpPr>
            <a:spLocks noChangeArrowheads="1"/>
          </p:cNvSpPr>
          <p:nvPr/>
        </p:nvSpPr>
        <p:spPr bwMode="auto">
          <a:xfrm>
            <a:off x="3382641" y="2851944"/>
            <a:ext cx="1584325" cy="576263"/>
          </a:xfrm>
          <a:prstGeom prst="wedgeEllipseCallout">
            <a:avLst>
              <a:gd name="adj1" fmla="val -182866"/>
              <a:gd name="adj2" fmla="val 61296"/>
            </a:avLst>
          </a:prstGeom>
          <a:solidFill>
            <a:srgbClr val="B9CDE5"/>
          </a:solidFill>
          <a:ln w="3175" algn="ctr">
            <a:solidFill>
              <a:schemeClr val="tx1"/>
            </a:solidFill>
            <a:miter lim="800000"/>
            <a:headEnd/>
            <a:tailEnd/>
          </a:ln>
        </p:spPr>
        <p:txBody>
          <a:bodyPr anchor="ctr"/>
          <a:lstStyle/>
          <a:p>
            <a:pPr algn="ctr">
              <a:defRPr/>
            </a:pPr>
            <a:endParaRPr lang="sv-SE">
              <a:solidFill>
                <a:schemeClr val="lt1"/>
              </a:solidFill>
              <a:latin typeface="+mn-lt"/>
              <a:cs typeface="+mn-cs"/>
            </a:endParaRPr>
          </a:p>
        </p:txBody>
      </p:sp>
      <p:sp>
        <p:nvSpPr>
          <p:cNvPr id="15" name="textruta 14"/>
          <p:cNvSpPr txBox="1">
            <a:spLocks noChangeArrowheads="1"/>
          </p:cNvSpPr>
          <p:nvPr/>
        </p:nvSpPr>
        <p:spPr bwMode="auto">
          <a:xfrm>
            <a:off x="3132138" y="2924175"/>
            <a:ext cx="1584325" cy="584775"/>
          </a:xfrm>
          <a:prstGeom prst="rect">
            <a:avLst/>
          </a:prstGeom>
          <a:noFill/>
          <a:ln w="9525">
            <a:noFill/>
            <a:miter lim="800000"/>
            <a:headEnd/>
            <a:tailEnd/>
          </a:ln>
        </p:spPr>
        <p:txBody>
          <a:bodyPr>
            <a:spAutoFit/>
          </a:bodyPr>
          <a:lstStyle/>
          <a:p>
            <a:r>
              <a:rPr lang="ti-ER" sz="1600" b="1" dirty="0"/>
              <a:t>ምሉእ ሓሳብ ወይ ሓረግ</a:t>
            </a:r>
            <a:endParaRPr lang="sv-SE" sz="1600" b="1" dirty="0"/>
          </a:p>
        </p:txBody>
      </p:sp>
      <p:sp>
        <p:nvSpPr>
          <p:cNvPr id="2" name="Oval 12"/>
          <p:cNvSpPr>
            <a:spLocks noChangeArrowheads="1"/>
          </p:cNvSpPr>
          <p:nvPr/>
        </p:nvSpPr>
        <p:spPr bwMode="auto">
          <a:xfrm>
            <a:off x="1231578" y="5052219"/>
            <a:ext cx="855663" cy="549275"/>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a:t>ድለ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478">
                                            <p:txEl>
                                              <p:pRg st="0" end="0"/>
                                            </p:txEl>
                                          </p:spTgt>
                                        </p:tgtEl>
                                        <p:attrNameLst>
                                          <p:attrName>style.visibility</p:attrName>
                                        </p:attrNameLst>
                                      </p:cBhvr>
                                      <p:to>
                                        <p:strVal val="visible"/>
                                      </p:to>
                                    </p:set>
                                    <p:animEffect transition="in" filter="barn(inVertical)">
                                      <p:cBhvr>
                                        <p:cTn id="12" dur="500"/>
                                        <p:tgtEl>
                                          <p:spTgt spid="1054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5478">
                                            <p:txEl>
                                              <p:pRg st="2" end="2"/>
                                            </p:txEl>
                                          </p:spTgt>
                                        </p:tgtEl>
                                        <p:attrNameLst>
                                          <p:attrName>style.visibility</p:attrName>
                                        </p:attrNameLst>
                                      </p:cBhvr>
                                      <p:to>
                                        <p:strVal val="visible"/>
                                      </p:to>
                                    </p:set>
                                    <p:animEffect transition="in" filter="barn(inVertical)">
                                      <p:cBhvr>
                                        <p:cTn id="17" dur="500"/>
                                        <p:tgtEl>
                                          <p:spTgt spid="1054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5481"/>
                                        </p:tgtEl>
                                        <p:attrNameLst>
                                          <p:attrName>style.visibility</p:attrName>
                                        </p:attrNameLst>
                                      </p:cBhvr>
                                      <p:to>
                                        <p:strVal val="visible"/>
                                      </p:to>
                                    </p:set>
                                    <p:animEffect transition="in" filter="barn(inVertical)">
                                      <p:cBhvr>
                                        <p:cTn id="22" dur="500"/>
                                        <p:tgtEl>
                                          <p:spTgt spid="10548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5478">
                                            <p:txEl>
                                              <p:pRg st="4" end="4"/>
                                            </p:txEl>
                                          </p:spTgt>
                                        </p:tgtEl>
                                        <p:attrNameLst>
                                          <p:attrName>style.visibility</p:attrName>
                                        </p:attrNameLst>
                                      </p:cBhvr>
                                      <p:to>
                                        <p:strVal val="visible"/>
                                      </p:to>
                                    </p:set>
                                    <p:animEffect transition="in" filter="barn(inVertical)">
                                      <p:cBhvr>
                                        <p:cTn id="27" dur="500"/>
                                        <p:tgtEl>
                                          <p:spTgt spid="1054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5478">
                                            <p:txEl>
                                              <p:pRg st="6" end="6"/>
                                            </p:txEl>
                                          </p:spTgt>
                                        </p:tgtEl>
                                        <p:attrNameLst>
                                          <p:attrName>style.visibility</p:attrName>
                                        </p:attrNameLst>
                                      </p:cBhvr>
                                      <p:to>
                                        <p:strVal val="visible"/>
                                      </p:to>
                                    </p:set>
                                    <p:animEffect transition="in" filter="barn(inVertical)">
                                      <p:cBhvr>
                                        <p:cTn id="44" dur="500"/>
                                        <p:tgtEl>
                                          <p:spTgt spid="10547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5482"/>
                                        </p:tgtEl>
                                        <p:attrNameLst>
                                          <p:attrName>style.visibility</p:attrName>
                                        </p:attrNameLst>
                                      </p:cBhvr>
                                      <p:to>
                                        <p:strVal val="visible"/>
                                      </p:to>
                                    </p:set>
                                    <p:animEffect transition="in" filter="barn(inVertical)">
                                      <p:cBhvr>
                                        <p:cTn id="49" dur="500"/>
                                        <p:tgtEl>
                                          <p:spTgt spid="10548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5483"/>
                                        </p:tgtEl>
                                        <p:attrNameLst>
                                          <p:attrName>style.visibility</p:attrName>
                                        </p:attrNameLst>
                                      </p:cBhvr>
                                      <p:to>
                                        <p:strVal val="visible"/>
                                      </p:to>
                                    </p:set>
                                    <p:animEffect transition="in" filter="barn(inVertical)">
                                      <p:cBhvr>
                                        <p:cTn id="54" dur="500"/>
                                        <p:tgtEl>
                                          <p:spTgt spid="10548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5484"/>
                                        </p:tgtEl>
                                        <p:attrNameLst>
                                          <p:attrName>style.visibility</p:attrName>
                                        </p:attrNameLst>
                                      </p:cBhvr>
                                      <p:to>
                                        <p:strVal val="visible"/>
                                      </p:to>
                                    </p:set>
                                    <p:animEffect transition="in" filter="barn(inVertical)">
                                      <p:cBhvr>
                                        <p:cTn id="59" dur="500"/>
                                        <p:tgtEl>
                                          <p:spTgt spid="10548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9708"/>
                                        </p:tgtEl>
                                        <p:attrNameLst>
                                          <p:attrName>style.visibility</p:attrName>
                                        </p:attrNameLst>
                                      </p:cBhvr>
                                      <p:to>
                                        <p:strVal val="visible"/>
                                      </p:to>
                                    </p:set>
                                    <p:animEffect transition="in" filter="barn(inVertical)">
                                      <p:cBhvr>
                                        <p:cTn id="64" dur="500"/>
                                        <p:tgtEl>
                                          <p:spTgt spid="2970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barn(inVertical)">
                                      <p:cBhvr>
                                        <p:cTn id="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uiExpand="1" build="p"/>
      <p:bldP spid="105481" grpId="0" uiExpand="1" animBg="1"/>
      <p:bldP spid="105482" grpId="0" uiExpand="1" animBg="1"/>
      <p:bldP spid="105483" grpId="0" uiExpand="1" animBg="1"/>
      <p:bldP spid="105484" grpId="0" uiExpand="1" animBg="1"/>
      <p:bldP spid="29708" grpId="0" animBg="1"/>
      <p:bldP spid="14" grpId="0" animBg="1"/>
      <p:bldP spid="15"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idx="4294967295"/>
          </p:nvPr>
        </p:nvSpPr>
        <p:spPr>
          <a:xfrm>
            <a:off x="0" y="188640"/>
            <a:ext cx="9144000" cy="1143000"/>
          </a:xfrm>
        </p:spPr>
        <p:txBody>
          <a:bodyPr anchorCtr="1"/>
          <a:lstStyle/>
          <a:p>
            <a:pPr algn="r" rtl="1" eaLnBrk="1" hangingPunct="1"/>
            <a:r>
              <a:rPr lang="en-US" sz="4000" dirty="0" err="1">
                <a:solidFill>
                  <a:schemeClr val="accent1"/>
                </a:solidFill>
                <a:latin typeface="Tahoma" pitchFamily="34" charset="0"/>
                <a:cs typeface="Tahoma" pitchFamily="34" charset="0"/>
              </a:rPr>
              <a:t>ዘውር</a:t>
            </a:r>
            <a:endParaRPr lang="sv-SE" sz="4000" dirty="0">
              <a:solidFill>
                <a:schemeClr val="accent1"/>
              </a:solidFill>
              <a:latin typeface="Tahoma" pitchFamily="34" charset="0"/>
              <a:cs typeface="Tahoma" pitchFamily="34" charset="0"/>
            </a:endParaRPr>
          </a:p>
        </p:txBody>
      </p:sp>
      <p:sp>
        <p:nvSpPr>
          <p:cNvPr id="107525" name="Rectangle 5"/>
          <p:cNvSpPr>
            <a:spLocks noGrp="1" noChangeArrowheads="1"/>
          </p:cNvSpPr>
          <p:nvPr>
            <p:ph type="body" sz="half" idx="4294967295"/>
          </p:nvPr>
        </p:nvSpPr>
        <p:spPr>
          <a:xfrm>
            <a:off x="323528" y="1556792"/>
            <a:ext cx="4203700" cy="4384675"/>
          </a:xfrm>
        </p:spPr>
        <p:txBody>
          <a:bodyPr/>
          <a:lstStyle/>
          <a:p>
            <a:pPr eaLnBrk="1" hangingPunct="1">
              <a:lnSpc>
                <a:spcPct val="80000"/>
              </a:lnSpc>
            </a:pPr>
            <a:r>
              <a:rPr lang="sv-SE" sz="2000" dirty="0"/>
              <a:t>ትእዛዝ ዘውር ፕሮግራም፣ ፋይል፣ ማህደር፣ ወይ ቦታ ዓለባ ሳርየት ምኽፋት ምስ ትደሊ ዝኽእለካ ሓደ ቅልጡፍ ሜላ እዩ። (ኣብ ኢንተርነት ኣቲኻሉ ኣብ ዘሎኻ እዋን!)</a:t>
            </a:r>
            <a:endParaRPr lang="sv-SE" sz="2000" dirty="0">
              <a:latin typeface="Tahoma" pitchFamily="34" charset="0"/>
              <a:cs typeface="Tahoma" pitchFamily="34" charset="0"/>
            </a:endParaRPr>
          </a:p>
          <a:p>
            <a:pPr eaLnBrk="1" hangingPunct="1">
              <a:lnSpc>
                <a:spcPct val="80000"/>
              </a:lnSpc>
            </a:pPr>
            <a:endParaRPr lang="sv-SE" sz="2000" dirty="0">
              <a:latin typeface="Tahoma" pitchFamily="34" charset="0"/>
              <a:cs typeface="Tahoma" pitchFamily="34" charset="0"/>
            </a:endParaRPr>
          </a:p>
          <a:p>
            <a:pPr eaLnBrk="1" hangingPunct="1">
              <a:lnSpc>
                <a:spcPct val="80000"/>
              </a:lnSpc>
            </a:pPr>
            <a:r>
              <a:rPr lang="sv-SE" sz="2000" dirty="0"/>
              <a:t>ኣብቲ ዓውዲ ክፈት ሽም ፕሮግራም ሓደ ማህደር፣ ሓደ ፋይል፣ ወይ ቦታ ዓለባ ሳርየት ትጽሕፍ። ንኣብነት ነታ ካልኩለይተር (ጸብጻቢት)</a:t>
            </a:r>
            <a:r>
              <a:rPr lang="sv-SE" sz="2000" dirty="0" err="1">
                <a:cs typeface="Tahoma" pitchFamily="34" charset="0"/>
              </a:rPr>
              <a:t>calc</a:t>
            </a:r>
            <a:r>
              <a:rPr lang="sv-SE" sz="2000" dirty="0">
                <a:cs typeface="Tahoma" pitchFamily="34" charset="0"/>
              </a:rPr>
              <a:t> (</a:t>
            </a:r>
            <a:r>
              <a:rPr lang="sv-SE" sz="2000" dirty="0"/>
              <a:t>ካልክ) ብምጽሓፍ ክፈታ።</a:t>
            </a:r>
            <a:endParaRPr lang="sv-SE" sz="2000" dirty="0">
              <a:cs typeface="Tahoma" pitchFamily="34" charset="0"/>
            </a:endParaRPr>
          </a:p>
          <a:p>
            <a:pPr eaLnBrk="1" hangingPunct="1">
              <a:lnSpc>
                <a:spcPct val="80000"/>
              </a:lnSpc>
            </a:pPr>
            <a:endParaRPr lang="sv-SE" sz="2000" dirty="0">
              <a:latin typeface="Tahoma" pitchFamily="34" charset="0"/>
              <a:cs typeface="Tahoma" pitchFamily="34" charset="0"/>
            </a:endParaRPr>
          </a:p>
          <a:p>
            <a:pPr eaLnBrk="1" hangingPunct="1">
              <a:lnSpc>
                <a:spcPct val="80000"/>
              </a:lnSpc>
            </a:pPr>
            <a:r>
              <a:rPr lang="sv-SE" sz="2000" dirty="0"/>
              <a:t>ነታ ናይ ኳድሮ ሰደቓ መፋትሕ ተርእያሞ ኣብቲ ዓውዲ </a:t>
            </a:r>
            <a:r>
              <a:rPr lang="sv-SE" sz="2000" b="1" dirty="0"/>
              <a:t>ክፈት</a:t>
            </a:r>
            <a:r>
              <a:rPr lang="sv-SE" sz="2000" dirty="0"/>
              <a:t> </a:t>
            </a:r>
            <a:r>
              <a:rPr lang="sv-SE" sz="2000" dirty="0" err="1">
                <a:cs typeface="Tahoma" pitchFamily="34" charset="0"/>
              </a:rPr>
              <a:t>osk</a:t>
            </a:r>
            <a:r>
              <a:rPr lang="sv-SE" sz="2000" dirty="0">
                <a:latin typeface="Tahoma" pitchFamily="34" charset="0"/>
                <a:cs typeface="Tahoma" pitchFamily="34" charset="0"/>
              </a:rPr>
              <a:t> (</a:t>
            </a:r>
            <a:r>
              <a:rPr lang="sv-SE" sz="2000" dirty="0"/>
              <a:t>ኦስክ) ብምጽሓፍ ብኣንጭዋ ብቐጥታ ምጽሓፍ ትኽእል። ብካልእ ቋንቋ ንምጽሓፍ የኽእለካ፤ ብፍላይ ናይ ሽወደን ወይ እንግሊዝ ሰደቓ መፍትሕ ከምምጥቃም ብላቲናዊ ዘይኮነ ፊደላት ክትጽሕፍ ምስ ትደሊ።</a:t>
            </a:r>
            <a:endParaRPr lang="sv-SE" sz="2000" dirty="0">
              <a:cs typeface="Tahoma" pitchFamily="34" charset="0"/>
            </a:endParaRPr>
          </a:p>
          <a:p>
            <a:pPr eaLnBrk="1" hangingPunct="1">
              <a:lnSpc>
                <a:spcPct val="80000"/>
              </a:lnSpc>
              <a:buFont typeface="Wingdings" pitchFamily="2" charset="2"/>
              <a:buNone/>
            </a:pPr>
            <a:endParaRPr lang="sv-SE" sz="2000" dirty="0">
              <a:cs typeface="Tahoma" pitchFamily="34" charset="0"/>
            </a:endParaRPr>
          </a:p>
        </p:txBody>
      </p:sp>
      <p:pic>
        <p:nvPicPr>
          <p:cNvPr id="107529" name="Picture 22"/>
          <p:cNvPicPr>
            <a:picLocks noGrp="1" noChangeAspect="1" noChangeArrowheads="1"/>
          </p:cNvPicPr>
          <p:nvPr>
            <p:ph sz="quarter" idx="4294967295"/>
          </p:nvPr>
        </p:nvPicPr>
        <p:blipFill>
          <a:blip r:embed="rId2" cstate="print"/>
          <a:srcRect/>
          <a:stretch>
            <a:fillRect/>
          </a:stretch>
        </p:blipFill>
        <p:spPr>
          <a:xfrm>
            <a:off x="4824462" y="1557363"/>
            <a:ext cx="4032250" cy="2087562"/>
          </a:xfrm>
        </p:spPr>
      </p:pic>
      <p:pic>
        <p:nvPicPr>
          <p:cNvPr id="107530" name="Picture 23"/>
          <p:cNvPicPr>
            <a:picLocks noGrp="1" noChangeAspect="1" noChangeArrowheads="1"/>
          </p:cNvPicPr>
          <p:nvPr>
            <p:ph sz="quarter" idx="4294967295"/>
          </p:nvPr>
        </p:nvPicPr>
        <p:blipFill>
          <a:blip r:embed="rId3" cstate="print"/>
          <a:srcRect/>
          <a:stretch>
            <a:fillRect/>
          </a:stretch>
        </p:blipFill>
        <p:spPr>
          <a:xfrm>
            <a:off x="5272137" y="3786213"/>
            <a:ext cx="3584575" cy="2058987"/>
          </a:xfrm>
        </p:spPr>
      </p:pic>
      <p:sp>
        <p:nvSpPr>
          <p:cNvPr id="30727" name="Oval 7"/>
          <p:cNvSpPr>
            <a:spLocks noChangeArrowheads="1"/>
          </p:cNvSpPr>
          <p:nvPr/>
        </p:nvSpPr>
        <p:spPr bwMode="auto">
          <a:xfrm>
            <a:off x="5148312" y="4797450"/>
            <a:ext cx="935038" cy="549275"/>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b="1"/>
              <a:t>ክፈት</a:t>
            </a:r>
          </a:p>
        </p:txBody>
      </p:sp>
      <p:sp>
        <p:nvSpPr>
          <p:cNvPr id="30728" name="Oval 8"/>
          <p:cNvSpPr>
            <a:spLocks noChangeArrowheads="1"/>
          </p:cNvSpPr>
          <p:nvPr/>
        </p:nvSpPr>
        <p:spPr bwMode="auto">
          <a:xfrm>
            <a:off x="5580112" y="1628800"/>
            <a:ext cx="2809875" cy="1411288"/>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b="1"/>
              <a:t>ሽም ፕሮግራም፣ ማህደር፣ ወይ ዶኩመንት ጽሓፍ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529"/>
                                        </p:tgtEl>
                                        <p:attrNameLst>
                                          <p:attrName>style.visibility</p:attrName>
                                        </p:attrNameLst>
                                      </p:cBhvr>
                                      <p:to>
                                        <p:strVal val="visible"/>
                                      </p:to>
                                    </p:set>
                                    <p:animEffect transition="in" filter="barn(inVertical)">
                                      <p:cBhvr>
                                        <p:cTn id="7" dur="500"/>
                                        <p:tgtEl>
                                          <p:spTgt spid="1075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barn(inVertical)">
                                      <p:cBhvr>
                                        <p:cTn id="12" dur="500"/>
                                        <p:tgtEl>
                                          <p:spTgt spid="307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7525">
                                            <p:txEl>
                                              <p:pRg st="0" end="0"/>
                                            </p:txEl>
                                          </p:spTgt>
                                        </p:tgtEl>
                                        <p:attrNameLst>
                                          <p:attrName>style.visibility</p:attrName>
                                        </p:attrNameLst>
                                      </p:cBhvr>
                                      <p:to>
                                        <p:strVal val="visible"/>
                                      </p:to>
                                    </p:set>
                                    <p:animEffect transition="in" filter="barn(inVertical)">
                                      <p:cBhvr>
                                        <p:cTn id="17" dur="500"/>
                                        <p:tgtEl>
                                          <p:spTgt spid="1075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7525">
                                            <p:txEl>
                                              <p:pRg st="2" end="2"/>
                                            </p:txEl>
                                          </p:spTgt>
                                        </p:tgtEl>
                                        <p:attrNameLst>
                                          <p:attrName>style.visibility</p:attrName>
                                        </p:attrNameLst>
                                      </p:cBhvr>
                                      <p:to>
                                        <p:strVal val="visible"/>
                                      </p:to>
                                    </p:set>
                                    <p:animEffect transition="in" filter="barn(inVertical)">
                                      <p:cBhvr>
                                        <p:cTn id="22" dur="500"/>
                                        <p:tgtEl>
                                          <p:spTgt spid="1075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7525">
                                            <p:txEl>
                                              <p:pRg st="4" end="4"/>
                                            </p:txEl>
                                          </p:spTgt>
                                        </p:tgtEl>
                                        <p:attrNameLst>
                                          <p:attrName>style.visibility</p:attrName>
                                        </p:attrNameLst>
                                      </p:cBhvr>
                                      <p:to>
                                        <p:strVal val="visible"/>
                                      </p:to>
                                    </p:set>
                                    <p:animEffect transition="in" filter="barn(inVertical)">
                                      <p:cBhvr>
                                        <p:cTn id="27" dur="500"/>
                                        <p:tgtEl>
                                          <p:spTgt spid="1075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7530"/>
                                        </p:tgtEl>
                                        <p:attrNameLst>
                                          <p:attrName>style.visibility</p:attrName>
                                        </p:attrNameLst>
                                      </p:cBhvr>
                                      <p:to>
                                        <p:strVal val="visible"/>
                                      </p:to>
                                    </p:set>
                                    <p:animEffect transition="in" filter="barn(inVertical)">
                                      <p:cBhvr>
                                        <p:cTn id="32" dur="500"/>
                                        <p:tgtEl>
                                          <p:spTgt spid="1075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727"/>
                                        </p:tgtEl>
                                        <p:attrNameLst>
                                          <p:attrName>style.visibility</p:attrName>
                                        </p:attrNameLst>
                                      </p:cBhvr>
                                      <p:to>
                                        <p:strVal val="visible"/>
                                      </p:to>
                                    </p:set>
                                    <p:animEffect transition="in" filter="barn(inVertical)">
                                      <p:cBhvr>
                                        <p:cTn id="3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uiExpand="1" build="p"/>
      <p:bldP spid="30727" grpId="0" animBg="1"/>
      <p:bldP spid="307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ChangeArrowheads="1"/>
          </p:cNvSpPr>
          <p:nvPr>
            <p:ph type="body" sz="half" idx="4294967295"/>
          </p:nvPr>
        </p:nvSpPr>
        <p:spPr>
          <a:xfrm>
            <a:off x="395536" y="188913"/>
            <a:ext cx="8424936" cy="1008062"/>
          </a:xfrm>
        </p:spPr>
        <p:txBody>
          <a:bodyPr>
            <a:normAutofit/>
          </a:bodyPr>
          <a:lstStyle/>
          <a:p>
            <a:pPr eaLnBrk="1" hangingPunct="1">
              <a:lnSpc>
                <a:spcPct val="80000"/>
              </a:lnSpc>
              <a:buFont typeface="Wingdings" pitchFamily="2" charset="2"/>
              <a:buNone/>
              <a:defRPr/>
            </a:pPr>
            <a:r>
              <a:rPr lang="ar-IQ" sz="1400" dirty="0">
                <a:effectLst>
                  <a:outerShdw blurRad="38100" dist="38100" dir="2700000" algn="tl">
                    <a:srgbClr val="C0C0C0"/>
                  </a:outerShdw>
                </a:effectLst>
              </a:rPr>
              <a:t>   </a:t>
            </a:r>
            <a:r>
              <a:rPr lang="sv-SE" sz="1400" dirty="0">
                <a:effectLst>
                  <a:outerShdw blurRad="38100" dist="38100" dir="2700000" algn="tl">
                    <a:srgbClr val="C0C0C0"/>
                  </a:outerShdw>
                </a:effectLst>
              </a:rPr>
              <a:t>	</a:t>
            </a:r>
            <a:r>
              <a:rPr lang="sv-SE" sz="2000" dirty="0" err="1">
                <a:effectLst>
                  <a:outerShdw blurRad="38100" dist="38100" dir="2700000" algn="tl">
                    <a:srgbClr val="C0C0C0"/>
                  </a:outerShdw>
                </a:effectLst>
              </a:rPr>
              <a:t>ን</a:t>
            </a:r>
            <a:r>
              <a:rPr lang="sv-SE" sz="2000" b="1" dirty="0" err="1">
                <a:effectLst>
                  <a:outerShdw blurRad="38100" dist="38100" dir="2700000" algn="tl">
                    <a:srgbClr val="C0C0C0"/>
                  </a:outerShdw>
                </a:effectLst>
              </a:rPr>
              <a:t>ኦኬ</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ምስ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ጠወቕካ</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እታ</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ሰደቓ</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መፋትሕ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ዓለባ ምርኢት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ትርኤ</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ነታ</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ሰደቓ</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መፋትሕ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ዓውዲ</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ንጥፈታት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ቋንቋ</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ብምቕያር</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ነታ</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ሰደቓ</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መፋትሕ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ክትቅይራ</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ትኽእል</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ብኣንጭዋ</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ኣብቲ</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ዓለባ ምርኢት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ዘላ</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ሰደቓ</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መፋትሕ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ብምጥዋቕ</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ብቐጥታ</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ናብቲ</a:t>
            </a:r>
            <a:r>
              <a:rPr lang="sv-SE" sz="2000" dirty="0">
                <a:effectLst>
                  <a:outerShdw blurRad="38100" dist="38100" dir="2700000" algn="tl">
                    <a:srgbClr val="C0C0C0"/>
                  </a:outerShdw>
                </a:effectLst>
              </a:rPr>
              <a:t> </a:t>
            </a:r>
            <a:r>
              <a:rPr lang="ti-ER" sz="2000" dirty="0">
                <a:effectLst>
                  <a:outerShdw blurRad="38100" dist="38100" dir="2700000" algn="tl">
                    <a:srgbClr val="C0C0C0"/>
                  </a:outerShdw>
                </a:effectLst>
              </a:rPr>
              <a:t>ዓለባ ምርኢት</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ክትጽሕፍ</a:t>
            </a:r>
            <a:r>
              <a:rPr lang="sv-SE" sz="2000" dirty="0">
                <a:effectLst>
                  <a:outerShdw blurRad="38100" dist="38100" dir="2700000" algn="tl">
                    <a:srgbClr val="C0C0C0"/>
                  </a:outerShdw>
                </a:effectLst>
              </a:rPr>
              <a:t> </a:t>
            </a:r>
            <a:r>
              <a:rPr lang="sv-SE" sz="2000" dirty="0" err="1">
                <a:effectLst>
                  <a:outerShdw blurRad="38100" dist="38100" dir="2700000" algn="tl">
                    <a:srgbClr val="C0C0C0"/>
                  </a:outerShdw>
                </a:effectLst>
              </a:rPr>
              <a:t>ትኽእል</a:t>
            </a:r>
            <a:r>
              <a:rPr lang="sv-SE" sz="2000" dirty="0">
                <a:effectLst>
                  <a:outerShdw blurRad="38100" dist="38100" dir="2700000" algn="tl">
                    <a:srgbClr val="C0C0C0"/>
                  </a:outerShdw>
                </a:effectLst>
              </a:rPr>
              <a:t>።</a:t>
            </a:r>
          </a:p>
        </p:txBody>
      </p:sp>
      <p:pic>
        <p:nvPicPr>
          <p:cNvPr id="109575" name="Picture 24"/>
          <p:cNvPicPr>
            <a:picLocks noGrp="1" noChangeAspect="1" noChangeArrowheads="1"/>
          </p:cNvPicPr>
          <p:nvPr>
            <p:ph sz="half" idx="4294967295"/>
          </p:nvPr>
        </p:nvPicPr>
        <p:blipFill>
          <a:blip r:embed="rId2" cstate="print"/>
          <a:srcRect/>
          <a:stretch>
            <a:fillRect/>
          </a:stretch>
        </p:blipFill>
        <p:spPr>
          <a:xfrm>
            <a:off x="755576" y="1196752"/>
            <a:ext cx="7704137" cy="5400675"/>
          </a:xfrm>
        </p:spPr>
      </p:pic>
      <p:sp>
        <p:nvSpPr>
          <p:cNvPr id="31749" name="AutoShape 5"/>
          <p:cNvSpPr>
            <a:spLocks noChangeArrowheads="1"/>
          </p:cNvSpPr>
          <p:nvPr/>
        </p:nvSpPr>
        <p:spPr bwMode="auto">
          <a:xfrm>
            <a:off x="1187624" y="4725144"/>
            <a:ext cx="1296988" cy="1320800"/>
          </a:xfrm>
          <a:prstGeom prst="rightArrow">
            <a:avLst>
              <a:gd name="adj1" fmla="val 50000"/>
              <a:gd name="adj2" fmla="val 49556"/>
            </a:avLst>
          </a:prstGeom>
          <a:solidFill>
            <a:schemeClr val="accent1"/>
          </a:solidFill>
          <a:ln w="9525" algn="ctr">
            <a:solidFill>
              <a:schemeClr val="tx1"/>
            </a:solidFill>
            <a:miter lim="800000"/>
            <a:headEnd/>
            <a:tailEnd/>
          </a:ln>
        </p:spPr>
        <p:txBody>
          <a:bodyPr anchor="ctr">
            <a:spAutoFit/>
          </a:bodyPr>
          <a:lstStyle/>
          <a:p>
            <a:r>
              <a:rPr lang="sv-SE"/>
              <a:t>ሰደቓ መፋትሕ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blinds(horizontal)">
                                      <p:cBhvr>
                                        <p:cTn id="7" dur="500"/>
                                        <p:tgtEl>
                                          <p:spTgt spid="1095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idx="4294967295"/>
          </p:nvPr>
        </p:nvSpPr>
        <p:spPr>
          <a:xfrm>
            <a:off x="0" y="333375"/>
            <a:ext cx="9144000" cy="1008063"/>
          </a:xfrm>
        </p:spPr>
        <p:txBody>
          <a:bodyPr anchorCtr="1"/>
          <a:lstStyle/>
          <a:p>
            <a:pPr rtl="1" eaLnBrk="1" hangingPunct="1"/>
            <a:r>
              <a:rPr lang="sv-SE" sz="4000" dirty="0" err="1">
                <a:solidFill>
                  <a:schemeClr val="accent1"/>
                </a:solidFill>
                <a:latin typeface="Tahoma" pitchFamily="34" charset="0"/>
                <a:cs typeface="Tahoma" pitchFamily="34" charset="0"/>
              </a:rPr>
              <a:t>ውጻእ</a:t>
            </a:r>
            <a:r>
              <a:rPr lang="sv-SE" sz="4000" dirty="0">
                <a:solidFill>
                  <a:schemeClr val="accent1"/>
                </a:solidFill>
                <a:latin typeface="Tahoma" pitchFamily="34" charset="0"/>
                <a:cs typeface="Tahoma" pitchFamily="34" charset="0"/>
              </a:rPr>
              <a:t>፣</a:t>
            </a:r>
            <a:r>
              <a:rPr lang="ti-ER" sz="4000" dirty="0">
                <a:solidFill>
                  <a:schemeClr val="accent1"/>
                </a:solidFill>
                <a:latin typeface="Tahoma" pitchFamily="34" charset="0"/>
                <a:cs typeface="Tahoma" pitchFamily="34" charset="0"/>
              </a:rPr>
              <a:t>ም</a:t>
            </a:r>
            <a:r>
              <a:rPr lang="sv-SE" sz="4000" dirty="0">
                <a:solidFill>
                  <a:schemeClr val="accent1"/>
                </a:solidFill>
                <a:latin typeface="Tahoma" pitchFamily="34" charset="0"/>
                <a:cs typeface="Tahoma" pitchFamily="34" charset="0"/>
              </a:rPr>
              <a:t>ዕ</a:t>
            </a:r>
            <a:r>
              <a:rPr lang="ti-ER" sz="4000" dirty="0">
                <a:solidFill>
                  <a:schemeClr val="accent1"/>
                </a:solidFill>
                <a:latin typeface="Tahoma" pitchFamily="34" charset="0"/>
                <a:cs typeface="Tahoma" pitchFamily="34" charset="0"/>
              </a:rPr>
              <a:t>ጻው</a:t>
            </a:r>
            <a:endParaRPr lang="sv-SE" sz="4000" dirty="0">
              <a:solidFill>
                <a:schemeClr val="accent1"/>
              </a:solidFill>
              <a:latin typeface="Tahoma" pitchFamily="34" charset="0"/>
              <a:cs typeface="Tahoma" pitchFamily="34" charset="0"/>
            </a:endParaRPr>
          </a:p>
        </p:txBody>
      </p:sp>
      <p:sp>
        <p:nvSpPr>
          <p:cNvPr id="111621" name="Rectangle 5"/>
          <p:cNvSpPr>
            <a:spLocks noGrp="1" noChangeArrowheads="1"/>
          </p:cNvSpPr>
          <p:nvPr>
            <p:ph type="body" sz="half" idx="4294967295"/>
          </p:nvPr>
        </p:nvSpPr>
        <p:spPr>
          <a:xfrm>
            <a:off x="467545" y="1328737"/>
            <a:ext cx="8280920" cy="1079500"/>
          </a:xfrm>
        </p:spPr>
        <p:txBody>
          <a:bodyPr/>
          <a:lstStyle/>
          <a:p>
            <a:pPr eaLnBrk="1" hangingPunct="1">
              <a:lnSpc>
                <a:spcPct val="90000"/>
              </a:lnSpc>
            </a:pPr>
            <a:r>
              <a:rPr lang="sv-SE" sz="2800" dirty="0"/>
              <a:t> </a:t>
            </a:r>
            <a:r>
              <a:rPr lang="sv-SE" sz="2800" dirty="0" err="1"/>
              <a:t>ነታ</a:t>
            </a:r>
            <a:r>
              <a:rPr lang="sv-SE" sz="2800" dirty="0"/>
              <a:t> </a:t>
            </a:r>
            <a:r>
              <a:rPr lang="sv-SE" sz="2800" dirty="0" err="1"/>
              <a:t>ኮም</a:t>
            </a:r>
            <a:r>
              <a:rPr lang="ti-ER" sz="2800" dirty="0"/>
              <a:t>ፕዩ</a:t>
            </a:r>
            <a:r>
              <a:rPr lang="sv-SE" sz="2800" dirty="0" err="1"/>
              <a:t>ተር</a:t>
            </a:r>
            <a:r>
              <a:rPr lang="sv-SE" sz="2800" dirty="0"/>
              <a:t> </a:t>
            </a:r>
            <a:r>
              <a:rPr lang="ti-ER" sz="2800" dirty="0"/>
              <a:t>ብዙሓት ዝጥቐሙላ እንተደኣ ኮይኖም እቲ ኣትዩ ዘሎ ብምውጻእ ንኻልኦት ንኸኣትዉ ኮፕዩተር ብዘይምጥፋእ ይከኣል ኢዩ፡፡</a:t>
            </a:r>
            <a:endParaRPr lang="sv-SE" sz="2800" dirty="0"/>
          </a:p>
        </p:txBody>
      </p:sp>
      <p:pic>
        <p:nvPicPr>
          <p:cNvPr id="111623" name="Picture 48"/>
          <p:cNvPicPr>
            <a:picLocks noGrp="1" noChangeAspect="1" noChangeArrowheads="1"/>
          </p:cNvPicPr>
          <p:nvPr>
            <p:ph sz="half" idx="4294967295"/>
          </p:nvPr>
        </p:nvPicPr>
        <p:blipFill>
          <a:blip r:embed="rId2" cstate="print"/>
          <a:srcRect/>
          <a:stretch>
            <a:fillRect/>
          </a:stretch>
        </p:blipFill>
        <p:spPr>
          <a:xfrm>
            <a:off x="2987824" y="2852936"/>
            <a:ext cx="3392487" cy="3368675"/>
          </a:xfrm>
        </p:spPr>
      </p:pic>
      <p:sp>
        <p:nvSpPr>
          <p:cNvPr id="111624" name="Oval 8"/>
          <p:cNvSpPr>
            <a:spLocks noChangeArrowheads="1"/>
          </p:cNvSpPr>
          <p:nvPr/>
        </p:nvSpPr>
        <p:spPr bwMode="auto">
          <a:xfrm>
            <a:off x="5553224" y="5156399"/>
            <a:ext cx="827087" cy="979487"/>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b="1"/>
              <a:t>ዕጾ</a:t>
            </a:r>
          </a:p>
          <a:p>
            <a:endParaRPr lang="sv-SE">
              <a:latin typeface="Tahoma" pitchFamily="34" charset="0"/>
              <a:cs typeface="Tahoma" pitchFamily="34" charset="0"/>
            </a:endParaRPr>
          </a:p>
        </p:txBody>
      </p:sp>
      <p:sp>
        <p:nvSpPr>
          <p:cNvPr id="111625" name="Oval 9"/>
          <p:cNvSpPr>
            <a:spLocks noChangeArrowheads="1"/>
          </p:cNvSpPr>
          <p:nvPr/>
        </p:nvSpPr>
        <p:spPr bwMode="auto">
          <a:xfrm>
            <a:off x="4256236" y="5372299"/>
            <a:ext cx="936625" cy="549275"/>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b="1"/>
              <a:t>ውጻእ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barn(inVertical)">
                                      <p:cBhvr>
                                        <p:cTn id="7" dur="500"/>
                                        <p:tgtEl>
                                          <p:spTgt spid="111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arn(inVertical)">
                                      <p:cBhvr>
                                        <p:cTn id="12" dur="500"/>
                                        <p:tgtEl>
                                          <p:spTgt spid="1116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1625"/>
                                        </p:tgtEl>
                                        <p:attrNameLst>
                                          <p:attrName>style.visibility</p:attrName>
                                        </p:attrNameLst>
                                      </p:cBhvr>
                                      <p:to>
                                        <p:strVal val="visible"/>
                                      </p:to>
                                    </p:set>
                                    <p:animEffect transition="in" filter="barn(inVertical)">
                                      <p:cBhvr>
                                        <p:cTn id="17" dur="500"/>
                                        <p:tgtEl>
                                          <p:spTgt spid="1116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1624"/>
                                        </p:tgtEl>
                                        <p:attrNameLst>
                                          <p:attrName>style.visibility</p:attrName>
                                        </p:attrNameLst>
                                      </p:cBhvr>
                                      <p:to>
                                        <p:strVal val="visible"/>
                                      </p:to>
                                    </p:set>
                                    <p:animEffect transition="in" filter="barn(inVertical)">
                                      <p:cBhvr>
                                        <p:cTn id="22"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p:bldP spid="111624" grpId="0" animBg="1"/>
      <p:bldP spid="1116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395288" y="0"/>
            <a:ext cx="8604250" cy="1184275"/>
          </a:xfrm>
        </p:spPr>
        <p:txBody>
          <a:bodyPr anchorCtr="1">
            <a:normAutofit/>
          </a:bodyPr>
          <a:lstStyle/>
          <a:p>
            <a:pPr algn="l" eaLnBrk="1" hangingPunct="1">
              <a:defRPr/>
            </a:pPr>
            <a:r>
              <a:rPr lang="ti-ER" sz="3200" dirty="0">
                <a:solidFill>
                  <a:srgbClr val="0070C0"/>
                </a:solidFill>
                <a:effectLst>
                  <a:outerShdw blurRad="38100" dist="38100" dir="2700000" algn="tl">
                    <a:srgbClr val="C0C0C0"/>
                  </a:outerShdw>
                </a:effectLst>
              </a:rPr>
              <a:t>ንምዕጸዊ </a:t>
            </a:r>
            <a:r>
              <a:rPr lang="sv-SE" sz="3200" dirty="0" err="1">
                <a:solidFill>
                  <a:srgbClr val="0070C0"/>
                </a:solidFill>
                <a:effectLst>
                  <a:outerShdw blurRad="38100" dist="38100" dir="2700000" algn="tl">
                    <a:srgbClr val="C0C0C0"/>
                  </a:outerShdw>
                </a:effectLst>
              </a:rPr>
              <a:t>ምስ</a:t>
            </a:r>
            <a:r>
              <a:rPr lang="ti-ER" sz="3200" dirty="0">
                <a:solidFill>
                  <a:srgbClr val="0070C0"/>
                </a:solidFill>
                <a:effectLst>
                  <a:outerShdw blurRad="38100" dist="38100" dir="2700000" algn="tl">
                    <a:srgbClr val="C0C0C0"/>
                  </a:outerShdw>
                </a:effectLst>
              </a:rPr>
              <a:t> </a:t>
            </a:r>
            <a:r>
              <a:rPr lang="sv-SE" sz="3200" dirty="0" err="1">
                <a:solidFill>
                  <a:srgbClr val="0070C0"/>
                </a:solidFill>
                <a:effectLst>
                  <a:outerShdw blurRad="38100" dist="38100" dir="2700000" algn="tl">
                    <a:srgbClr val="C0C0C0"/>
                  </a:outerShdw>
                </a:effectLst>
              </a:rPr>
              <a:t>ጠወቕና</a:t>
            </a:r>
            <a:r>
              <a:rPr lang="sv-SE" sz="3200" dirty="0">
                <a:solidFill>
                  <a:srgbClr val="0070C0"/>
                </a:solidFill>
                <a:effectLst>
                  <a:outerShdw blurRad="38100" dist="38100" dir="2700000" algn="tl">
                    <a:srgbClr val="C0C0C0"/>
                  </a:outerShdw>
                </a:effectLst>
              </a:rPr>
              <a:t> </a:t>
            </a:r>
            <a:r>
              <a:rPr lang="sv-SE" sz="3200" dirty="0" err="1">
                <a:solidFill>
                  <a:srgbClr val="0070C0"/>
                </a:solidFill>
                <a:effectLst>
                  <a:outerShdw blurRad="38100" dist="38100" dir="2700000" algn="tl">
                    <a:srgbClr val="C0C0C0"/>
                  </a:outerShdw>
                </a:effectLst>
              </a:rPr>
              <a:t>እዞም</a:t>
            </a:r>
            <a:r>
              <a:rPr lang="sv-SE" sz="3200" dirty="0">
                <a:solidFill>
                  <a:srgbClr val="0070C0"/>
                </a:solidFill>
                <a:effectLst>
                  <a:outerShdw blurRad="38100" dist="38100" dir="2700000" algn="tl">
                    <a:srgbClr val="C0C0C0"/>
                  </a:outerShdw>
                </a:effectLst>
              </a:rPr>
              <a:t> </a:t>
            </a:r>
            <a:r>
              <a:rPr lang="sv-SE" sz="3200" dirty="0" err="1">
                <a:solidFill>
                  <a:srgbClr val="0070C0"/>
                </a:solidFill>
                <a:effectLst>
                  <a:outerShdw blurRad="38100" dist="38100" dir="2700000" algn="tl">
                    <a:srgbClr val="C0C0C0"/>
                  </a:outerShdw>
                </a:effectLst>
              </a:rPr>
              <a:t>ዝስዕቡ</a:t>
            </a:r>
            <a:r>
              <a:rPr lang="sv-SE" sz="3200" dirty="0">
                <a:solidFill>
                  <a:srgbClr val="0070C0"/>
                </a:solidFill>
                <a:effectLst>
                  <a:outerShdw blurRad="38100" dist="38100" dir="2700000" algn="tl">
                    <a:srgbClr val="C0C0C0"/>
                  </a:outerShdw>
                </a:effectLst>
              </a:rPr>
              <a:t> </a:t>
            </a:r>
            <a:r>
              <a:rPr lang="sv-SE" sz="3200" dirty="0" err="1">
                <a:solidFill>
                  <a:srgbClr val="0070C0"/>
                </a:solidFill>
                <a:effectLst>
                  <a:outerShdw blurRad="38100" dist="38100" dir="2700000" algn="tl">
                    <a:srgbClr val="C0C0C0"/>
                  </a:outerShdw>
                </a:effectLst>
              </a:rPr>
              <a:t>ኣማራጺታት</a:t>
            </a:r>
            <a:r>
              <a:rPr lang="sv-SE" sz="3200" dirty="0">
                <a:solidFill>
                  <a:srgbClr val="0070C0"/>
                </a:solidFill>
                <a:effectLst>
                  <a:outerShdw blurRad="38100" dist="38100" dir="2700000" algn="tl">
                    <a:srgbClr val="C0C0C0"/>
                  </a:outerShdw>
                </a:effectLst>
              </a:rPr>
              <a:t> ይ</a:t>
            </a:r>
            <a:r>
              <a:rPr lang="ti-ER" sz="3200" dirty="0">
                <a:solidFill>
                  <a:srgbClr val="0070C0"/>
                </a:solidFill>
                <a:effectLst>
                  <a:outerShdw blurRad="38100" dist="38100" dir="2700000" algn="tl">
                    <a:srgbClr val="C0C0C0"/>
                  </a:outerShdw>
                </a:effectLst>
              </a:rPr>
              <a:t>መጹ</a:t>
            </a:r>
            <a:r>
              <a:rPr lang="sv-SE" sz="3200" dirty="0">
                <a:solidFill>
                  <a:srgbClr val="0070C0"/>
                </a:solidFill>
                <a:effectLst>
                  <a:outerShdw blurRad="38100" dist="38100" dir="2700000" algn="tl">
                    <a:srgbClr val="C0C0C0"/>
                  </a:outerShdw>
                </a:effectLst>
              </a:rPr>
              <a:t>ና፤</a:t>
            </a:r>
          </a:p>
        </p:txBody>
      </p:sp>
      <p:sp>
        <p:nvSpPr>
          <p:cNvPr id="113670" name="Rectangle 6"/>
          <p:cNvSpPr>
            <a:spLocks noGrp="1" noChangeArrowheads="1"/>
          </p:cNvSpPr>
          <p:nvPr>
            <p:ph type="body" sz="half" idx="4294967295"/>
          </p:nvPr>
        </p:nvSpPr>
        <p:spPr>
          <a:xfrm>
            <a:off x="34925" y="3938588"/>
            <a:ext cx="9109075" cy="2919412"/>
          </a:xfrm>
        </p:spPr>
        <p:txBody>
          <a:bodyPr>
            <a:normAutofit/>
          </a:bodyPr>
          <a:lstStyle/>
          <a:p>
            <a:pPr lvl="1" eaLnBrk="1" hangingPunct="1">
              <a:lnSpc>
                <a:spcPct val="80000"/>
              </a:lnSpc>
              <a:buFont typeface="Arial" charset="0"/>
              <a:buChar char="•"/>
              <a:defRPr/>
            </a:pPr>
            <a:r>
              <a:rPr lang="sv-SE" sz="2400" b="1" dirty="0">
                <a:effectLst>
                  <a:outerShdw blurRad="38100" dist="38100" dir="2700000" algn="tl">
                    <a:srgbClr val="C0C0C0"/>
                  </a:outerShdw>
                </a:effectLst>
              </a:rPr>
              <a:t>ዕጾ</a:t>
            </a:r>
            <a:r>
              <a:rPr lang="sv-SE" sz="2200" dirty="0">
                <a:effectLst>
                  <a:outerShdw blurRad="38100" dist="38100" dir="2700000" algn="tl">
                    <a:srgbClr val="C0C0C0"/>
                  </a:outerShdw>
                </a:effectLst>
                <a:latin typeface="Tahoma" pitchFamily="34" charset="0"/>
                <a:cs typeface="Tahoma" pitchFamily="34" charset="0"/>
              </a:rPr>
              <a:t>: </a:t>
            </a:r>
            <a:r>
              <a:rPr lang="sv-SE" sz="2400" dirty="0">
                <a:effectLst>
                  <a:outerShdw blurRad="38100" dist="38100" dir="2700000" algn="tl">
                    <a:srgbClr val="C0C0C0"/>
                  </a:outerShdw>
                </a:effectLst>
              </a:rPr>
              <a:t>ኮምፑተር ብዘተኣማምን መንገዲ ትዕጾ።</a:t>
            </a:r>
          </a:p>
          <a:p>
            <a:pPr lvl="1" eaLnBrk="1" hangingPunct="1">
              <a:lnSpc>
                <a:spcPct val="80000"/>
              </a:lnSpc>
              <a:buFont typeface="Arial" charset="0"/>
              <a:buChar char="•"/>
              <a:defRPr/>
            </a:pPr>
            <a:endParaRPr lang="sv-SE" sz="2200" b="1" dirty="0">
              <a:effectLst>
                <a:outerShdw blurRad="38100" dist="38100" dir="2700000" algn="tl">
                  <a:srgbClr val="C0C0C0"/>
                </a:outerShdw>
              </a:effectLst>
              <a:latin typeface="Tahoma" pitchFamily="34" charset="0"/>
              <a:cs typeface="Tahoma" pitchFamily="34" charset="0"/>
            </a:endParaRPr>
          </a:p>
          <a:p>
            <a:pPr lvl="1" eaLnBrk="1" hangingPunct="1">
              <a:lnSpc>
                <a:spcPct val="80000"/>
              </a:lnSpc>
              <a:buFont typeface="Arial" charset="0"/>
              <a:buChar char="•"/>
              <a:defRPr/>
            </a:pPr>
            <a:r>
              <a:rPr lang="sv-SE" sz="2400" b="1" dirty="0" err="1">
                <a:effectLst>
                  <a:outerShdw blurRad="38100" dist="38100" dir="2700000" algn="tl">
                    <a:srgbClr val="C0C0C0"/>
                  </a:outerShdw>
                </a:effectLst>
              </a:rPr>
              <a:t>እንደገና</a:t>
            </a:r>
            <a:r>
              <a:rPr lang="sv-SE" sz="2400" b="1" dirty="0">
                <a:effectLst>
                  <a:outerShdw blurRad="38100" dist="38100" dir="2700000" algn="tl">
                    <a:srgbClr val="C0C0C0"/>
                  </a:outerShdw>
                </a:effectLst>
              </a:rPr>
              <a:t> </a:t>
            </a:r>
            <a:r>
              <a:rPr lang="sv-SE" sz="2400" b="1" dirty="0" err="1">
                <a:effectLst>
                  <a:outerShdw blurRad="38100" dist="38100" dir="2700000" algn="tl">
                    <a:srgbClr val="C0C0C0"/>
                  </a:outerShdw>
                </a:effectLst>
              </a:rPr>
              <a:t>ጀምር</a:t>
            </a:r>
            <a:r>
              <a:rPr lang="sv-SE" sz="2200" dirty="0">
                <a:effectLst>
                  <a:outerShdw blurRad="38100" dist="38100" dir="2700000" algn="tl">
                    <a:srgbClr val="C0C0C0"/>
                  </a:outerShdw>
                </a:effectLst>
                <a:latin typeface="Tahoma" pitchFamily="34" charset="0"/>
                <a:cs typeface="Tahoma" pitchFamily="34" charset="0"/>
              </a:rPr>
              <a:t>: </a:t>
            </a:r>
            <a:r>
              <a:rPr lang="sv-SE" sz="2400" dirty="0" err="1">
                <a:effectLst>
                  <a:outerShdw blurRad="38100" dist="38100" dir="2700000" algn="tl">
                    <a:srgbClr val="C0C0C0"/>
                  </a:outerShdw>
                </a:effectLst>
              </a:rPr>
              <a:t>እታ</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ኮምፑተር</a:t>
            </a: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ከምብሓድሽ ኣጥፊእካ ንምጅማር ይሕግዝ</a:t>
            </a:r>
            <a:r>
              <a:rPr lang="sv-SE" sz="2400" dirty="0">
                <a:effectLst>
                  <a:outerShdw blurRad="38100" dist="38100" dir="2700000" algn="tl">
                    <a:srgbClr val="C0C0C0"/>
                  </a:outerShdw>
                </a:effectLst>
              </a:rPr>
              <a:t>።</a:t>
            </a:r>
          </a:p>
          <a:p>
            <a:pPr lvl="1" eaLnBrk="1" hangingPunct="1">
              <a:lnSpc>
                <a:spcPct val="80000"/>
              </a:lnSpc>
              <a:buFont typeface="Arial" charset="0"/>
              <a:buChar char="•"/>
              <a:defRPr/>
            </a:pPr>
            <a:endParaRPr lang="sv-SE" sz="2200" dirty="0">
              <a:effectLst>
                <a:outerShdw blurRad="38100" dist="38100" dir="2700000" algn="tl">
                  <a:srgbClr val="C0C0C0"/>
                </a:outerShdw>
              </a:effectLst>
              <a:latin typeface="Tahoma" pitchFamily="34" charset="0"/>
              <a:cs typeface="Tahoma" pitchFamily="34" charset="0"/>
            </a:endParaRPr>
          </a:p>
          <a:p>
            <a:pPr lvl="1" eaLnBrk="1" hangingPunct="1">
              <a:buFont typeface="Arial" charset="0"/>
              <a:buChar char="•"/>
              <a:defRPr/>
            </a:pPr>
            <a:r>
              <a:rPr lang="sv-SE" sz="2400" b="1" dirty="0" err="1">
                <a:effectLst>
                  <a:outerShdw blurRad="38100" dist="38100" dir="2700000" algn="tl">
                    <a:srgbClr val="C0C0C0"/>
                  </a:outerShdw>
                </a:effectLst>
              </a:rPr>
              <a:t>ህዋ</a:t>
            </a:r>
            <a:r>
              <a:rPr lang="sv-SE" sz="2400" b="1" dirty="0">
                <a:effectLst>
                  <a:outerShdw blurRad="38100" dist="38100" dir="2700000" algn="tl">
                    <a:srgbClr val="C0C0C0"/>
                  </a:outerShdw>
                </a:effectLst>
              </a:rPr>
              <a:t> </a:t>
            </a:r>
            <a:r>
              <a:rPr lang="sv-SE" sz="2400" b="1" dirty="0" err="1">
                <a:effectLst>
                  <a:outerShdw blurRad="38100" dist="38100" dir="2700000" algn="tl">
                    <a:srgbClr val="C0C0C0"/>
                  </a:outerShdw>
                </a:effectLst>
              </a:rPr>
              <a:t>ትጽቢት</a:t>
            </a:r>
            <a:r>
              <a:rPr lang="sv-SE" sz="2200" dirty="0">
                <a:effectLst>
                  <a:outerShdw blurRad="38100" dist="38100" dir="2700000" algn="tl">
                    <a:srgbClr val="C0C0C0"/>
                  </a:outerShdw>
                </a:effectLst>
                <a:latin typeface="Tahoma" pitchFamily="34" charset="0"/>
                <a:cs typeface="Tahoma" pitchFamily="34" charset="0"/>
              </a:rPr>
              <a:t>: </a:t>
            </a:r>
            <a:r>
              <a:rPr lang="sv-SE" sz="2400" dirty="0" err="1">
                <a:effectLst>
                  <a:outerShdw blurRad="38100" dist="38100" dir="2700000" algn="tl">
                    <a:srgbClr val="C0C0C0"/>
                  </a:outerShdw>
                </a:effectLst>
              </a:rPr>
              <a:t>ንሓጺር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ጊዜ</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ብኮምፑተር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ምስራሕ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ጠጠው</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ምስተብል</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ሽዑ</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እታ</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ኮምፑተር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ምጥብባቕ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ተዳሎ</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ህዋ</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ትጸንሕ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እንደገና</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በታ</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ኮምፑተር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ክትሰርሕ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ምስትደሊ</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ነታ</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መጠወቒ</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ሓይሊ</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ትጥውቕ</a:t>
            </a:r>
            <a:r>
              <a:rPr lang="sv-SE" sz="2400" dirty="0">
                <a:effectLst>
                  <a:outerShdw blurRad="38100" dist="38100" dir="2700000" algn="tl">
                    <a:srgbClr val="C0C0C0"/>
                  </a:outerShdw>
                </a:effectLst>
              </a:rPr>
              <a:t>።</a:t>
            </a:r>
            <a:endParaRPr lang="en-US" sz="2400" dirty="0">
              <a:effectLst>
                <a:outerShdw blurRad="38100" dist="38100" dir="2700000" algn="tl">
                  <a:srgbClr val="C0C0C0"/>
                </a:outerShdw>
              </a:effectLst>
            </a:endParaRPr>
          </a:p>
        </p:txBody>
      </p:sp>
      <p:pic>
        <p:nvPicPr>
          <p:cNvPr id="113671" name="Picture 39"/>
          <p:cNvPicPr>
            <a:picLocks noGrp="1" noChangeAspect="1" noChangeArrowheads="1"/>
          </p:cNvPicPr>
          <p:nvPr>
            <p:ph sz="half" idx="4294967295"/>
          </p:nvPr>
        </p:nvPicPr>
        <p:blipFill>
          <a:blip r:embed="rId2" cstate="print"/>
          <a:srcRect/>
          <a:stretch>
            <a:fillRect/>
          </a:stretch>
        </p:blipFill>
        <p:spPr>
          <a:xfrm>
            <a:off x="1691680" y="1268760"/>
            <a:ext cx="5761037" cy="2373313"/>
          </a:xfrm>
        </p:spPr>
      </p:pic>
      <p:sp>
        <p:nvSpPr>
          <p:cNvPr id="113672" name="Line 8"/>
          <p:cNvSpPr>
            <a:spLocks noChangeShapeType="1"/>
          </p:cNvSpPr>
          <p:nvPr/>
        </p:nvSpPr>
        <p:spPr bwMode="auto">
          <a:xfrm>
            <a:off x="2340422" y="2780159"/>
            <a:ext cx="503237" cy="0"/>
          </a:xfrm>
          <a:prstGeom prst="line">
            <a:avLst/>
          </a:prstGeom>
          <a:noFill/>
          <a:ln w="38100">
            <a:solidFill>
              <a:schemeClr val="hlink"/>
            </a:solidFill>
            <a:round/>
            <a:headEnd/>
            <a:tailEnd type="triangle" w="med" len="med"/>
          </a:ln>
        </p:spPr>
        <p:txBody>
          <a:bodyPr wrap="none" anchor="ctr">
            <a:spAutoFit/>
          </a:bodyPr>
          <a:lstStyle/>
          <a:p>
            <a:endParaRPr lang="sv-SE"/>
          </a:p>
        </p:txBody>
      </p:sp>
      <p:sp>
        <p:nvSpPr>
          <p:cNvPr id="113673" name="Line 9"/>
          <p:cNvSpPr>
            <a:spLocks noChangeShapeType="1"/>
          </p:cNvSpPr>
          <p:nvPr/>
        </p:nvSpPr>
        <p:spPr bwMode="auto">
          <a:xfrm flipV="1">
            <a:off x="2124522" y="2853184"/>
            <a:ext cx="719137" cy="0"/>
          </a:xfrm>
          <a:prstGeom prst="line">
            <a:avLst/>
          </a:prstGeom>
          <a:noFill/>
          <a:ln w="38100">
            <a:solidFill>
              <a:schemeClr val="hlink"/>
            </a:solidFill>
            <a:round/>
            <a:headEnd/>
            <a:tailEnd type="triangle" w="med" len="med"/>
          </a:ln>
        </p:spPr>
        <p:txBody>
          <a:bodyPr anchor="ctr">
            <a:spAutoFit/>
          </a:bodyPr>
          <a:lstStyle/>
          <a:p>
            <a:endParaRPr lang="sv-SE"/>
          </a:p>
        </p:txBody>
      </p:sp>
      <p:sp>
        <p:nvSpPr>
          <p:cNvPr id="113674" name="Line 10"/>
          <p:cNvSpPr>
            <a:spLocks noChangeShapeType="1"/>
          </p:cNvSpPr>
          <p:nvPr/>
        </p:nvSpPr>
        <p:spPr bwMode="auto">
          <a:xfrm>
            <a:off x="2051720" y="2996952"/>
            <a:ext cx="790575" cy="0"/>
          </a:xfrm>
          <a:prstGeom prst="line">
            <a:avLst/>
          </a:prstGeom>
          <a:noFill/>
          <a:ln w="38100">
            <a:solidFill>
              <a:schemeClr val="hlink"/>
            </a:solidFill>
            <a:round/>
            <a:headEnd/>
            <a:tailEnd type="triangle" w="med" len="med"/>
          </a:ln>
        </p:spPr>
        <p:txBody>
          <a:bodyPr anchor="ctr">
            <a:spAutoFit/>
          </a:bodyPr>
          <a:lstStyle/>
          <a:p>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arn(inVertical)">
                                      <p:cBhvr>
                                        <p:cTn id="7" dur="500"/>
                                        <p:tgtEl>
                                          <p:spTgt spid="1136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barn(inVertical)">
                                      <p:cBhvr>
                                        <p:cTn id="12" dur="500"/>
                                        <p:tgtEl>
                                          <p:spTgt spid="1136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3670">
                                            <p:txEl>
                                              <p:pRg st="0" end="0"/>
                                            </p:txEl>
                                          </p:spTgt>
                                        </p:tgtEl>
                                        <p:attrNameLst>
                                          <p:attrName>style.visibility</p:attrName>
                                        </p:attrNameLst>
                                      </p:cBhvr>
                                      <p:to>
                                        <p:strVal val="visible"/>
                                      </p:to>
                                    </p:set>
                                    <p:animEffect transition="in" filter="barn(inVertical)">
                                      <p:cBhvr>
                                        <p:cTn id="17" dur="500"/>
                                        <p:tgtEl>
                                          <p:spTgt spid="1136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3670">
                                            <p:txEl>
                                              <p:pRg st="2" end="2"/>
                                            </p:txEl>
                                          </p:spTgt>
                                        </p:tgtEl>
                                        <p:attrNameLst>
                                          <p:attrName>style.visibility</p:attrName>
                                        </p:attrNameLst>
                                      </p:cBhvr>
                                      <p:to>
                                        <p:strVal val="visible"/>
                                      </p:to>
                                    </p:set>
                                    <p:animEffect transition="in" filter="barn(inVertical)">
                                      <p:cBhvr>
                                        <p:cTn id="22" dur="500"/>
                                        <p:tgtEl>
                                          <p:spTgt spid="1136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3673"/>
                                        </p:tgtEl>
                                        <p:attrNameLst>
                                          <p:attrName>style.visibility</p:attrName>
                                        </p:attrNameLst>
                                      </p:cBhvr>
                                      <p:to>
                                        <p:strVal val="visible"/>
                                      </p:to>
                                    </p:set>
                                    <p:animEffect transition="in" filter="barn(inVertical)">
                                      <p:cBhvr>
                                        <p:cTn id="27" dur="500"/>
                                        <p:tgtEl>
                                          <p:spTgt spid="1136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3674"/>
                                        </p:tgtEl>
                                        <p:attrNameLst>
                                          <p:attrName>style.visibility</p:attrName>
                                        </p:attrNameLst>
                                      </p:cBhvr>
                                      <p:to>
                                        <p:strVal val="visible"/>
                                      </p:to>
                                    </p:set>
                                    <p:animEffect transition="in" filter="barn(inVertical)">
                                      <p:cBhvr>
                                        <p:cTn id="32" dur="500"/>
                                        <p:tgtEl>
                                          <p:spTgt spid="11367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3670">
                                            <p:txEl>
                                              <p:pRg st="4" end="4"/>
                                            </p:txEl>
                                          </p:spTgt>
                                        </p:tgtEl>
                                        <p:attrNameLst>
                                          <p:attrName>style.visibility</p:attrName>
                                        </p:attrNameLst>
                                      </p:cBhvr>
                                      <p:to>
                                        <p:strVal val="visible"/>
                                      </p:to>
                                    </p:set>
                                    <p:animEffect transition="in" filter="barn(inVertical)">
                                      <p:cBhvr>
                                        <p:cTn id="35" dur="500"/>
                                        <p:tgtEl>
                                          <p:spTgt spid="1136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uiExpand="1" build="p"/>
      <p:bldP spid="113672" grpId="0" animBg="1"/>
      <p:bldP spid="113673" grpId="0" animBg="1"/>
      <p:bldP spid="1136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idx="4294967295"/>
          </p:nvPr>
        </p:nvSpPr>
        <p:spPr>
          <a:xfrm>
            <a:off x="0" y="0"/>
            <a:ext cx="9144000" cy="1143000"/>
          </a:xfrm>
        </p:spPr>
        <p:txBody>
          <a:bodyPr anchorCtr="1"/>
          <a:lstStyle/>
          <a:p>
            <a:pPr eaLnBrk="1" hangingPunct="1"/>
            <a:r>
              <a:rPr lang="sv-SE" sz="4000" dirty="0">
                <a:solidFill>
                  <a:schemeClr val="accent1"/>
                </a:solidFill>
                <a:latin typeface="Tahoma" pitchFamily="34" charset="0"/>
                <a:cs typeface="Tahoma" pitchFamily="34" charset="0"/>
              </a:rPr>
              <a:t>ኣንጭዋ</a:t>
            </a:r>
          </a:p>
        </p:txBody>
      </p:sp>
      <p:sp>
        <p:nvSpPr>
          <p:cNvPr id="13322" name="Rectangle 10"/>
          <p:cNvSpPr>
            <a:spLocks noGrp="1" noChangeArrowheads="1"/>
          </p:cNvSpPr>
          <p:nvPr>
            <p:ph type="body" sz="half" idx="4294967295"/>
          </p:nvPr>
        </p:nvSpPr>
        <p:spPr>
          <a:xfrm>
            <a:off x="4283968" y="1484784"/>
            <a:ext cx="4643437" cy="4824536"/>
          </a:xfrm>
        </p:spPr>
        <p:txBody>
          <a:bodyPr/>
          <a:lstStyle/>
          <a:p>
            <a:pPr eaLnBrk="1" hangingPunct="1">
              <a:lnSpc>
                <a:spcPct val="80000"/>
              </a:lnSpc>
            </a:pPr>
            <a:r>
              <a:rPr lang="sv-SE" sz="2000" dirty="0" err="1"/>
              <a:t>ብሓገዝ</a:t>
            </a:r>
            <a:r>
              <a:rPr lang="sv-SE" sz="2000" dirty="0"/>
              <a:t> </a:t>
            </a:r>
            <a:r>
              <a:rPr lang="sv-SE" sz="2000" dirty="0" err="1"/>
              <a:t>ናየንጭዋ</a:t>
            </a:r>
            <a:r>
              <a:rPr lang="sv-SE" sz="2000" dirty="0"/>
              <a:t> </a:t>
            </a:r>
            <a:r>
              <a:rPr lang="ti-ER" sz="2000" dirty="0" err="1"/>
              <a:t>ኣ</a:t>
            </a:r>
            <a:r>
              <a:rPr lang="sv-SE" sz="2000" dirty="0" err="1"/>
              <a:t>ብቶም</a:t>
            </a:r>
            <a:r>
              <a:rPr lang="sv-SE" sz="2000" dirty="0"/>
              <a:t> </a:t>
            </a:r>
            <a:r>
              <a:rPr lang="sv-SE" sz="2000" dirty="0" err="1"/>
              <a:t>ኣብ</a:t>
            </a:r>
            <a:r>
              <a:rPr lang="sv-SE" sz="2000" dirty="0"/>
              <a:t> </a:t>
            </a:r>
            <a:r>
              <a:rPr lang="ti-ER" sz="2000" dirty="0"/>
              <a:t>ዓለባ ምርኢት(ስክሪን)</a:t>
            </a:r>
            <a:r>
              <a:rPr lang="sv-SE" sz="2000" dirty="0"/>
              <a:t> </a:t>
            </a:r>
            <a:r>
              <a:rPr lang="ti-ER" sz="2000" dirty="0"/>
              <a:t>እ</a:t>
            </a:r>
            <a:r>
              <a:rPr lang="sv-SE" sz="2000" dirty="0" err="1"/>
              <a:t>ትሪኦም</a:t>
            </a:r>
            <a:r>
              <a:rPr lang="sv-SE" sz="2000" dirty="0"/>
              <a:t> </a:t>
            </a:r>
            <a:r>
              <a:rPr lang="sv-SE" sz="2000" dirty="0" err="1"/>
              <a:t>ነገራት</a:t>
            </a:r>
            <a:r>
              <a:rPr lang="sv-SE" sz="2000" dirty="0"/>
              <a:t> </a:t>
            </a:r>
            <a:r>
              <a:rPr lang="sv-SE" sz="2000" dirty="0" err="1"/>
              <a:t>ዘድልየካ</a:t>
            </a:r>
            <a:r>
              <a:rPr lang="sv-SE" sz="2000" dirty="0"/>
              <a:t> </a:t>
            </a:r>
            <a:r>
              <a:rPr lang="sv-SE" sz="2000" dirty="0" err="1"/>
              <a:t>ክትሰርሕ</a:t>
            </a:r>
            <a:r>
              <a:rPr lang="sv-SE" sz="2000" dirty="0"/>
              <a:t> </a:t>
            </a:r>
            <a:r>
              <a:rPr lang="sv-SE" sz="2000" dirty="0" err="1"/>
              <a:t>ትኽእል</a:t>
            </a:r>
            <a:r>
              <a:rPr lang="sv-SE" sz="2000" dirty="0"/>
              <a:t>። </a:t>
            </a:r>
            <a:r>
              <a:rPr lang="sv-SE" sz="2000" dirty="0" err="1"/>
              <a:t>ፕሮግራም</a:t>
            </a:r>
            <a:r>
              <a:rPr lang="sv-SE" sz="2000" dirty="0"/>
              <a:t> </a:t>
            </a:r>
            <a:r>
              <a:rPr lang="sv-SE" sz="2000" dirty="0" err="1"/>
              <a:t>ክትጅምር</a:t>
            </a:r>
            <a:r>
              <a:rPr lang="sv-SE" sz="2000" dirty="0"/>
              <a:t> </a:t>
            </a:r>
            <a:r>
              <a:rPr lang="sv-SE" sz="2000" dirty="0" err="1"/>
              <a:t>ትኽእል</a:t>
            </a:r>
            <a:r>
              <a:rPr lang="sv-SE" sz="2000" dirty="0"/>
              <a:t>። </a:t>
            </a:r>
            <a:r>
              <a:rPr lang="sv-SE" sz="2000" dirty="0" err="1"/>
              <a:t>ከማኡ</a:t>
            </a:r>
            <a:r>
              <a:rPr lang="sv-SE" sz="2000" dirty="0"/>
              <a:t> </a:t>
            </a:r>
            <a:r>
              <a:rPr lang="sv-SE" sz="2000" dirty="0" err="1"/>
              <a:t>ውን</a:t>
            </a:r>
            <a:r>
              <a:rPr lang="sv-SE" sz="2000" dirty="0"/>
              <a:t> </a:t>
            </a:r>
            <a:r>
              <a:rPr lang="sv-SE" sz="2000" dirty="0" err="1"/>
              <a:t>ብኣንጭዋ</a:t>
            </a:r>
            <a:r>
              <a:rPr lang="sv-SE" sz="2000" dirty="0"/>
              <a:t> </a:t>
            </a:r>
            <a:r>
              <a:rPr lang="ti-ER" sz="2000" dirty="0"/>
              <a:t>ጌርካ ኣብቲ ዓለባ ምርኢ ተቐሚጦም ካብ ዘለዉ ነገራት </a:t>
            </a:r>
            <a:r>
              <a:rPr lang="sv-SE" sz="2000" dirty="0" err="1"/>
              <a:t>ብምምልካትን</a:t>
            </a:r>
            <a:r>
              <a:rPr lang="sv-SE" sz="2000" dirty="0"/>
              <a:t> </a:t>
            </a:r>
            <a:r>
              <a:rPr lang="sv-SE" sz="2000" dirty="0" err="1"/>
              <a:t>ብምጥዋቕን</a:t>
            </a:r>
            <a:r>
              <a:rPr lang="sv-SE" sz="2000" dirty="0"/>
              <a:t> </a:t>
            </a:r>
            <a:r>
              <a:rPr lang="sv-SE" sz="2000" dirty="0" err="1"/>
              <a:t>ንፋይል</a:t>
            </a:r>
            <a:r>
              <a:rPr lang="sv-SE" sz="2000" dirty="0"/>
              <a:t> </a:t>
            </a:r>
            <a:r>
              <a:rPr lang="sv-SE" sz="2000" dirty="0" err="1"/>
              <a:t>ከተ</a:t>
            </a:r>
            <a:r>
              <a:rPr lang="ti-ER" sz="2000" dirty="0"/>
              <a:t>ንቀሳቕስ</a:t>
            </a:r>
            <a:r>
              <a:rPr lang="sv-SE" sz="2000" dirty="0"/>
              <a:t>፣ </a:t>
            </a:r>
            <a:r>
              <a:rPr lang="sv-SE" sz="2000" dirty="0" err="1"/>
              <a:t>ክትቀድሕን</a:t>
            </a:r>
            <a:r>
              <a:rPr lang="sv-SE" sz="2000" dirty="0"/>
              <a:t> </a:t>
            </a:r>
            <a:r>
              <a:rPr lang="sv-SE" sz="2000" dirty="0" err="1"/>
              <a:t>ክትድምስስን</a:t>
            </a:r>
            <a:r>
              <a:rPr lang="sv-SE" sz="2000" dirty="0"/>
              <a:t> </a:t>
            </a:r>
            <a:r>
              <a:rPr lang="sv-SE" sz="2000" dirty="0" err="1"/>
              <a:t>ትኽእል</a:t>
            </a:r>
            <a:r>
              <a:rPr lang="sv-SE" sz="2000" dirty="0"/>
              <a:t>።</a:t>
            </a:r>
            <a:endParaRPr lang="sv-SE" sz="2000" dirty="0">
              <a:latin typeface="Tahoma" pitchFamily="34" charset="0"/>
              <a:cs typeface="Tahoma" pitchFamily="34" charset="0"/>
            </a:endParaRPr>
          </a:p>
          <a:p>
            <a:pPr eaLnBrk="1" hangingPunct="1">
              <a:lnSpc>
                <a:spcPct val="80000"/>
              </a:lnSpc>
            </a:pPr>
            <a:endParaRPr lang="sv-SE" sz="2000" dirty="0">
              <a:latin typeface="Tahoma" pitchFamily="34" charset="0"/>
              <a:cs typeface="Tahoma" pitchFamily="34" charset="0"/>
            </a:endParaRPr>
          </a:p>
          <a:p>
            <a:pPr eaLnBrk="1" hangingPunct="1">
              <a:lnSpc>
                <a:spcPct val="80000"/>
              </a:lnSpc>
            </a:pPr>
            <a:r>
              <a:rPr lang="sv-SE" sz="2000" dirty="0" err="1"/>
              <a:t>እታ</a:t>
            </a:r>
            <a:r>
              <a:rPr lang="sv-SE" sz="2000" dirty="0"/>
              <a:t> </a:t>
            </a:r>
            <a:r>
              <a:rPr lang="sv-SE" sz="2000" dirty="0" err="1"/>
              <a:t>ኣንጭዋ</a:t>
            </a:r>
            <a:r>
              <a:rPr lang="sv-SE" sz="2000" dirty="0"/>
              <a:t> </a:t>
            </a:r>
            <a:r>
              <a:rPr lang="sv-SE" sz="2000" dirty="0" err="1"/>
              <a:t>ናይ</a:t>
            </a:r>
            <a:r>
              <a:rPr lang="sv-SE" sz="2000" dirty="0"/>
              <a:t> </a:t>
            </a:r>
            <a:r>
              <a:rPr lang="sv-SE" sz="2000" b="1" dirty="0" err="1"/>
              <a:t>ጸጋምን</a:t>
            </a:r>
            <a:r>
              <a:rPr lang="sv-SE" sz="2000" b="1" dirty="0"/>
              <a:t> </a:t>
            </a:r>
            <a:r>
              <a:rPr lang="sv-SE" sz="2000" b="1" dirty="0" err="1"/>
              <a:t>የማንን</a:t>
            </a:r>
            <a:r>
              <a:rPr lang="sv-SE" sz="2000" dirty="0"/>
              <a:t> </a:t>
            </a:r>
            <a:r>
              <a:rPr lang="sv-SE" sz="2000" dirty="0" err="1"/>
              <a:t>መጠ</a:t>
            </a:r>
            <a:r>
              <a:rPr lang="ti-ER" sz="2000" dirty="0"/>
              <a:t>ዋወቒ</a:t>
            </a:r>
            <a:r>
              <a:rPr lang="sv-SE" sz="2000" dirty="0"/>
              <a:t> </a:t>
            </a:r>
            <a:r>
              <a:rPr lang="sv-SE" sz="2000" dirty="0" err="1"/>
              <a:t>ኣለዉዋ</a:t>
            </a:r>
            <a:r>
              <a:rPr lang="sv-SE" sz="2000" dirty="0"/>
              <a:t>። </a:t>
            </a:r>
            <a:r>
              <a:rPr lang="sv-SE" sz="2000" dirty="0" err="1"/>
              <a:t>ኣብ</a:t>
            </a:r>
            <a:r>
              <a:rPr lang="sv-SE" sz="2000" dirty="0"/>
              <a:t> </a:t>
            </a:r>
            <a:r>
              <a:rPr lang="sv-SE" sz="2000" dirty="0" err="1"/>
              <a:t>ማእከ</a:t>
            </a:r>
            <a:r>
              <a:rPr lang="ti-ER" sz="2000" dirty="0"/>
              <a:t>ላ</a:t>
            </a:r>
            <a:r>
              <a:rPr lang="sv-SE" sz="2000" dirty="0"/>
              <a:t> </a:t>
            </a:r>
            <a:r>
              <a:rPr lang="sv-SE" sz="2000" dirty="0" err="1"/>
              <a:t>ድማ</a:t>
            </a:r>
            <a:r>
              <a:rPr lang="sv-SE" sz="2000" dirty="0"/>
              <a:t> </a:t>
            </a:r>
            <a:r>
              <a:rPr lang="ti-ER" sz="2000" b="1" dirty="0"/>
              <a:t>ዝ</a:t>
            </a:r>
            <a:r>
              <a:rPr lang="sv-SE" sz="2000" b="1" dirty="0" err="1"/>
              <a:t>ዘዋወ</a:t>
            </a:r>
            <a:r>
              <a:rPr lang="ti-ER" sz="2000" b="1" dirty="0"/>
              <a:t>ር</a:t>
            </a:r>
            <a:r>
              <a:rPr lang="sv-SE" sz="2000" b="1" dirty="0"/>
              <a:t> </a:t>
            </a:r>
            <a:r>
              <a:rPr lang="sv-SE" sz="2000" b="1" dirty="0" err="1"/>
              <a:t>ዕንክሊል</a:t>
            </a:r>
            <a:r>
              <a:rPr lang="sv-SE" sz="2000" dirty="0"/>
              <a:t> </a:t>
            </a:r>
            <a:r>
              <a:rPr lang="sv-SE" sz="2000" dirty="0" err="1"/>
              <a:t>ኣላ</a:t>
            </a:r>
            <a:r>
              <a:rPr lang="sv-SE" sz="2000" dirty="0"/>
              <a:t>።</a:t>
            </a:r>
            <a:endParaRPr lang="sv-SE" sz="2000" dirty="0">
              <a:cs typeface="Tahoma" pitchFamily="34" charset="0"/>
            </a:endParaRPr>
          </a:p>
          <a:p>
            <a:pPr eaLnBrk="1" hangingPunct="1">
              <a:lnSpc>
                <a:spcPct val="80000"/>
              </a:lnSpc>
            </a:pPr>
            <a:endParaRPr lang="sv-SE" sz="2000" dirty="0">
              <a:latin typeface="Tahoma" pitchFamily="34" charset="0"/>
              <a:cs typeface="Tahoma" pitchFamily="34" charset="0"/>
            </a:endParaRPr>
          </a:p>
          <a:p>
            <a:pPr eaLnBrk="1" hangingPunct="1">
              <a:lnSpc>
                <a:spcPct val="80000"/>
              </a:lnSpc>
            </a:pPr>
            <a:r>
              <a:rPr lang="ti-ER" sz="2000" dirty="0"/>
              <a:t>ኣሰራርሓ ኣንጭዋ ናእሽቱ</a:t>
            </a:r>
            <a:r>
              <a:rPr lang="sv-SE" sz="2000" dirty="0"/>
              <a:t> </a:t>
            </a:r>
            <a:r>
              <a:rPr lang="sv-SE" sz="2000" dirty="0" err="1"/>
              <a:t>ምትኽኻ</a:t>
            </a:r>
            <a:r>
              <a:rPr lang="ti-ER" sz="2000" dirty="0"/>
              <a:t>ላት</a:t>
            </a:r>
            <a:r>
              <a:rPr lang="sv-SE" sz="2000" dirty="0"/>
              <a:t> </a:t>
            </a:r>
            <a:r>
              <a:rPr lang="ti-ER" sz="2000" dirty="0"/>
              <a:t>ጌርካ </a:t>
            </a:r>
            <a:r>
              <a:rPr lang="sv-SE" sz="2000" dirty="0" err="1"/>
              <a:t>ክትቕይሮ</a:t>
            </a:r>
            <a:r>
              <a:rPr lang="sv-SE" sz="2000" dirty="0"/>
              <a:t> </a:t>
            </a:r>
            <a:r>
              <a:rPr lang="sv-SE" sz="2000" dirty="0" err="1"/>
              <a:t>ትኽእል</a:t>
            </a:r>
            <a:r>
              <a:rPr lang="sv-SE" sz="2000" dirty="0"/>
              <a:t> </a:t>
            </a:r>
            <a:r>
              <a:rPr lang="sv-SE" sz="2000" dirty="0" err="1"/>
              <a:t>ኢኻ</a:t>
            </a:r>
            <a:r>
              <a:rPr lang="sv-SE" sz="2000" dirty="0"/>
              <a:t>። </a:t>
            </a:r>
            <a:r>
              <a:rPr lang="sv-SE" sz="2000" dirty="0" err="1"/>
              <a:t>ንኣብነት</a:t>
            </a:r>
            <a:r>
              <a:rPr lang="sv-SE" sz="2000" dirty="0"/>
              <a:t> </a:t>
            </a:r>
            <a:r>
              <a:rPr lang="sv-SE" sz="2000" dirty="0" err="1"/>
              <a:t>ናይ</a:t>
            </a:r>
            <a:r>
              <a:rPr lang="sv-SE" sz="2000" dirty="0"/>
              <a:t> </a:t>
            </a:r>
            <a:r>
              <a:rPr lang="sv-SE" sz="2000" dirty="0" err="1"/>
              <a:t>ድርብ</a:t>
            </a:r>
            <a:r>
              <a:rPr lang="sv-SE" sz="2000" dirty="0"/>
              <a:t> </a:t>
            </a:r>
            <a:r>
              <a:rPr lang="sv-SE" sz="2000" dirty="0" err="1"/>
              <a:t>ምጥዋቕ</a:t>
            </a:r>
            <a:r>
              <a:rPr lang="sv-SE" sz="2000" dirty="0"/>
              <a:t> </a:t>
            </a:r>
            <a:r>
              <a:rPr lang="sv-SE" sz="2000" dirty="0" err="1"/>
              <a:t>ቅልጣ</a:t>
            </a:r>
            <a:r>
              <a:rPr lang="ti-ER" sz="2000" dirty="0"/>
              <a:t>ፈን ኣብ ዓለባ ምርኢት ዝረአ ምልክት ኣንጭዋን</a:t>
            </a:r>
            <a:r>
              <a:rPr lang="sv-SE" sz="2000" dirty="0"/>
              <a:t> </a:t>
            </a:r>
            <a:r>
              <a:rPr lang="sv-SE" sz="2000" dirty="0" err="1"/>
              <a:t>ከተስተኻኽሎ</a:t>
            </a:r>
            <a:r>
              <a:rPr lang="sv-SE" sz="2000" dirty="0"/>
              <a:t> </a:t>
            </a:r>
            <a:r>
              <a:rPr lang="sv-SE" sz="2000" dirty="0" err="1"/>
              <a:t>ትኽእል</a:t>
            </a:r>
            <a:r>
              <a:rPr lang="sv-SE" sz="2000" dirty="0"/>
              <a:t> </a:t>
            </a:r>
            <a:r>
              <a:rPr lang="sv-SE" sz="2000" dirty="0" err="1"/>
              <a:t>ኢኻ</a:t>
            </a:r>
            <a:r>
              <a:rPr lang="sv-SE" sz="2000" dirty="0"/>
              <a:t>።</a:t>
            </a:r>
            <a:endParaRPr lang="sv-SE" sz="2000" dirty="0">
              <a:cs typeface="Tahoma" pitchFamily="34" charset="0"/>
            </a:endParaRPr>
          </a:p>
          <a:p>
            <a:pPr eaLnBrk="1" hangingPunct="1">
              <a:lnSpc>
                <a:spcPct val="60000"/>
              </a:lnSpc>
            </a:pPr>
            <a:endParaRPr lang="sv-SE" sz="2400" dirty="0">
              <a:cs typeface="Tahoma" pitchFamily="34" charset="0"/>
            </a:endParaRPr>
          </a:p>
          <a:p>
            <a:pPr eaLnBrk="1" hangingPunct="1">
              <a:lnSpc>
                <a:spcPct val="60000"/>
              </a:lnSpc>
            </a:pPr>
            <a:endParaRPr lang="sv-SE" sz="1700" dirty="0">
              <a:latin typeface="Tahoma" pitchFamily="34" charset="0"/>
              <a:cs typeface="Tahoma" pitchFamily="34" charset="0"/>
            </a:endParaRPr>
          </a:p>
        </p:txBody>
      </p:sp>
      <p:pic>
        <p:nvPicPr>
          <p:cNvPr id="13326" name="Picture 71"/>
          <p:cNvPicPr>
            <a:picLocks noGrp="1" noChangeAspect="1" noChangeArrowheads="1"/>
          </p:cNvPicPr>
          <p:nvPr>
            <p:ph sz="half" idx="4294967295"/>
          </p:nvPr>
        </p:nvPicPr>
        <p:blipFill>
          <a:blip r:embed="rId2" cstate="print"/>
          <a:srcRect/>
          <a:stretch>
            <a:fillRect/>
          </a:stretch>
        </p:blipFill>
        <p:spPr>
          <a:xfrm>
            <a:off x="683568" y="2420888"/>
            <a:ext cx="3273425" cy="2957513"/>
          </a:xfrm>
          <a:solidFill>
            <a:schemeClr val="tx2"/>
          </a:solidFill>
          <a:ln>
            <a:solidFill>
              <a:srgbClr val="00B050"/>
            </a:solidFill>
          </a:ln>
        </p:spPr>
      </p:pic>
      <p:sp>
        <p:nvSpPr>
          <p:cNvPr id="6150" name="AutoShape 6"/>
          <p:cNvSpPr>
            <a:spLocks noChangeArrowheads="1"/>
          </p:cNvSpPr>
          <p:nvPr/>
        </p:nvSpPr>
        <p:spPr bwMode="auto">
          <a:xfrm>
            <a:off x="2015481" y="3517851"/>
            <a:ext cx="1368425" cy="647700"/>
          </a:xfrm>
          <a:prstGeom prst="wedgeEllipseCallout">
            <a:avLst>
              <a:gd name="adj1" fmla="val -84752"/>
              <a:gd name="adj2" fmla="val -124276"/>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dirty="0" err="1"/>
              <a:t>ጸጋመይቲ</a:t>
            </a:r>
            <a:r>
              <a:rPr lang="sv-SE" sz="1600" b="1" dirty="0"/>
              <a:t> </a:t>
            </a:r>
            <a:r>
              <a:rPr lang="sv-SE" sz="1600" b="1" dirty="0" err="1"/>
              <a:t>መጠወቒት</a:t>
            </a:r>
            <a:endParaRPr lang="sv-SE" sz="1600" b="1" dirty="0"/>
          </a:p>
        </p:txBody>
      </p:sp>
      <p:sp>
        <p:nvSpPr>
          <p:cNvPr id="6151" name="AutoShape 7"/>
          <p:cNvSpPr>
            <a:spLocks noChangeArrowheads="1"/>
          </p:cNvSpPr>
          <p:nvPr/>
        </p:nvSpPr>
        <p:spPr bwMode="auto">
          <a:xfrm>
            <a:off x="2663181" y="1574751"/>
            <a:ext cx="1370012" cy="647700"/>
          </a:xfrm>
          <a:prstGeom prst="wedgeEllipseCallout">
            <a:avLst>
              <a:gd name="adj1" fmla="val -57257"/>
              <a:gd name="adj2" fmla="val 170930"/>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dirty="0" err="1"/>
              <a:t>የማናይቲ</a:t>
            </a:r>
            <a:r>
              <a:rPr lang="sv-SE" sz="1600" b="1" dirty="0"/>
              <a:t> </a:t>
            </a:r>
            <a:r>
              <a:rPr lang="sv-SE" sz="1600" b="1" dirty="0" err="1"/>
              <a:t>መጠወቒት</a:t>
            </a:r>
            <a:endParaRPr lang="sv-SE" sz="1600" b="1" dirty="0"/>
          </a:p>
        </p:txBody>
      </p:sp>
      <p:sp>
        <p:nvSpPr>
          <p:cNvPr id="6152" name="AutoShape 8"/>
          <p:cNvSpPr>
            <a:spLocks noChangeArrowheads="1"/>
          </p:cNvSpPr>
          <p:nvPr/>
        </p:nvSpPr>
        <p:spPr bwMode="auto">
          <a:xfrm>
            <a:off x="683568" y="1933526"/>
            <a:ext cx="1836738" cy="504825"/>
          </a:xfrm>
          <a:prstGeom prst="wedgeEllipseCallout">
            <a:avLst>
              <a:gd name="adj1" fmla="val 3588"/>
              <a:gd name="adj2" fmla="val 127046"/>
            </a:avLst>
          </a:prstGeom>
          <a:solidFill>
            <a:srgbClr val="B9CDE5"/>
          </a:solidFill>
          <a:ln w="9525" algn="ctr">
            <a:solidFill>
              <a:schemeClr val="tx1"/>
            </a:solidFill>
            <a:miter lim="800000"/>
            <a:headEnd/>
            <a:tailEnd/>
          </a:ln>
        </p:spPr>
        <p:txBody>
          <a:bodyPr anchor="ctr"/>
          <a:lstStyle/>
          <a:p>
            <a:pPr algn="ctr"/>
            <a:r>
              <a:rPr lang="sv-SE" sz="1600" b="1"/>
              <a:t>መዘዋወሪ ዕንክሊል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22">
                                            <p:txEl>
                                              <p:pRg st="0" end="0"/>
                                            </p:txEl>
                                          </p:spTgt>
                                        </p:tgtEl>
                                        <p:attrNameLst>
                                          <p:attrName>style.visibility</p:attrName>
                                        </p:attrNameLst>
                                      </p:cBhvr>
                                      <p:to>
                                        <p:strVal val="visible"/>
                                      </p:to>
                                    </p:set>
                                    <p:animEffect transition="in" filter="box(in)">
                                      <p:cBhvr>
                                        <p:cTn id="13" dur="500"/>
                                        <p:tgtEl>
                                          <p:spTgt spid="133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322">
                                            <p:txEl>
                                              <p:pRg st="2" end="2"/>
                                            </p:txEl>
                                          </p:spTgt>
                                        </p:tgtEl>
                                        <p:attrNameLst>
                                          <p:attrName>style.visibility</p:attrName>
                                        </p:attrNameLst>
                                      </p:cBhvr>
                                      <p:to>
                                        <p:strVal val="visible"/>
                                      </p:to>
                                    </p:set>
                                    <p:animEffect transition="in" filter="box(in)">
                                      <p:cBhvr>
                                        <p:cTn id="18" dur="500"/>
                                        <p:tgtEl>
                                          <p:spTgt spid="133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322">
                                            <p:txEl>
                                              <p:pRg st="4" end="4"/>
                                            </p:txEl>
                                          </p:spTgt>
                                        </p:tgtEl>
                                        <p:attrNameLst>
                                          <p:attrName>style.visibility</p:attrName>
                                        </p:attrNameLst>
                                      </p:cBhvr>
                                      <p:to>
                                        <p:strVal val="visible"/>
                                      </p:to>
                                    </p:set>
                                    <p:animEffect transition="in" filter="box(in)">
                                      <p:cBhvr>
                                        <p:cTn id="23" dur="500"/>
                                        <p:tgtEl>
                                          <p:spTgt spid="133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 calcmode="lin" valueType="num">
                                      <p:cBhvr additive="base">
                                        <p:cTn id="28" dur="500" fill="hold"/>
                                        <p:tgtEl>
                                          <p:spTgt spid="6150"/>
                                        </p:tgtEl>
                                        <p:attrNameLst>
                                          <p:attrName>ppt_x</p:attrName>
                                        </p:attrNameLst>
                                      </p:cBhvr>
                                      <p:tavLst>
                                        <p:tav tm="0">
                                          <p:val>
                                            <p:strVal val="#ppt_x"/>
                                          </p:val>
                                        </p:tav>
                                        <p:tav tm="100000">
                                          <p:val>
                                            <p:strVal val="#ppt_x"/>
                                          </p:val>
                                        </p:tav>
                                      </p:tavLst>
                                    </p:anim>
                                    <p:anim calcmode="lin" valueType="num">
                                      <p:cBhvr additive="base">
                                        <p:cTn id="2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additive="base">
                                        <p:cTn id="34" dur="500" fill="hold"/>
                                        <p:tgtEl>
                                          <p:spTgt spid="6151"/>
                                        </p:tgtEl>
                                        <p:attrNameLst>
                                          <p:attrName>ppt_x</p:attrName>
                                        </p:attrNameLst>
                                      </p:cBhvr>
                                      <p:tavLst>
                                        <p:tav tm="0">
                                          <p:val>
                                            <p:strVal val="#ppt_x"/>
                                          </p:val>
                                        </p:tav>
                                        <p:tav tm="100000">
                                          <p:val>
                                            <p:strVal val="#ppt_x"/>
                                          </p:val>
                                        </p:tav>
                                      </p:tavLst>
                                    </p:anim>
                                    <p:anim calcmode="lin" valueType="num">
                                      <p:cBhvr additive="base">
                                        <p:cTn id="35"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152"/>
                                        </p:tgtEl>
                                        <p:attrNameLst>
                                          <p:attrName>style.visibility</p:attrName>
                                        </p:attrNameLst>
                                      </p:cBhvr>
                                      <p:to>
                                        <p:strVal val="visible"/>
                                      </p:to>
                                    </p:set>
                                    <p:anim calcmode="lin" valueType="num">
                                      <p:cBhvr additive="base">
                                        <p:cTn id="40" dur="500" fill="hold"/>
                                        <p:tgtEl>
                                          <p:spTgt spid="6152"/>
                                        </p:tgtEl>
                                        <p:attrNameLst>
                                          <p:attrName>ppt_x</p:attrName>
                                        </p:attrNameLst>
                                      </p:cBhvr>
                                      <p:tavLst>
                                        <p:tav tm="0">
                                          <p:val>
                                            <p:strVal val="#ppt_x"/>
                                          </p:val>
                                        </p:tav>
                                        <p:tav tm="100000">
                                          <p:val>
                                            <p:strVal val="#ppt_x"/>
                                          </p:val>
                                        </p:tav>
                                      </p:tavLst>
                                    </p:anim>
                                    <p:anim calcmode="lin" valueType="num">
                                      <p:cBhvr additive="base">
                                        <p:cTn id="41"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P spid="6150" grpId="0" animBg="1"/>
      <p:bldP spid="6151" grpId="0" animBg="1"/>
      <p:bldP spid="6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body" sz="half" idx="4294967295"/>
          </p:nvPr>
        </p:nvSpPr>
        <p:spPr>
          <a:xfrm>
            <a:off x="611560" y="932775"/>
            <a:ext cx="8141915" cy="3570962"/>
          </a:xfrm>
        </p:spPr>
        <p:txBody>
          <a:bodyPr>
            <a:noAutofit/>
          </a:bodyPr>
          <a:lstStyle/>
          <a:p>
            <a:pPr eaLnBrk="1" hangingPunct="1">
              <a:lnSpc>
                <a:spcPct val="120000"/>
              </a:lnSpc>
              <a:defRPr/>
            </a:pPr>
            <a:r>
              <a:rPr lang="sv-SE" sz="1800" dirty="0" err="1">
                <a:effectLst>
                  <a:outerShdw blurRad="38100" dist="38100" dir="2700000" algn="tl">
                    <a:srgbClr val="C0C0C0"/>
                  </a:outerShdw>
                </a:effectLst>
              </a:rPr>
              <a:t>እታ</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ኩሉ</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ጊዜ</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ኣብ</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ሰሌዳ</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ዘላ</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ማህደርያ</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ኣብኣ</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ነቶም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ዝተደምሰሱ</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ፋይላት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ክሳዕእቲ</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ተጠቃማይ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ንሓዋሩ</a:t>
            </a:r>
            <a:r>
              <a:rPr lang="sv-SE" sz="1800" dirty="0">
                <a:effectLst>
                  <a:outerShdw blurRad="38100" dist="38100" dir="2700000" algn="tl">
                    <a:srgbClr val="C0C0C0"/>
                  </a:outerShdw>
                </a:effectLst>
              </a:rPr>
              <a:t> </a:t>
            </a:r>
            <a:r>
              <a:rPr lang="ti-ER" sz="1800" dirty="0">
                <a:effectLst>
                  <a:outerShdw blurRad="38100" dist="38100" dir="2700000" algn="tl">
                    <a:srgbClr val="C0C0C0"/>
                  </a:outerShdw>
                </a:effectLst>
              </a:rPr>
              <a:t>ክድምስሶም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ዝደሊ</a:t>
            </a:r>
            <a:r>
              <a:rPr lang="sv-SE" sz="1800" dirty="0">
                <a:effectLst>
                  <a:outerShdw blurRad="38100" dist="38100" dir="2700000" algn="tl">
                    <a:srgbClr val="C0C0C0"/>
                  </a:outerShdw>
                </a:effectLst>
              </a:rPr>
              <a:t> </a:t>
            </a:r>
            <a:r>
              <a:rPr lang="ti-ER" sz="1800" dirty="0">
                <a:effectLst>
                  <a:outerShdw blurRad="38100" dist="38100" dir="2700000" algn="tl">
                    <a:srgbClr val="C0C0C0"/>
                  </a:outerShdw>
                </a:effectLst>
              </a:rPr>
              <a:t>ምስጢር ኣሰራርሓ</a:t>
            </a:r>
            <a:r>
              <a:rPr lang="sv-SE" sz="1800" dirty="0">
                <a:effectLst>
                  <a:outerShdw blurRad="38100" dist="38100" dir="2700000" algn="tl">
                    <a:srgbClr val="C0C0C0"/>
                  </a:outerShdw>
                </a:effectLst>
              </a:rPr>
              <a:t> ዊንዶውስ ይኽዝኖም።</a:t>
            </a:r>
          </a:p>
          <a:p>
            <a:pPr eaLnBrk="1" hangingPunct="1">
              <a:lnSpc>
                <a:spcPct val="120000"/>
              </a:lnSpc>
              <a:defRPr/>
            </a:pPr>
            <a:endParaRPr lang="sv-SE" sz="1800" dirty="0">
              <a:effectLst>
                <a:outerShdw blurRad="38100" dist="38100" dir="2700000" algn="tl">
                  <a:srgbClr val="C0C0C0"/>
                </a:outerShdw>
              </a:effectLst>
              <a:latin typeface="Tahoma" pitchFamily="34" charset="0"/>
              <a:cs typeface="Tahoma" pitchFamily="34" charset="0"/>
            </a:endParaRPr>
          </a:p>
          <a:p>
            <a:pPr eaLnBrk="1" hangingPunct="1">
              <a:lnSpc>
                <a:spcPct val="120000"/>
              </a:lnSpc>
              <a:defRPr/>
            </a:pPr>
            <a:r>
              <a:rPr lang="sv-SE" sz="1800" dirty="0" err="1">
                <a:effectLst>
                  <a:outerShdw blurRad="38100" dist="38100" dir="2700000" algn="tl">
                    <a:srgbClr val="C0C0C0"/>
                  </a:outerShdw>
                </a:effectLst>
              </a:rPr>
              <a:t>ነቲ</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ብጌጋ</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ናብ</a:t>
            </a:r>
            <a:r>
              <a:rPr lang="sv-SE" sz="1800" dirty="0">
                <a:effectLst>
                  <a:outerShdw blurRad="38100" dist="38100" dir="2700000" algn="tl">
                    <a:srgbClr val="C0C0C0"/>
                  </a:outerShdw>
                </a:effectLst>
              </a:rPr>
              <a:t> </a:t>
            </a:r>
            <a:r>
              <a:rPr lang="ti-ER" sz="1800" dirty="0">
                <a:effectLst>
                  <a:outerShdw blurRad="38100" dist="38100" dir="2700000" algn="tl">
                    <a:srgbClr val="C0C0C0"/>
                  </a:outerShdw>
                </a:effectLst>
              </a:rPr>
              <a:t>መኣከብ ጉሃፍ </a:t>
            </a:r>
            <a:r>
              <a:rPr lang="sv-SE" sz="1800" dirty="0" err="1">
                <a:effectLst>
                  <a:outerShdw blurRad="38100" dist="38100" dir="2700000" algn="tl">
                    <a:srgbClr val="C0C0C0"/>
                  </a:outerShdw>
                </a:effectLst>
              </a:rPr>
              <a:t>ዝዓለበ</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እንደገና</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ክውጻእ</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ይከኣልዩ</a:t>
            </a:r>
            <a:r>
              <a:rPr lang="sv-SE" sz="1800" dirty="0">
                <a:effectLst>
                  <a:outerShdw blurRad="38100" dist="38100" dir="2700000" algn="tl">
                    <a:srgbClr val="C0C0C0"/>
                  </a:outerShdw>
                </a:effectLst>
                <a:cs typeface="Tahoma" pitchFamily="34" charset="0"/>
              </a:rPr>
              <a:t>: </a:t>
            </a:r>
            <a:r>
              <a:rPr lang="ti-ER" sz="1800" b="1" dirty="0">
                <a:effectLst>
                  <a:outerShdw blurRad="38100" dist="38100" dir="2700000" algn="tl">
                    <a:srgbClr val="C0C0C0"/>
                  </a:outerShdw>
                </a:effectLst>
              </a:rPr>
              <a:t>መኣከብ ጉሓፍ </a:t>
            </a:r>
            <a:r>
              <a:rPr lang="sv-SE" sz="1800" b="1" dirty="0" err="1">
                <a:effectLst>
                  <a:outerShdw blurRad="38100" dist="38100" dir="2700000" algn="tl">
                    <a:srgbClr val="C0C0C0"/>
                  </a:outerShdw>
                </a:effectLst>
              </a:rPr>
              <a:t>ክፈት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ናብ</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ሰደቓ</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መፋትሕ</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ብድርብ</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ብምጥዋቕ</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እቲ</a:t>
            </a:r>
            <a:r>
              <a:rPr lang="sv-SE" sz="1800" dirty="0">
                <a:effectLst>
                  <a:outerShdw blurRad="38100" dist="38100" dir="2700000" algn="tl">
                    <a:srgbClr val="C0C0C0"/>
                  </a:outerShdw>
                </a:effectLst>
              </a:rPr>
              <a:t> </a:t>
            </a:r>
            <a:r>
              <a:rPr lang="ti-ER" sz="1800" dirty="0">
                <a:effectLst>
                  <a:outerShdw blurRad="38100" dist="38100" dir="2700000" algn="tl">
                    <a:srgbClr val="C0C0C0"/>
                  </a:outerShdw>
                </a:effectLst>
              </a:rPr>
              <a:t>መኣከብ ጉሓፍ</a:t>
            </a:r>
            <a:r>
              <a:rPr lang="sv-SE" sz="1800" dirty="0">
                <a:effectLst>
                  <a:outerShdw blurRad="38100" dist="38100" dir="2700000" algn="tl">
                    <a:srgbClr val="C0C0C0"/>
                  </a:outerShdw>
                </a:effectLst>
              </a:rPr>
              <a:t>  ምስ ከፈትካዮ ኩሎም እቶም ናብኡ ዝተወስዱ ፋይላት ይርኣዩ። </a:t>
            </a:r>
          </a:p>
          <a:p>
            <a:pPr eaLnBrk="1" hangingPunct="1">
              <a:lnSpc>
                <a:spcPct val="120000"/>
              </a:lnSpc>
              <a:defRPr/>
            </a:pPr>
            <a:endParaRPr lang="sv-SE" sz="1800" dirty="0">
              <a:effectLst>
                <a:outerShdw blurRad="38100" dist="38100" dir="2700000" algn="tl">
                  <a:srgbClr val="C0C0C0"/>
                </a:outerShdw>
              </a:effectLst>
            </a:endParaRPr>
          </a:p>
          <a:p>
            <a:pPr eaLnBrk="1" hangingPunct="1">
              <a:lnSpc>
                <a:spcPct val="120000"/>
              </a:lnSpc>
              <a:defRPr/>
            </a:pPr>
            <a:r>
              <a:rPr lang="sv-SE" sz="1800" dirty="0" err="1">
                <a:effectLst>
                  <a:outerShdw blurRad="38100" dist="38100" dir="2700000" algn="tl">
                    <a:srgbClr val="C0C0C0"/>
                  </a:outerShdw>
                </a:effectLst>
              </a:rPr>
              <a:t>ምእንቲ</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ኣብቲ</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ጽኑዕ</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ዲስኮ</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ዝያዳ</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ቦታ</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ክህሉ</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ነቶም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ናብኡ</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ዝተወስዱ</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ፋይላት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ብምሉኦም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ንሓዋሩ</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ብምእላይ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ነቲ</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ቅርጫት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ወረቐት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ጥርሑ</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ምግባር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ይከኣል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ትእዛዝ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ምረጽ</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ንዝብል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ትእዛዝ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ብየማን</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ብምጥዋቕ</a:t>
            </a:r>
            <a:r>
              <a:rPr lang="sv-SE" sz="1800" dirty="0">
                <a:effectLst>
                  <a:outerShdw blurRad="38100" dist="38100" dir="2700000" algn="tl">
                    <a:srgbClr val="C0C0C0"/>
                  </a:outerShdw>
                </a:effectLst>
              </a:rPr>
              <a:t> </a:t>
            </a:r>
            <a:r>
              <a:rPr lang="ti-ER" sz="1800" b="1" dirty="0">
                <a:effectLst>
                  <a:outerShdw blurRad="38100" dist="38100" dir="2700000" algn="tl">
                    <a:srgbClr val="C0C0C0"/>
                  </a:outerShdw>
                </a:effectLst>
              </a:rPr>
              <a:t>መኣከብ ጉሃፍ </a:t>
            </a:r>
            <a:r>
              <a:rPr lang="sv-SE" sz="1800" b="1" dirty="0" err="1">
                <a:effectLst>
                  <a:outerShdw blurRad="38100" dist="38100" dir="2700000" algn="tl">
                    <a:srgbClr val="C0C0C0"/>
                  </a:outerShdw>
                </a:effectLst>
              </a:rPr>
              <a:t>ባዶ</a:t>
            </a:r>
            <a:r>
              <a:rPr lang="sv-SE" sz="1800" b="1" dirty="0">
                <a:effectLst>
                  <a:outerShdw blurRad="38100" dist="38100" dir="2700000" algn="tl">
                    <a:srgbClr val="C0C0C0"/>
                  </a:outerShdw>
                </a:effectLst>
              </a:rPr>
              <a:t> </a:t>
            </a:r>
            <a:r>
              <a:rPr lang="sv-SE" sz="1800" b="1" dirty="0" err="1">
                <a:effectLst>
                  <a:outerShdw blurRad="38100" dist="38100" dir="2700000" algn="tl">
                    <a:srgbClr val="C0C0C0"/>
                  </a:outerShdw>
                </a:effectLst>
              </a:rPr>
              <a:t>ግበር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ዝብል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ብምምራጽ</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ነታ</a:t>
            </a:r>
            <a:r>
              <a:rPr lang="sv-SE" sz="1800" dirty="0">
                <a:effectLst>
                  <a:outerShdw blurRad="38100" dist="38100" dir="2700000" algn="tl">
                    <a:srgbClr val="C0C0C0"/>
                  </a:outerShdw>
                </a:effectLst>
              </a:rPr>
              <a:t> </a:t>
            </a:r>
            <a:r>
              <a:rPr lang="ti-ER" sz="1800" dirty="0">
                <a:effectLst>
                  <a:outerShdw blurRad="38100" dist="38100" dir="2700000" algn="tl">
                    <a:srgbClr val="C0C0C0"/>
                  </a:outerShdw>
                </a:effectLst>
              </a:rPr>
              <a:t>መኣከብ ጉሓፍ </a:t>
            </a:r>
            <a:r>
              <a:rPr lang="sv-SE" sz="1800" dirty="0" err="1">
                <a:effectLst>
                  <a:outerShdw blurRad="38100" dist="38100" dir="2700000" algn="tl">
                    <a:srgbClr val="C0C0C0"/>
                  </a:outerShdw>
                </a:effectLst>
              </a:rPr>
              <a:t>ንሓዋሩ</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ጥርሓ</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ምግባር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ይከኣል</a:t>
            </a:r>
            <a:r>
              <a:rPr lang="sv-SE" sz="1800" dirty="0">
                <a:effectLst>
                  <a:outerShdw blurRad="38100" dist="38100" dir="2700000" algn="tl">
                    <a:srgbClr val="C0C0C0"/>
                  </a:outerShdw>
                </a:effectLst>
              </a:rPr>
              <a:t>።</a:t>
            </a:r>
          </a:p>
        </p:txBody>
      </p:sp>
      <p:pic>
        <p:nvPicPr>
          <p:cNvPr id="121863" name="Picture 123"/>
          <p:cNvPicPr>
            <a:picLocks noGrp="1" noChangeAspect="1" noChangeArrowheads="1"/>
          </p:cNvPicPr>
          <p:nvPr>
            <p:ph sz="half" idx="4294967295"/>
          </p:nvPr>
        </p:nvPicPr>
        <p:blipFill>
          <a:blip r:embed="rId2" cstate="print"/>
          <a:srcRect/>
          <a:stretch>
            <a:fillRect/>
          </a:stretch>
        </p:blipFill>
        <p:spPr>
          <a:xfrm>
            <a:off x="468313" y="5300663"/>
            <a:ext cx="2370137" cy="1387475"/>
          </a:xfrm>
        </p:spPr>
      </p:pic>
      <p:sp>
        <p:nvSpPr>
          <p:cNvPr id="45060" name="Rectangle 10"/>
          <p:cNvSpPr>
            <a:spLocks noGrp="1" noChangeArrowheads="1"/>
          </p:cNvSpPr>
          <p:nvPr>
            <p:ph type="title" idx="4294967295"/>
          </p:nvPr>
        </p:nvSpPr>
        <p:spPr>
          <a:xfrm>
            <a:off x="0" y="260350"/>
            <a:ext cx="9144000" cy="1143000"/>
          </a:xfrm>
        </p:spPr>
        <p:txBody>
          <a:bodyPr anchorCtr="1"/>
          <a:lstStyle/>
          <a:p>
            <a:pPr algn="r" rtl="1" eaLnBrk="1" hangingPunct="1"/>
            <a:r>
              <a:rPr lang="ti-ER" sz="4000" dirty="0">
                <a:solidFill>
                  <a:schemeClr val="accent1"/>
                </a:solidFill>
                <a:latin typeface="Tahoma" pitchFamily="34" charset="0"/>
                <a:cs typeface="Tahoma" pitchFamily="34" charset="0"/>
              </a:rPr>
              <a:t>መኣከብ</a:t>
            </a:r>
            <a:r>
              <a:rPr lang="sv-SE" sz="4000" dirty="0">
                <a:solidFill>
                  <a:schemeClr val="accent1"/>
                </a:solidFill>
                <a:latin typeface="Tahoma" pitchFamily="34" charset="0"/>
                <a:cs typeface="Tahoma" pitchFamily="34" charset="0"/>
              </a:rPr>
              <a:t> </a:t>
            </a:r>
            <a:r>
              <a:rPr lang="ti-ER" sz="4000" dirty="0">
                <a:solidFill>
                  <a:schemeClr val="accent1"/>
                </a:solidFill>
                <a:latin typeface="Tahoma" pitchFamily="34" charset="0"/>
                <a:cs typeface="Tahoma" pitchFamily="34" charset="0"/>
              </a:rPr>
              <a:t>ጉሓፍ</a:t>
            </a:r>
            <a:br>
              <a:rPr lang="ar-SA" sz="4000" dirty="0"/>
            </a:br>
            <a:endParaRPr lang="sv-SE" sz="4000" dirty="0"/>
          </a:p>
        </p:txBody>
      </p:sp>
      <p:pic>
        <p:nvPicPr>
          <p:cNvPr id="121864" name="Picture 8"/>
          <p:cNvPicPr>
            <a:picLocks noChangeAspect="1" noChangeArrowheads="1"/>
          </p:cNvPicPr>
          <p:nvPr/>
        </p:nvPicPr>
        <p:blipFill>
          <a:blip r:embed="rId3" cstate="print"/>
          <a:srcRect/>
          <a:stretch>
            <a:fillRect/>
          </a:stretch>
        </p:blipFill>
        <p:spPr bwMode="auto">
          <a:xfrm>
            <a:off x="5508625" y="5157788"/>
            <a:ext cx="1728788" cy="1552575"/>
          </a:xfrm>
          <a:prstGeom prst="rect">
            <a:avLst/>
          </a:prstGeom>
          <a:noFill/>
          <a:ln w="9525">
            <a:noFill/>
            <a:miter lim="800000"/>
            <a:headEnd/>
            <a:tailEnd/>
          </a:ln>
        </p:spPr>
      </p:pic>
      <p:sp>
        <p:nvSpPr>
          <p:cNvPr id="34827" name="AutoShape 11"/>
          <p:cNvSpPr>
            <a:spLocks noChangeArrowheads="1"/>
          </p:cNvSpPr>
          <p:nvPr/>
        </p:nvSpPr>
        <p:spPr bwMode="auto">
          <a:xfrm rot="889363">
            <a:off x="3848422" y="4656485"/>
            <a:ext cx="1882130" cy="1039356"/>
          </a:xfrm>
          <a:prstGeom prst="rightArrow">
            <a:avLst>
              <a:gd name="adj1" fmla="val 50000"/>
              <a:gd name="adj2" fmla="val 140151"/>
            </a:avLst>
          </a:prstGeom>
          <a:solidFill>
            <a:schemeClr val="accent1"/>
          </a:solidFill>
          <a:ln w="9525" algn="ctr">
            <a:solidFill>
              <a:schemeClr val="tx1"/>
            </a:solidFill>
            <a:miter lim="800000"/>
            <a:headEnd/>
            <a:tailEnd/>
          </a:ln>
        </p:spPr>
        <p:txBody>
          <a:bodyPr wrap="square" anchor="ctr">
            <a:spAutoFit/>
          </a:bodyPr>
          <a:lstStyle/>
          <a:p>
            <a:r>
              <a:rPr lang="ti-ER" sz="1400" b="1" dirty="0"/>
              <a:t>መኣከብ ጉሓፍ</a:t>
            </a:r>
            <a:endParaRPr lang="sv-SE" dirty="0"/>
          </a:p>
        </p:txBody>
      </p:sp>
      <p:sp>
        <p:nvSpPr>
          <p:cNvPr id="34828" name="AutoShape 12"/>
          <p:cNvSpPr>
            <a:spLocks noChangeArrowheads="1"/>
          </p:cNvSpPr>
          <p:nvPr/>
        </p:nvSpPr>
        <p:spPr bwMode="auto">
          <a:xfrm>
            <a:off x="3131840" y="5474722"/>
            <a:ext cx="2880320" cy="1039356"/>
          </a:xfrm>
          <a:prstGeom prst="rightArrow">
            <a:avLst>
              <a:gd name="adj1" fmla="val 50000"/>
              <a:gd name="adj2" fmla="val 332210"/>
            </a:avLst>
          </a:prstGeom>
          <a:solidFill>
            <a:schemeClr val="accent1"/>
          </a:solidFill>
          <a:ln w="9525" algn="ctr">
            <a:solidFill>
              <a:schemeClr val="tx1"/>
            </a:solidFill>
            <a:miter lim="800000"/>
            <a:headEnd/>
            <a:tailEnd/>
          </a:ln>
        </p:spPr>
        <p:txBody>
          <a:bodyPr wrap="square" anchor="ctr">
            <a:spAutoFit/>
          </a:bodyPr>
          <a:lstStyle/>
          <a:p>
            <a:r>
              <a:rPr lang="sv-SE" sz="1400" b="1" dirty="0"/>
              <a:t>ን</a:t>
            </a:r>
            <a:r>
              <a:rPr lang="ti-ER" sz="1400" b="1" dirty="0"/>
              <a:t>መኣከብ ጉሓፍ</a:t>
            </a:r>
            <a:r>
              <a:rPr lang="sv-SE" sz="1400" b="1" dirty="0"/>
              <a:t> </a:t>
            </a:r>
            <a:r>
              <a:rPr lang="sv-SE" sz="1400" b="1" dirty="0" err="1"/>
              <a:t>ባዶ</a:t>
            </a:r>
            <a:endParaRPr lang="ti-ER" sz="1400" b="1" dirty="0"/>
          </a:p>
          <a:p>
            <a:r>
              <a:rPr lang="sv-SE" sz="1400" b="1" dirty="0" err="1"/>
              <a:t>ግበር</a:t>
            </a:r>
            <a:endParaRPr lang="sv-SE"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box(in)">
                                      <p:cBhvr>
                                        <p:cTn id="7" dur="500"/>
                                        <p:tgtEl>
                                          <p:spTgt spid="121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1863"/>
                                        </p:tgtEl>
                                        <p:attrNameLst>
                                          <p:attrName>style.visibility</p:attrName>
                                        </p:attrNameLst>
                                      </p:cBhvr>
                                      <p:to>
                                        <p:strVal val="visible"/>
                                      </p:to>
                                    </p:set>
                                    <p:animEffect transition="in" filter="wheel(4)">
                                      <p:cBhvr>
                                        <p:cTn id="12" dur="2000"/>
                                        <p:tgtEl>
                                          <p:spTgt spid="1218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1864"/>
                                        </p:tgtEl>
                                        <p:attrNameLst>
                                          <p:attrName>style.visibility</p:attrName>
                                        </p:attrNameLst>
                                      </p:cBhvr>
                                      <p:to>
                                        <p:strVal val="visible"/>
                                      </p:to>
                                    </p:set>
                                    <p:anim calcmode="lin" valueType="num">
                                      <p:cBhvr additive="base">
                                        <p:cTn id="17" dur="500" fill="hold"/>
                                        <p:tgtEl>
                                          <p:spTgt spid="121864"/>
                                        </p:tgtEl>
                                        <p:attrNameLst>
                                          <p:attrName>ppt_x</p:attrName>
                                        </p:attrNameLst>
                                      </p:cBhvr>
                                      <p:tavLst>
                                        <p:tav tm="0">
                                          <p:val>
                                            <p:strVal val="#ppt_x"/>
                                          </p:val>
                                        </p:tav>
                                        <p:tav tm="100000">
                                          <p:val>
                                            <p:strVal val="#ppt_x"/>
                                          </p:val>
                                        </p:tav>
                                      </p:tavLst>
                                    </p:anim>
                                    <p:anim calcmode="lin" valueType="num">
                                      <p:cBhvr additive="base">
                                        <p:cTn id="18"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27"/>
                                        </p:tgtEl>
                                        <p:attrNameLst>
                                          <p:attrName>style.visibility</p:attrName>
                                        </p:attrNameLst>
                                      </p:cBhvr>
                                      <p:to>
                                        <p:strVal val="visible"/>
                                      </p:to>
                                    </p:set>
                                    <p:anim calcmode="lin" valueType="num">
                                      <p:cBhvr additive="base">
                                        <p:cTn id="23" dur="500" fill="hold"/>
                                        <p:tgtEl>
                                          <p:spTgt spid="34827"/>
                                        </p:tgtEl>
                                        <p:attrNameLst>
                                          <p:attrName>ppt_x</p:attrName>
                                        </p:attrNameLst>
                                      </p:cBhvr>
                                      <p:tavLst>
                                        <p:tav tm="0">
                                          <p:val>
                                            <p:strVal val="#ppt_x"/>
                                          </p:val>
                                        </p:tav>
                                        <p:tav tm="100000">
                                          <p:val>
                                            <p:strVal val="#ppt_x"/>
                                          </p:val>
                                        </p:tav>
                                      </p:tavLst>
                                    </p:anim>
                                    <p:anim calcmode="lin" valueType="num">
                                      <p:cBhvr additive="base">
                                        <p:cTn id="2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828"/>
                                        </p:tgtEl>
                                        <p:attrNameLst>
                                          <p:attrName>style.visibility</p:attrName>
                                        </p:attrNameLst>
                                      </p:cBhvr>
                                      <p:to>
                                        <p:strVal val="visible"/>
                                      </p:to>
                                    </p:set>
                                    <p:anim calcmode="lin" valueType="num">
                                      <p:cBhvr additive="base">
                                        <p:cTn id="29" dur="500" fill="hold"/>
                                        <p:tgtEl>
                                          <p:spTgt spid="34828"/>
                                        </p:tgtEl>
                                        <p:attrNameLst>
                                          <p:attrName>ppt_x</p:attrName>
                                        </p:attrNameLst>
                                      </p:cBhvr>
                                      <p:tavLst>
                                        <p:tav tm="0">
                                          <p:val>
                                            <p:strVal val="#ppt_x"/>
                                          </p:val>
                                        </p:tav>
                                        <p:tav tm="100000">
                                          <p:val>
                                            <p:strVal val="#ppt_x"/>
                                          </p:val>
                                        </p:tav>
                                      </p:tavLst>
                                    </p:anim>
                                    <p:anim calcmode="lin" valueType="num">
                                      <p:cBhvr additive="base">
                                        <p:cTn id="3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1861">
                                            <p:txEl>
                                              <p:pRg st="2" end="2"/>
                                            </p:txEl>
                                          </p:spTgt>
                                        </p:tgtEl>
                                        <p:attrNameLst>
                                          <p:attrName>style.visibility</p:attrName>
                                        </p:attrNameLst>
                                      </p:cBhvr>
                                      <p:to>
                                        <p:strVal val="visible"/>
                                      </p:to>
                                    </p:set>
                                    <p:animEffect transition="in" filter="box(in)">
                                      <p:cBhvr>
                                        <p:cTn id="35" dur="500"/>
                                        <p:tgtEl>
                                          <p:spTgt spid="1218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uiExpand="1" build="p"/>
      <p:bldP spid="34827" grpId="0" animBg="1"/>
      <p:bldP spid="348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88913"/>
            <a:ext cx="8229600" cy="792162"/>
          </a:xfrm>
        </p:spPr>
        <p:txBody>
          <a:bodyPr rtlCol="0" anchorCtr="1">
            <a:normAutofit fontScale="90000"/>
          </a:bodyPr>
          <a:lstStyle/>
          <a:p>
            <a:pPr rtl="1" eaLnBrk="1" fontAlgn="auto" hangingPunct="1">
              <a:spcAft>
                <a:spcPts val="0"/>
              </a:spcAft>
              <a:defRPr/>
            </a:pPr>
            <a:br>
              <a:rPr lang="ar-SA" sz="3200" dirty="0">
                <a:effectLst>
                  <a:outerShdw blurRad="38100" dist="38100" dir="2700000" algn="tl">
                    <a:srgbClr val="C0C0C0"/>
                  </a:outerShdw>
                </a:effectLst>
                <a:latin typeface="Tahoma" pitchFamily="34" charset="0"/>
                <a:ea typeface="Tahoma" pitchFamily="34" charset="0"/>
                <a:cs typeface="Tahoma" pitchFamily="34" charset="0"/>
              </a:rPr>
            </a:br>
            <a:endParaRPr lang="sv-SE" sz="3200" b="1"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5715" name="Rectangle 3"/>
          <p:cNvSpPr>
            <a:spLocks noGrp="1" noChangeArrowheads="1"/>
          </p:cNvSpPr>
          <p:nvPr>
            <p:ph type="body" sz="half" idx="4294967295"/>
          </p:nvPr>
        </p:nvSpPr>
        <p:spPr>
          <a:xfrm>
            <a:off x="179512" y="188641"/>
            <a:ext cx="8229600" cy="1008112"/>
          </a:xfrm>
        </p:spPr>
        <p:txBody>
          <a:bodyPr/>
          <a:lstStyle/>
          <a:p>
            <a:pPr eaLnBrk="1" hangingPunct="1">
              <a:lnSpc>
                <a:spcPct val="80000"/>
              </a:lnSpc>
              <a:buNone/>
            </a:pPr>
            <a:r>
              <a:rPr lang="sv-SE" sz="2400" dirty="0"/>
              <a:t>	</a:t>
            </a:r>
            <a:r>
              <a:rPr lang="ti-ER" sz="2400" dirty="0"/>
              <a:t>መኣከብ ጉሓፍ </a:t>
            </a:r>
            <a:r>
              <a:rPr lang="sv-SE" sz="2400" dirty="0" err="1"/>
              <a:t>ምስ</a:t>
            </a:r>
            <a:r>
              <a:rPr lang="sv-SE" sz="2400" dirty="0"/>
              <a:t> </a:t>
            </a:r>
            <a:r>
              <a:rPr lang="sv-SE" sz="2400" dirty="0" err="1"/>
              <a:t>ተኸፍተ</a:t>
            </a:r>
            <a:r>
              <a:rPr lang="sv-SE" sz="2400" dirty="0"/>
              <a:t> </a:t>
            </a:r>
            <a:r>
              <a:rPr lang="sv-SE" sz="2400" dirty="0" err="1"/>
              <a:t>ነየኖት</a:t>
            </a:r>
            <a:r>
              <a:rPr lang="sv-SE" sz="2400" dirty="0"/>
              <a:t> </a:t>
            </a:r>
            <a:r>
              <a:rPr lang="sv-SE" sz="2400" dirty="0" err="1"/>
              <a:t>ፋይላት</a:t>
            </a:r>
            <a:r>
              <a:rPr lang="sv-SE" sz="2400" dirty="0"/>
              <a:t> </a:t>
            </a:r>
            <a:r>
              <a:rPr lang="sv-SE" sz="2400" dirty="0" err="1"/>
              <a:t>ክመልሶም</a:t>
            </a:r>
            <a:r>
              <a:rPr lang="sv-SE" sz="2400" dirty="0"/>
              <a:t> </a:t>
            </a:r>
            <a:r>
              <a:rPr lang="sv-SE" sz="2400" dirty="0" err="1"/>
              <a:t>ይደሊ</a:t>
            </a:r>
            <a:r>
              <a:rPr lang="sv-SE" sz="2400" dirty="0"/>
              <a:t> </a:t>
            </a:r>
            <a:r>
              <a:rPr lang="sv-SE" sz="2400" dirty="0" err="1"/>
              <a:t>ነየኖትከ</a:t>
            </a:r>
            <a:r>
              <a:rPr lang="sv-SE" sz="2400" dirty="0"/>
              <a:t> </a:t>
            </a:r>
            <a:r>
              <a:rPr lang="sv-SE" sz="2400" b="1" dirty="0"/>
              <a:t>”</a:t>
            </a:r>
            <a:r>
              <a:rPr lang="sv-SE" sz="2400" b="1" dirty="0" err="1"/>
              <a:t>ንሓዋሩ</a:t>
            </a:r>
            <a:r>
              <a:rPr lang="sv-SE" sz="2400" b="1" dirty="0"/>
              <a:t> </a:t>
            </a:r>
            <a:r>
              <a:rPr lang="sv-SE" sz="2400" b="1" dirty="0" err="1"/>
              <a:t>ክኣልዮም</a:t>
            </a:r>
            <a:r>
              <a:rPr lang="sv-SE" sz="2400" b="1" dirty="0"/>
              <a:t>”</a:t>
            </a:r>
            <a:r>
              <a:rPr lang="sv-SE" sz="2400" dirty="0"/>
              <a:t> </a:t>
            </a:r>
            <a:r>
              <a:rPr lang="sv-SE" sz="2400" dirty="0" err="1"/>
              <a:t>ይደሊ</a:t>
            </a:r>
            <a:r>
              <a:rPr lang="sv-SE" sz="2400" dirty="0"/>
              <a:t> </a:t>
            </a:r>
            <a:r>
              <a:rPr lang="sv-SE" sz="2400" dirty="0" err="1"/>
              <a:t>ክመርጽ</a:t>
            </a:r>
            <a:r>
              <a:rPr lang="sv-SE" sz="2400" dirty="0"/>
              <a:t> </a:t>
            </a:r>
            <a:r>
              <a:rPr lang="sv-SE" sz="2400" dirty="0" err="1"/>
              <a:t>ይከኣልዩ</a:t>
            </a:r>
            <a:r>
              <a:rPr lang="sv-SE" sz="2400" dirty="0"/>
              <a:t>፤ </a:t>
            </a:r>
            <a:r>
              <a:rPr lang="sv-SE" sz="2400" dirty="0" err="1"/>
              <a:t>ብየማን</a:t>
            </a:r>
            <a:r>
              <a:rPr lang="sv-SE" sz="2400" dirty="0"/>
              <a:t> </a:t>
            </a:r>
            <a:r>
              <a:rPr lang="sv-SE" sz="2400" dirty="0" err="1"/>
              <a:t>ብምጥዋቕን</a:t>
            </a:r>
            <a:r>
              <a:rPr lang="sv-SE" sz="2400" dirty="0"/>
              <a:t> </a:t>
            </a:r>
            <a:r>
              <a:rPr lang="sv-SE" sz="2400" dirty="0" err="1"/>
              <a:t>ክብቶም</a:t>
            </a:r>
            <a:r>
              <a:rPr lang="sv-SE" sz="2400" dirty="0"/>
              <a:t> </a:t>
            </a:r>
            <a:r>
              <a:rPr lang="sv-SE" sz="2400" dirty="0" err="1"/>
              <a:t>ዝስዕቡ</a:t>
            </a:r>
            <a:r>
              <a:rPr lang="sv-SE" sz="2400" dirty="0"/>
              <a:t> </a:t>
            </a:r>
            <a:r>
              <a:rPr lang="sv-SE" sz="2400" dirty="0" err="1"/>
              <a:t>ኣማራጺታት</a:t>
            </a:r>
            <a:r>
              <a:rPr lang="sv-SE" sz="2400" dirty="0"/>
              <a:t> </a:t>
            </a:r>
            <a:r>
              <a:rPr lang="sv-SE" sz="2400" dirty="0" err="1"/>
              <a:t>ብምሕራይን</a:t>
            </a:r>
            <a:r>
              <a:rPr lang="sv-SE" sz="2400" dirty="0"/>
              <a:t>።</a:t>
            </a:r>
            <a:endParaRPr lang="sv-SE" sz="2400" dirty="0">
              <a:latin typeface="Tahoma" pitchFamily="34" charset="0"/>
              <a:cs typeface="Tahoma" pitchFamily="34" charset="0"/>
            </a:endParaRPr>
          </a:p>
        </p:txBody>
      </p:sp>
      <p:pic>
        <p:nvPicPr>
          <p:cNvPr id="46084" name="Picture 5"/>
          <p:cNvPicPr>
            <a:picLocks noGrp="1" noChangeAspect="1" noChangeArrowheads="1"/>
          </p:cNvPicPr>
          <p:nvPr>
            <p:ph sz="half" idx="4294967295"/>
          </p:nvPr>
        </p:nvPicPr>
        <p:blipFill>
          <a:blip r:embed="rId2" cstate="print"/>
          <a:srcRect/>
          <a:stretch>
            <a:fillRect/>
          </a:stretch>
        </p:blipFill>
        <p:spPr>
          <a:xfrm>
            <a:off x="1619672" y="1268760"/>
            <a:ext cx="6072187" cy="2371725"/>
          </a:xfrm>
        </p:spPr>
      </p:pic>
      <p:sp>
        <p:nvSpPr>
          <p:cNvPr id="115723" name="Rectangle 11"/>
          <p:cNvSpPr>
            <a:spLocks noChangeArrowheads="1"/>
          </p:cNvSpPr>
          <p:nvPr/>
        </p:nvSpPr>
        <p:spPr bwMode="auto">
          <a:xfrm>
            <a:off x="251520" y="4005064"/>
            <a:ext cx="8713788" cy="2357438"/>
          </a:xfrm>
          <a:prstGeom prst="rect">
            <a:avLst/>
          </a:prstGeom>
          <a:noFill/>
          <a:ln w="9525">
            <a:noFill/>
            <a:miter lim="800000"/>
            <a:headEnd/>
            <a:tailEnd/>
          </a:ln>
        </p:spPr>
        <p:txBody>
          <a:bodyPr/>
          <a:lstStyle/>
          <a:p>
            <a:pPr marL="342900" indent="-342900">
              <a:lnSpc>
                <a:spcPct val="80000"/>
              </a:lnSpc>
              <a:spcBef>
                <a:spcPct val="20000"/>
              </a:spcBef>
              <a:buSzPct val="80000"/>
              <a:buFont typeface="Arial" charset="0"/>
              <a:buChar char="•"/>
            </a:pPr>
            <a:r>
              <a:rPr lang="sv-SE" b="1" dirty="0" err="1"/>
              <a:t>ምለስ</a:t>
            </a:r>
            <a:r>
              <a:rPr lang="sv-SE" b="1" dirty="0"/>
              <a:t> (</a:t>
            </a:r>
            <a:r>
              <a:rPr lang="sv-SE" b="1" dirty="0" err="1"/>
              <a:t>ናብ</a:t>
            </a:r>
            <a:r>
              <a:rPr lang="sv-SE" b="1" dirty="0"/>
              <a:t> </a:t>
            </a:r>
            <a:r>
              <a:rPr lang="sv-SE" b="1" dirty="0" err="1"/>
              <a:t>ዝነበሮ</a:t>
            </a:r>
            <a:r>
              <a:rPr lang="sv-SE" b="1" dirty="0"/>
              <a:t>)</a:t>
            </a:r>
            <a:r>
              <a:rPr lang="sv-SE" sz="1800" b="1" dirty="0">
                <a:latin typeface="Tahoma" pitchFamily="34" charset="0"/>
                <a:cs typeface="Tahoma" pitchFamily="34" charset="0"/>
              </a:rPr>
              <a:t>:</a:t>
            </a:r>
            <a:r>
              <a:rPr lang="sv-SE" sz="1800" dirty="0">
                <a:latin typeface="Tahoma" pitchFamily="34" charset="0"/>
                <a:cs typeface="Tahoma" pitchFamily="34" charset="0"/>
              </a:rPr>
              <a:t> </a:t>
            </a:r>
            <a:r>
              <a:rPr lang="sv-SE" dirty="0" err="1"/>
              <a:t>ነቶም</a:t>
            </a:r>
            <a:r>
              <a:rPr lang="sv-SE" dirty="0"/>
              <a:t> </a:t>
            </a:r>
            <a:r>
              <a:rPr lang="sv-SE" dirty="0" err="1"/>
              <a:t>ብጌጋ</a:t>
            </a:r>
            <a:r>
              <a:rPr lang="sv-SE" dirty="0"/>
              <a:t> </a:t>
            </a:r>
            <a:r>
              <a:rPr lang="sv-SE" dirty="0" err="1"/>
              <a:t>ዝኣለኻዮም</a:t>
            </a:r>
            <a:r>
              <a:rPr lang="sv-SE" dirty="0"/>
              <a:t> </a:t>
            </a:r>
            <a:r>
              <a:rPr lang="sv-SE" dirty="0" err="1"/>
              <a:t>እንደገና</a:t>
            </a:r>
            <a:r>
              <a:rPr lang="sv-SE" dirty="0"/>
              <a:t> </a:t>
            </a:r>
            <a:r>
              <a:rPr lang="sv-SE" dirty="0" err="1"/>
              <a:t>ናብቲ</a:t>
            </a:r>
            <a:r>
              <a:rPr lang="sv-SE" dirty="0"/>
              <a:t> </a:t>
            </a:r>
            <a:r>
              <a:rPr lang="sv-SE" dirty="0" err="1"/>
              <a:t>ምንጫዊ</a:t>
            </a:r>
            <a:r>
              <a:rPr lang="sv-SE" dirty="0"/>
              <a:t> </a:t>
            </a:r>
            <a:r>
              <a:rPr lang="sv-SE" dirty="0" err="1"/>
              <a:t>ቦቶኦም</a:t>
            </a:r>
            <a:r>
              <a:rPr lang="sv-SE" dirty="0"/>
              <a:t> </a:t>
            </a:r>
            <a:r>
              <a:rPr lang="sv-SE" dirty="0" err="1"/>
              <a:t>ምለሶም</a:t>
            </a:r>
            <a:r>
              <a:rPr lang="sv-SE" dirty="0"/>
              <a:t>።</a:t>
            </a:r>
            <a:endParaRPr lang="sv-SE" sz="1800" dirty="0">
              <a:latin typeface="Tahoma" pitchFamily="34" charset="0"/>
              <a:cs typeface="Tahoma" pitchFamily="34" charset="0"/>
            </a:endParaRPr>
          </a:p>
          <a:p>
            <a:pPr marL="342900" indent="-342900">
              <a:lnSpc>
                <a:spcPct val="80000"/>
              </a:lnSpc>
              <a:spcBef>
                <a:spcPct val="20000"/>
              </a:spcBef>
              <a:buSzPct val="80000"/>
              <a:buFont typeface="Arial" charset="0"/>
              <a:buChar char="•"/>
            </a:pPr>
            <a:endParaRPr lang="sv-SE" sz="1800" dirty="0">
              <a:latin typeface="Tahoma" pitchFamily="34" charset="0"/>
              <a:cs typeface="Tahoma" pitchFamily="34" charset="0"/>
            </a:endParaRPr>
          </a:p>
          <a:p>
            <a:pPr marL="342900" indent="-342900">
              <a:lnSpc>
                <a:spcPct val="80000"/>
              </a:lnSpc>
              <a:spcBef>
                <a:spcPct val="20000"/>
              </a:spcBef>
              <a:buSzPct val="80000"/>
              <a:buFont typeface="Arial" charset="0"/>
              <a:buChar char="•"/>
            </a:pPr>
            <a:r>
              <a:rPr lang="sv-SE" b="1" dirty="0" err="1"/>
              <a:t>ቁረጽ</a:t>
            </a:r>
            <a:r>
              <a:rPr lang="sv-SE" sz="1800" b="1" dirty="0">
                <a:latin typeface="Tahoma" pitchFamily="34" charset="0"/>
                <a:cs typeface="Tahoma" pitchFamily="34" charset="0"/>
              </a:rPr>
              <a:t>:</a:t>
            </a:r>
            <a:r>
              <a:rPr lang="sv-SE" sz="1800" dirty="0">
                <a:latin typeface="Tahoma" pitchFamily="34" charset="0"/>
                <a:cs typeface="Tahoma" pitchFamily="34" charset="0"/>
              </a:rPr>
              <a:t> </a:t>
            </a:r>
            <a:r>
              <a:rPr lang="sv-SE" dirty="0" err="1"/>
              <a:t>ካብ</a:t>
            </a:r>
            <a:r>
              <a:rPr lang="sv-SE" dirty="0"/>
              <a:t> </a:t>
            </a:r>
            <a:r>
              <a:rPr lang="ti-ER" dirty="0"/>
              <a:t>መኣከብ ጉሓፍ </a:t>
            </a:r>
            <a:r>
              <a:rPr lang="sv-SE" dirty="0" err="1"/>
              <a:t>ቆሪጽካ</a:t>
            </a:r>
            <a:r>
              <a:rPr lang="sv-SE" dirty="0"/>
              <a:t> </a:t>
            </a:r>
            <a:r>
              <a:rPr lang="sv-SE" dirty="0" err="1"/>
              <a:t>ናብ</a:t>
            </a:r>
            <a:r>
              <a:rPr lang="sv-SE" dirty="0"/>
              <a:t> </a:t>
            </a:r>
            <a:r>
              <a:rPr lang="sv-SE" dirty="0" err="1"/>
              <a:t>ዝደለኻዮ</a:t>
            </a:r>
            <a:r>
              <a:rPr lang="sv-SE" dirty="0"/>
              <a:t> </a:t>
            </a:r>
            <a:r>
              <a:rPr lang="sv-SE" dirty="0" err="1"/>
              <a:t>ቦታ</a:t>
            </a:r>
            <a:r>
              <a:rPr lang="sv-SE" dirty="0"/>
              <a:t> </a:t>
            </a:r>
            <a:r>
              <a:rPr lang="sv-SE" dirty="0" err="1"/>
              <a:t>ለጥፎም</a:t>
            </a:r>
            <a:r>
              <a:rPr lang="sv-SE" dirty="0"/>
              <a:t>።</a:t>
            </a:r>
            <a:endParaRPr lang="sv-SE" sz="1800" dirty="0">
              <a:latin typeface="Tahoma" pitchFamily="34" charset="0"/>
              <a:cs typeface="Tahoma" pitchFamily="34" charset="0"/>
            </a:endParaRPr>
          </a:p>
          <a:p>
            <a:pPr marL="342900" indent="-342900">
              <a:lnSpc>
                <a:spcPct val="80000"/>
              </a:lnSpc>
              <a:spcBef>
                <a:spcPct val="20000"/>
              </a:spcBef>
              <a:buSzPct val="80000"/>
              <a:buFont typeface="Arial" charset="0"/>
              <a:buChar char="•"/>
            </a:pPr>
            <a:endParaRPr lang="sv-SE" sz="1800" dirty="0">
              <a:latin typeface="Tahoma" pitchFamily="34" charset="0"/>
              <a:cs typeface="Tahoma" pitchFamily="34" charset="0"/>
            </a:endParaRPr>
          </a:p>
          <a:p>
            <a:pPr marL="342900" indent="-342900">
              <a:lnSpc>
                <a:spcPct val="80000"/>
              </a:lnSpc>
              <a:spcBef>
                <a:spcPct val="20000"/>
              </a:spcBef>
              <a:buSzPct val="80000"/>
              <a:buFont typeface="Arial" charset="0"/>
              <a:buChar char="•"/>
            </a:pPr>
            <a:r>
              <a:rPr lang="sv-SE" b="1" dirty="0" err="1"/>
              <a:t>እለዮ</a:t>
            </a:r>
            <a:r>
              <a:rPr lang="sv-SE" sz="1800" b="1" dirty="0">
                <a:latin typeface="Tahoma" pitchFamily="34" charset="0"/>
                <a:cs typeface="Tahoma" pitchFamily="34" charset="0"/>
              </a:rPr>
              <a:t>: </a:t>
            </a:r>
            <a:r>
              <a:rPr lang="sv-SE" dirty="0" err="1"/>
              <a:t>ነታ</a:t>
            </a:r>
            <a:r>
              <a:rPr lang="sv-SE" dirty="0"/>
              <a:t> </a:t>
            </a:r>
            <a:r>
              <a:rPr lang="sv-SE" dirty="0" err="1"/>
              <a:t>ፋይል</a:t>
            </a:r>
            <a:r>
              <a:rPr lang="sv-SE" dirty="0"/>
              <a:t> </a:t>
            </a:r>
            <a:r>
              <a:rPr lang="sv-SE" dirty="0" err="1"/>
              <a:t>ንሓዋሩ</a:t>
            </a:r>
            <a:r>
              <a:rPr lang="sv-SE" dirty="0"/>
              <a:t> </a:t>
            </a:r>
            <a:r>
              <a:rPr lang="sv-SE" dirty="0" err="1"/>
              <a:t>ካብ</a:t>
            </a:r>
            <a:r>
              <a:rPr lang="sv-SE" dirty="0"/>
              <a:t> </a:t>
            </a:r>
            <a:r>
              <a:rPr lang="ti-ER" dirty="0"/>
              <a:t>መኣከብ ጉሓፍ</a:t>
            </a:r>
            <a:r>
              <a:rPr lang="sv-SE" dirty="0"/>
              <a:t> </a:t>
            </a:r>
            <a:r>
              <a:rPr lang="sv-SE" dirty="0" err="1"/>
              <a:t>ደምስሳ</a:t>
            </a:r>
            <a:r>
              <a:rPr lang="sv-SE" dirty="0"/>
              <a:t>። </a:t>
            </a:r>
            <a:r>
              <a:rPr lang="sv-SE" dirty="0" err="1"/>
              <a:t>ድሓር</a:t>
            </a:r>
            <a:r>
              <a:rPr lang="sv-SE" dirty="0"/>
              <a:t> </a:t>
            </a:r>
            <a:r>
              <a:rPr lang="sv-SE" dirty="0" err="1"/>
              <a:t>ነታ</a:t>
            </a:r>
            <a:r>
              <a:rPr lang="sv-SE" dirty="0"/>
              <a:t> </a:t>
            </a:r>
            <a:r>
              <a:rPr lang="sv-SE" dirty="0" err="1"/>
              <a:t>ፋይል</a:t>
            </a:r>
            <a:r>
              <a:rPr lang="sv-SE" dirty="0"/>
              <a:t> </a:t>
            </a:r>
            <a:r>
              <a:rPr lang="sv-SE" dirty="0" err="1"/>
              <a:t>ከነምጽኣ</a:t>
            </a:r>
            <a:r>
              <a:rPr lang="sv-SE" dirty="0"/>
              <a:t> </a:t>
            </a:r>
            <a:r>
              <a:rPr lang="sv-SE" dirty="0" err="1"/>
              <a:t>ኣይንኽእልን</a:t>
            </a:r>
            <a:r>
              <a:rPr lang="sv-SE" dirty="0"/>
              <a:t>።</a:t>
            </a:r>
          </a:p>
          <a:p>
            <a:pPr marL="342900" indent="-342900">
              <a:lnSpc>
                <a:spcPct val="80000"/>
              </a:lnSpc>
              <a:spcBef>
                <a:spcPct val="20000"/>
              </a:spcBef>
              <a:buSzPct val="80000"/>
              <a:buFont typeface="Arial" charset="0"/>
              <a:buChar char="•"/>
            </a:pPr>
            <a:endParaRPr lang="sv-SE" sz="1800" dirty="0">
              <a:latin typeface="Tahoma" pitchFamily="34" charset="0"/>
              <a:cs typeface="Tahoma" pitchFamily="34" charset="0"/>
            </a:endParaRPr>
          </a:p>
          <a:p>
            <a:pPr marL="342900" indent="-342900">
              <a:lnSpc>
                <a:spcPct val="80000"/>
              </a:lnSpc>
              <a:spcBef>
                <a:spcPct val="20000"/>
              </a:spcBef>
              <a:buSzPct val="80000"/>
              <a:buFont typeface="Arial" charset="0"/>
              <a:buChar char="•"/>
            </a:pPr>
            <a:r>
              <a:rPr lang="sv-SE" b="1" dirty="0" err="1"/>
              <a:t>እንታይነት</a:t>
            </a:r>
            <a:r>
              <a:rPr lang="sv-SE" sz="1800" dirty="0">
                <a:latin typeface="Tahoma" pitchFamily="34" charset="0"/>
                <a:cs typeface="Tahoma" pitchFamily="34" charset="0"/>
              </a:rPr>
              <a:t>: </a:t>
            </a:r>
            <a:r>
              <a:rPr lang="sv-SE" dirty="0" err="1"/>
              <a:t>ናይ</a:t>
            </a:r>
            <a:r>
              <a:rPr lang="sv-SE" dirty="0"/>
              <a:t> </a:t>
            </a:r>
            <a:r>
              <a:rPr lang="sv-SE" dirty="0" err="1"/>
              <a:t>ፋይል</a:t>
            </a:r>
            <a:r>
              <a:rPr lang="sv-SE" dirty="0"/>
              <a:t> </a:t>
            </a:r>
            <a:r>
              <a:rPr lang="sv-SE" dirty="0" err="1"/>
              <a:t>እንታይነት</a:t>
            </a:r>
            <a:r>
              <a:rPr lang="sv-SE" dirty="0"/>
              <a:t> </a:t>
            </a:r>
            <a:r>
              <a:rPr lang="sv-SE" dirty="0" err="1"/>
              <a:t>ርኤ</a:t>
            </a:r>
            <a:r>
              <a:rPr lang="sv-SE" dirty="0"/>
              <a:t>፤ </a:t>
            </a:r>
            <a:r>
              <a:rPr lang="sv-SE" dirty="0" err="1"/>
              <a:t>ከም</a:t>
            </a:r>
            <a:r>
              <a:rPr lang="sv-SE" dirty="0"/>
              <a:t> </a:t>
            </a:r>
            <a:r>
              <a:rPr lang="sv-SE" dirty="0" err="1"/>
              <a:t>ዕብየት፣ቦታ</a:t>
            </a:r>
            <a:r>
              <a:rPr lang="sv-SE" dirty="0"/>
              <a:t>፣ (</a:t>
            </a:r>
            <a:r>
              <a:rPr lang="sv-SE" dirty="0" err="1"/>
              <a:t>ቅድሚ</a:t>
            </a:r>
            <a:r>
              <a:rPr lang="sv-SE" dirty="0"/>
              <a:t> </a:t>
            </a:r>
            <a:r>
              <a:rPr lang="sv-SE" dirty="0" err="1"/>
              <a:t>እታ</a:t>
            </a:r>
            <a:r>
              <a:rPr lang="sv-SE" dirty="0"/>
              <a:t> </a:t>
            </a:r>
            <a:r>
              <a:rPr lang="sv-SE" dirty="0" err="1"/>
              <a:t>ፋይል</a:t>
            </a:r>
            <a:r>
              <a:rPr lang="sv-SE" dirty="0"/>
              <a:t> </a:t>
            </a:r>
            <a:r>
              <a:rPr lang="sv-SE" dirty="0" err="1"/>
              <a:t>ናብ</a:t>
            </a:r>
            <a:r>
              <a:rPr lang="sv-SE" dirty="0"/>
              <a:t>  </a:t>
            </a:r>
            <a:r>
              <a:rPr lang="ti-ER" dirty="0"/>
              <a:t>መኣከብ ጉሓፍ </a:t>
            </a:r>
            <a:r>
              <a:rPr lang="sv-SE" dirty="0" err="1"/>
              <a:t>ምስንዳዋ</a:t>
            </a:r>
            <a:r>
              <a:rPr lang="sv-SE" dirty="0"/>
              <a:t>)።</a:t>
            </a:r>
          </a:p>
        </p:txBody>
      </p:sp>
      <p:cxnSp>
        <p:nvCxnSpPr>
          <p:cNvPr id="10" name="Straight Arrow Connector 9"/>
          <p:cNvCxnSpPr>
            <a:cxnSpLocks noChangeShapeType="1"/>
          </p:cNvCxnSpPr>
          <p:nvPr/>
        </p:nvCxnSpPr>
        <p:spPr bwMode="auto">
          <a:xfrm flipH="1">
            <a:off x="4355976" y="1988840"/>
            <a:ext cx="357188" cy="0"/>
          </a:xfrm>
          <a:prstGeom prst="straightConnector1">
            <a:avLst/>
          </a:prstGeom>
          <a:noFill/>
          <a:ln w="25400" algn="ctr">
            <a:solidFill>
              <a:schemeClr val="accent1"/>
            </a:solidFill>
            <a:round/>
            <a:headEnd/>
            <a:tailEnd type="stealth" w="med" len="med"/>
          </a:ln>
        </p:spPr>
      </p:cxnSp>
      <p:cxnSp>
        <p:nvCxnSpPr>
          <p:cNvPr id="18" name="Straight Arrow Connector 17"/>
          <p:cNvCxnSpPr>
            <a:cxnSpLocks noChangeShapeType="1"/>
          </p:cNvCxnSpPr>
          <p:nvPr/>
        </p:nvCxnSpPr>
        <p:spPr bwMode="auto">
          <a:xfrm flipH="1">
            <a:off x="4355976" y="2060848"/>
            <a:ext cx="357188" cy="0"/>
          </a:xfrm>
          <a:prstGeom prst="straightConnector1">
            <a:avLst/>
          </a:prstGeom>
          <a:noFill/>
          <a:ln w="25400" algn="ctr">
            <a:solidFill>
              <a:schemeClr val="accent1"/>
            </a:solidFill>
            <a:round/>
            <a:headEnd/>
            <a:tailEnd type="stealth" w="med" len="med"/>
          </a:ln>
        </p:spPr>
      </p:cxnSp>
      <p:cxnSp>
        <p:nvCxnSpPr>
          <p:cNvPr id="19" name="Straight Arrow Connector 18"/>
          <p:cNvCxnSpPr>
            <a:cxnSpLocks noChangeShapeType="1"/>
          </p:cNvCxnSpPr>
          <p:nvPr/>
        </p:nvCxnSpPr>
        <p:spPr bwMode="auto">
          <a:xfrm flipH="1">
            <a:off x="4355976" y="2204864"/>
            <a:ext cx="357187" cy="0"/>
          </a:xfrm>
          <a:prstGeom prst="straightConnector1">
            <a:avLst/>
          </a:prstGeom>
          <a:noFill/>
          <a:ln w="25400" algn="ctr">
            <a:solidFill>
              <a:schemeClr val="accent1"/>
            </a:solidFill>
            <a:round/>
            <a:headEnd/>
            <a:tailEnd type="stealth" w="med" len="med"/>
          </a:ln>
        </p:spPr>
      </p:cxnSp>
      <p:cxnSp>
        <p:nvCxnSpPr>
          <p:cNvPr id="20" name="Straight Arrow Connector 19"/>
          <p:cNvCxnSpPr>
            <a:cxnSpLocks noChangeShapeType="1"/>
          </p:cNvCxnSpPr>
          <p:nvPr/>
        </p:nvCxnSpPr>
        <p:spPr bwMode="auto">
          <a:xfrm flipH="1">
            <a:off x="4355976" y="2276872"/>
            <a:ext cx="357187" cy="0"/>
          </a:xfrm>
          <a:prstGeom prst="straightConnector1">
            <a:avLst/>
          </a:prstGeom>
          <a:noFill/>
          <a:ln w="25400" algn="ctr">
            <a:solidFill>
              <a:schemeClr val="accent1"/>
            </a:solidFill>
            <a:round/>
            <a:headEn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723">
                                            <p:txEl>
                                              <p:pRg st="0" end="0"/>
                                            </p:txEl>
                                          </p:spTgt>
                                        </p:tgtEl>
                                        <p:attrNameLst>
                                          <p:attrName>style.visibility</p:attrName>
                                        </p:attrNameLst>
                                      </p:cBhvr>
                                      <p:to>
                                        <p:strVal val="visible"/>
                                      </p:to>
                                    </p:set>
                                    <p:anim calcmode="lin" valueType="num">
                                      <p:cBhvr additive="base">
                                        <p:cTn id="12" dur="500" fill="hold"/>
                                        <p:tgtEl>
                                          <p:spTgt spid="115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5723">
                                            <p:txEl>
                                              <p:pRg st="2" end="2"/>
                                            </p:txEl>
                                          </p:spTgt>
                                        </p:tgtEl>
                                        <p:attrNameLst>
                                          <p:attrName>style.visibility</p:attrName>
                                        </p:attrNameLst>
                                      </p:cBhvr>
                                      <p:to>
                                        <p:strVal val="visible"/>
                                      </p:to>
                                    </p:set>
                                    <p:anim calcmode="lin" valueType="num">
                                      <p:cBhvr additive="base">
                                        <p:cTn id="23" dur="500" fill="hold"/>
                                        <p:tgtEl>
                                          <p:spTgt spid="1157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5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5723">
                                            <p:txEl>
                                              <p:pRg st="4" end="4"/>
                                            </p:txEl>
                                          </p:spTgt>
                                        </p:tgtEl>
                                        <p:attrNameLst>
                                          <p:attrName>style.visibility</p:attrName>
                                        </p:attrNameLst>
                                      </p:cBhvr>
                                      <p:to>
                                        <p:strVal val="visible"/>
                                      </p:to>
                                    </p:set>
                                    <p:anim calcmode="lin" valueType="num">
                                      <p:cBhvr additive="base">
                                        <p:cTn id="35" dur="500" fill="hold"/>
                                        <p:tgtEl>
                                          <p:spTgt spid="11572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5723">
                                            <p:txEl>
                                              <p:pRg st="6" end="6"/>
                                            </p:txEl>
                                          </p:spTgt>
                                        </p:tgtEl>
                                        <p:attrNameLst>
                                          <p:attrName>style.visibility</p:attrName>
                                        </p:attrNameLst>
                                      </p:cBhvr>
                                      <p:to>
                                        <p:strVal val="visible"/>
                                      </p:to>
                                    </p:set>
                                    <p:anim calcmode="lin" valueType="num">
                                      <p:cBhvr additive="base">
                                        <p:cTn id="47" dur="500" fill="hold"/>
                                        <p:tgtEl>
                                          <p:spTgt spid="1157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5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idx="4294967295"/>
          </p:nvPr>
        </p:nvSpPr>
        <p:spPr>
          <a:xfrm>
            <a:off x="0" y="116632"/>
            <a:ext cx="9144000" cy="504825"/>
          </a:xfrm>
        </p:spPr>
        <p:txBody>
          <a:bodyPr anchorCtr="1"/>
          <a:lstStyle/>
          <a:p>
            <a:pPr eaLnBrk="1" hangingPunct="1"/>
            <a:r>
              <a:rPr lang="sv-SE" sz="4000" dirty="0">
                <a:solidFill>
                  <a:schemeClr val="accent1"/>
                </a:solidFill>
                <a:latin typeface="Tahoma" pitchFamily="34" charset="0"/>
                <a:cs typeface="Tahoma" pitchFamily="34" charset="0"/>
              </a:rPr>
              <a:t>መስኮት</a:t>
            </a:r>
          </a:p>
        </p:txBody>
      </p:sp>
      <p:sp>
        <p:nvSpPr>
          <p:cNvPr id="123909" name="Rectangle 5"/>
          <p:cNvSpPr>
            <a:spLocks noGrp="1" noChangeArrowheads="1"/>
          </p:cNvSpPr>
          <p:nvPr>
            <p:ph type="body" sz="half" idx="4294967295"/>
          </p:nvPr>
        </p:nvSpPr>
        <p:spPr>
          <a:xfrm>
            <a:off x="251520" y="620688"/>
            <a:ext cx="8892480" cy="2592387"/>
          </a:xfrm>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80000"/>
              </a:lnSpc>
              <a:buClr>
                <a:schemeClr val="tx1"/>
              </a:buClr>
              <a:buSzPct val="80000"/>
              <a:defRPr/>
            </a:pPr>
            <a:r>
              <a:rPr lang="sv-SE" sz="1400" dirty="0" err="1">
                <a:solidFill>
                  <a:schemeClr val="tx1"/>
                </a:solidFill>
              </a:rPr>
              <a:t>ሓደ</a:t>
            </a:r>
            <a:r>
              <a:rPr lang="sv-SE" sz="1400" dirty="0">
                <a:solidFill>
                  <a:schemeClr val="tx1"/>
                </a:solidFill>
              </a:rPr>
              <a:t> </a:t>
            </a:r>
            <a:r>
              <a:rPr lang="sv-SE" sz="1400" dirty="0" err="1">
                <a:solidFill>
                  <a:schemeClr val="tx1"/>
                </a:solidFill>
              </a:rPr>
              <a:t>ሰብ</a:t>
            </a:r>
            <a:r>
              <a:rPr lang="sv-SE" sz="1400" dirty="0">
                <a:solidFill>
                  <a:schemeClr val="tx1"/>
                </a:solidFill>
              </a:rPr>
              <a:t> </a:t>
            </a:r>
            <a:r>
              <a:rPr lang="sv-SE" sz="1400" dirty="0" err="1">
                <a:solidFill>
                  <a:schemeClr val="tx1"/>
                </a:solidFill>
              </a:rPr>
              <a:t>ሓደ</a:t>
            </a:r>
            <a:r>
              <a:rPr lang="sv-SE" sz="1400" dirty="0">
                <a:solidFill>
                  <a:schemeClr val="tx1"/>
                </a:solidFill>
              </a:rPr>
              <a:t> </a:t>
            </a:r>
            <a:r>
              <a:rPr lang="sv-SE" sz="1400" dirty="0" err="1">
                <a:solidFill>
                  <a:schemeClr val="tx1"/>
                </a:solidFill>
              </a:rPr>
              <a:t>ፕሮግራም</a:t>
            </a:r>
            <a:r>
              <a:rPr lang="sv-SE" sz="1400" dirty="0">
                <a:solidFill>
                  <a:schemeClr val="tx1"/>
                </a:solidFill>
              </a:rPr>
              <a:t> </a:t>
            </a:r>
            <a:r>
              <a:rPr lang="sv-SE" sz="1400" dirty="0" err="1">
                <a:solidFill>
                  <a:schemeClr val="tx1"/>
                </a:solidFill>
              </a:rPr>
              <a:t>ምስ</a:t>
            </a:r>
            <a:r>
              <a:rPr lang="sv-SE" sz="1400" dirty="0">
                <a:solidFill>
                  <a:schemeClr val="tx1"/>
                </a:solidFill>
              </a:rPr>
              <a:t> </a:t>
            </a:r>
            <a:r>
              <a:rPr lang="sv-SE" sz="1400" dirty="0" err="1">
                <a:solidFill>
                  <a:schemeClr val="tx1"/>
                </a:solidFill>
              </a:rPr>
              <a:t>ዝኽፍት</a:t>
            </a:r>
            <a:r>
              <a:rPr lang="sv-SE" sz="1400" dirty="0">
                <a:solidFill>
                  <a:schemeClr val="tx1"/>
                </a:solidFill>
              </a:rPr>
              <a:t>፣ </a:t>
            </a:r>
            <a:r>
              <a:rPr lang="sv-SE" sz="1400" dirty="0" err="1">
                <a:solidFill>
                  <a:schemeClr val="tx1"/>
                </a:solidFill>
              </a:rPr>
              <a:t>ናይ</a:t>
            </a:r>
            <a:r>
              <a:rPr lang="sv-SE" sz="1400" dirty="0">
                <a:solidFill>
                  <a:schemeClr val="tx1"/>
                </a:solidFill>
              </a:rPr>
              <a:t> </a:t>
            </a:r>
            <a:r>
              <a:rPr lang="sv-SE" sz="1400" dirty="0" err="1">
                <a:solidFill>
                  <a:schemeClr val="tx1"/>
                </a:solidFill>
              </a:rPr>
              <a:t>ሓደ</a:t>
            </a:r>
            <a:r>
              <a:rPr lang="sv-SE" sz="1400" dirty="0">
                <a:solidFill>
                  <a:schemeClr val="tx1"/>
                </a:solidFill>
              </a:rPr>
              <a:t> </a:t>
            </a:r>
            <a:r>
              <a:rPr lang="sv-SE" sz="1400" dirty="0" err="1">
                <a:solidFill>
                  <a:schemeClr val="tx1"/>
                </a:solidFill>
              </a:rPr>
              <a:t>ፋይል</a:t>
            </a:r>
            <a:r>
              <a:rPr lang="sv-SE" sz="1400" dirty="0">
                <a:solidFill>
                  <a:schemeClr val="tx1"/>
                </a:solidFill>
              </a:rPr>
              <a:t> </a:t>
            </a:r>
            <a:r>
              <a:rPr lang="sv-SE" sz="1400" dirty="0" err="1">
                <a:solidFill>
                  <a:schemeClr val="tx1"/>
                </a:solidFill>
              </a:rPr>
              <a:t>ወይ</a:t>
            </a:r>
            <a:r>
              <a:rPr lang="sv-SE" sz="1400" dirty="0">
                <a:solidFill>
                  <a:schemeClr val="tx1"/>
                </a:solidFill>
              </a:rPr>
              <a:t> </a:t>
            </a:r>
            <a:r>
              <a:rPr lang="sv-SE" sz="1400" dirty="0" err="1">
                <a:solidFill>
                  <a:schemeClr val="tx1"/>
                </a:solidFill>
              </a:rPr>
              <a:t>ማህደር</a:t>
            </a:r>
            <a:r>
              <a:rPr lang="sv-SE" sz="1400" dirty="0">
                <a:solidFill>
                  <a:schemeClr val="tx1"/>
                </a:solidFill>
              </a:rPr>
              <a:t> </a:t>
            </a:r>
            <a:r>
              <a:rPr lang="sv-SE" sz="1400" dirty="0" err="1">
                <a:solidFill>
                  <a:schemeClr val="tx1"/>
                </a:solidFill>
              </a:rPr>
              <a:t>ትሕዝቶ</a:t>
            </a:r>
            <a:r>
              <a:rPr lang="sv-SE" sz="1400" dirty="0">
                <a:solidFill>
                  <a:schemeClr val="tx1"/>
                </a:solidFill>
              </a:rPr>
              <a:t> </a:t>
            </a:r>
            <a:r>
              <a:rPr lang="sv-SE" sz="1400" dirty="0" err="1">
                <a:solidFill>
                  <a:schemeClr val="tx1"/>
                </a:solidFill>
              </a:rPr>
              <a:t>ኣብ</a:t>
            </a:r>
            <a:r>
              <a:rPr lang="sv-SE" sz="1400" dirty="0">
                <a:solidFill>
                  <a:schemeClr val="tx1"/>
                </a:solidFill>
              </a:rPr>
              <a:t> </a:t>
            </a:r>
            <a:r>
              <a:rPr lang="sv-SE" sz="1400" dirty="0" err="1">
                <a:solidFill>
                  <a:schemeClr val="tx1"/>
                </a:solidFill>
              </a:rPr>
              <a:t>ሓደ</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ትባሂሉ</a:t>
            </a:r>
            <a:r>
              <a:rPr lang="sv-SE" sz="1400" dirty="0">
                <a:solidFill>
                  <a:schemeClr val="tx1"/>
                </a:solidFill>
              </a:rPr>
              <a:t> </a:t>
            </a:r>
            <a:r>
              <a:rPr lang="sv-SE" sz="1400" dirty="0" err="1">
                <a:solidFill>
                  <a:schemeClr val="tx1"/>
                </a:solidFill>
              </a:rPr>
              <a:t>ዝጽዋዕ</a:t>
            </a:r>
            <a:r>
              <a:rPr lang="sv-SE" sz="1400" dirty="0">
                <a:solidFill>
                  <a:schemeClr val="tx1"/>
                </a:solidFill>
              </a:rPr>
              <a:t> </a:t>
            </a:r>
            <a:r>
              <a:rPr lang="sv-SE" sz="1400" dirty="0" err="1">
                <a:solidFill>
                  <a:schemeClr val="tx1"/>
                </a:solidFill>
              </a:rPr>
              <a:t>ትርብዒት</a:t>
            </a:r>
            <a:r>
              <a:rPr lang="sv-SE" sz="1400" dirty="0">
                <a:solidFill>
                  <a:schemeClr val="tx1"/>
                </a:solidFill>
              </a:rPr>
              <a:t> </a:t>
            </a:r>
            <a:r>
              <a:rPr lang="sv-SE" sz="1400" dirty="0" err="1">
                <a:solidFill>
                  <a:schemeClr val="tx1"/>
                </a:solidFill>
              </a:rPr>
              <a:t>ይርኤ</a:t>
            </a:r>
            <a:r>
              <a:rPr lang="sv-SE" sz="1400" dirty="0">
                <a:solidFill>
                  <a:schemeClr val="tx1"/>
                </a:solidFill>
              </a:rPr>
              <a:t>። </a:t>
            </a:r>
            <a:r>
              <a:rPr lang="sv-SE" sz="1400" dirty="0" err="1">
                <a:solidFill>
                  <a:schemeClr val="tx1"/>
                </a:solidFill>
              </a:rPr>
              <a:t>ኩሎም</a:t>
            </a:r>
            <a:r>
              <a:rPr lang="sv-SE" sz="1400" dirty="0">
                <a:solidFill>
                  <a:schemeClr val="tx1"/>
                </a:solidFill>
              </a:rPr>
              <a:t> </a:t>
            </a:r>
            <a:r>
              <a:rPr lang="sv-SE" sz="1400" dirty="0" err="1">
                <a:solidFill>
                  <a:schemeClr val="tx1"/>
                </a:solidFill>
              </a:rPr>
              <a:t>መሳኹቲ</a:t>
            </a:r>
            <a:r>
              <a:rPr lang="sv-SE" sz="1400" dirty="0">
                <a:solidFill>
                  <a:schemeClr val="tx1"/>
                </a:solidFill>
              </a:rPr>
              <a:t> </a:t>
            </a:r>
            <a:r>
              <a:rPr lang="sv-SE" sz="1400" dirty="0" err="1">
                <a:solidFill>
                  <a:schemeClr val="tx1"/>
                </a:solidFill>
              </a:rPr>
              <a:t>እዞም</a:t>
            </a:r>
            <a:r>
              <a:rPr lang="sv-SE" sz="1400" dirty="0">
                <a:solidFill>
                  <a:schemeClr val="tx1"/>
                </a:solidFill>
              </a:rPr>
              <a:t> </a:t>
            </a:r>
            <a:r>
              <a:rPr lang="sv-SE" sz="1400" dirty="0" err="1">
                <a:solidFill>
                  <a:schemeClr val="tx1"/>
                </a:solidFill>
              </a:rPr>
              <a:t>ዝስዕቡ</a:t>
            </a:r>
            <a:r>
              <a:rPr lang="sv-SE" sz="1400" dirty="0">
                <a:solidFill>
                  <a:schemeClr val="tx1"/>
                </a:solidFill>
              </a:rPr>
              <a:t> </a:t>
            </a:r>
            <a:r>
              <a:rPr lang="sv-SE" sz="1400" dirty="0" err="1">
                <a:solidFill>
                  <a:schemeClr val="tx1"/>
                </a:solidFill>
              </a:rPr>
              <a:t>ክፋላት</a:t>
            </a:r>
            <a:r>
              <a:rPr lang="sv-SE" sz="1400" dirty="0">
                <a:solidFill>
                  <a:schemeClr val="tx1"/>
                </a:solidFill>
              </a:rPr>
              <a:t> </a:t>
            </a:r>
            <a:r>
              <a:rPr lang="sv-SE" sz="1400" dirty="0" err="1">
                <a:solidFill>
                  <a:schemeClr val="tx1"/>
                </a:solidFill>
              </a:rPr>
              <a:t>ኣለዎም</a:t>
            </a:r>
            <a:r>
              <a:rPr lang="sv-SE" sz="1400" dirty="0">
                <a:solidFill>
                  <a:schemeClr val="tx1"/>
                </a:solidFill>
              </a:rPr>
              <a:t>፤</a:t>
            </a:r>
            <a:endParaRPr lang="sv-SE" sz="1400" dirty="0">
              <a:solidFill>
                <a:schemeClr val="tx1"/>
              </a:solidFill>
              <a:latin typeface="Tahoma" pitchFamily="34" charset="0"/>
              <a:cs typeface="Tahoma" pitchFamily="34" charset="0"/>
            </a:endParaRPr>
          </a:p>
          <a:p>
            <a:pPr eaLnBrk="1" hangingPunct="1">
              <a:lnSpc>
                <a:spcPct val="80000"/>
              </a:lnSpc>
              <a:buClr>
                <a:schemeClr val="tx1"/>
              </a:buClr>
              <a:buSzPct val="80000"/>
              <a:defRPr/>
            </a:pPr>
            <a:r>
              <a:rPr lang="sv-SE" sz="1400" b="1" dirty="0" err="1">
                <a:solidFill>
                  <a:schemeClr val="tx1"/>
                </a:solidFill>
              </a:rPr>
              <a:t>ዓውደ</a:t>
            </a:r>
            <a:r>
              <a:rPr lang="sv-SE" sz="1400" b="1" dirty="0">
                <a:solidFill>
                  <a:schemeClr val="tx1"/>
                </a:solidFill>
              </a:rPr>
              <a:t> </a:t>
            </a:r>
            <a:r>
              <a:rPr lang="sv-SE" sz="1400" b="1" dirty="0" err="1">
                <a:solidFill>
                  <a:schemeClr val="tx1"/>
                </a:solidFill>
              </a:rPr>
              <a:t>ሽም</a:t>
            </a:r>
            <a:r>
              <a:rPr lang="sv-SE" sz="1400" b="1" dirty="0">
                <a:solidFill>
                  <a:schemeClr val="tx1"/>
                </a:solidFill>
                <a:latin typeface="Tahoma" pitchFamily="34" charset="0"/>
                <a:cs typeface="Tahoma" pitchFamily="34" charset="0"/>
              </a:rPr>
              <a:t>:</a:t>
            </a:r>
            <a:r>
              <a:rPr lang="sv-SE" sz="1400" dirty="0">
                <a:solidFill>
                  <a:schemeClr val="tx1"/>
                </a:solidFill>
                <a:latin typeface="Tahoma" pitchFamily="34" charset="0"/>
                <a:cs typeface="Tahoma" pitchFamily="34" charset="0"/>
              </a:rPr>
              <a:t> </a:t>
            </a:r>
            <a:r>
              <a:rPr lang="sv-SE" sz="1400" dirty="0" err="1">
                <a:solidFill>
                  <a:schemeClr val="tx1"/>
                </a:solidFill>
              </a:rPr>
              <a:t>እቲ</a:t>
            </a:r>
            <a:r>
              <a:rPr lang="sv-SE" sz="1400" dirty="0">
                <a:solidFill>
                  <a:schemeClr val="tx1"/>
                </a:solidFill>
              </a:rPr>
              <a:t> </a:t>
            </a:r>
            <a:r>
              <a:rPr lang="sv-SE" sz="1400" dirty="0" err="1">
                <a:solidFill>
                  <a:schemeClr val="tx1"/>
                </a:solidFill>
              </a:rPr>
              <a:t>ላዕለዋይ</a:t>
            </a:r>
            <a:r>
              <a:rPr lang="sv-SE" sz="1400" dirty="0">
                <a:solidFill>
                  <a:schemeClr val="tx1"/>
                </a:solidFill>
              </a:rPr>
              <a:t> </a:t>
            </a:r>
            <a:r>
              <a:rPr lang="sv-SE" sz="1400" dirty="0" err="1">
                <a:solidFill>
                  <a:schemeClr val="tx1"/>
                </a:solidFill>
              </a:rPr>
              <a:t>ሰማያዊ</a:t>
            </a:r>
            <a:r>
              <a:rPr lang="sv-SE" sz="1400" dirty="0">
                <a:solidFill>
                  <a:schemeClr val="tx1"/>
                </a:solidFill>
              </a:rPr>
              <a:t> </a:t>
            </a:r>
            <a:r>
              <a:rPr lang="sv-SE" sz="1400" dirty="0" err="1">
                <a:solidFill>
                  <a:schemeClr val="tx1"/>
                </a:solidFill>
              </a:rPr>
              <a:t>ዓውዲ</a:t>
            </a:r>
            <a:r>
              <a:rPr lang="sv-SE" sz="1400" dirty="0">
                <a:solidFill>
                  <a:schemeClr val="tx1"/>
                </a:solidFill>
              </a:rPr>
              <a:t> </a:t>
            </a:r>
            <a:r>
              <a:rPr lang="sv-SE" sz="1400" dirty="0" err="1">
                <a:solidFill>
                  <a:schemeClr val="tx1"/>
                </a:solidFill>
              </a:rPr>
              <a:t>ኣብ</a:t>
            </a:r>
            <a:r>
              <a:rPr lang="sv-SE" sz="1400" dirty="0">
                <a:solidFill>
                  <a:schemeClr val="tx1"/>
                </a:solidFill>
              </a:rPr>
              <a:t> </a:t>
            </a:r>
            <a:r>
              <a:rPr lang="sv-SE" sz="1400" dirty="0" err="1">
                <a:solidFill>
                  <a:schemeClr val="tx1"/>
                </a:solidFill>
              </a:rPr>
              <a:t>ጸጋማዊ</a:t>
            </a:r>
            <a:r>
              <a:rPr lang="sv-SE" sz="1400" dirty="0">
                <a:solidFill>
                  <a:schemeClr val="tx1"/>
                </a:solidFill>
              </a:rPr>
              <a:t> </a:t>
            </a:r>
            <a:r>
              <a:rPr lang="sv-SE" sz="1400" dirty="0" err="1">
                <a:solidFill>
                  <a:schemeClr val="tx1"/>
                </a:solidFill>
              </a:rPr>
              <a:t>ኩርንዑ</a:t>
            </a:r>
            <a:r>
              <a:rPr lang="sv-SE" sz="1400" dirty="0">
                <a:solidFill>
                  <a:schemeClr val="tx1"/>
                </a:solidFill>
              </a:rPr>
              <a:t> </a:t>
            </a:r>
            <a:r>
              <a:rPr lang="sv-SE" sz="1400" dirty="0" err="1">
                <a:solidFill>
                  <a:schemeClr val="tx1"/>
                </a:solidFill>
              </a:rPr>
              <a:t>ናይ</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ሽም</a:t>
            </a:r>
            <a:r>
              <a:rPr lang="sv-SE" sz="1400" dirty="0">
                <a:solidFill>
                  <a:schemeClr val="tx1"/>
                </a:solidFill>
              </a:rPr>
              <a:t> </a:t>
            </a:r>
            <a:r>
              <a:rPr lang="sv-SE" sz="1400" dirty="0" err="1">
                <a:solidFill>
                  <a:schemeClr val="tx1"/>
                </a:solidFill>
              </a:rPr>
              <a:t>የርኢ</a:t>
            </a:r>
            <a:r>
              <a:rPr lang="sv-SE" sz="1400" dirty="0">
                <a:solidFill>
                  <a:schemeClr val="tx1"/>
                </a:solidFill>
              </a:rPr>
              <a:t>። </a:t>
            </a:r>
            <a:r>
              <a:rPr lang="sv-SE" sz="1400" dirty="0" err="1">
                <a:solidFill>
                  <a:schemeClr val="tx1"/>
                </a:solidFill>
              </a:rPr>
              <a:t>ኣብቲ</a:t>
            </a:r>
            <a:r>
              <a:rPr lang="sv-SE" sz="1400" dirty="0">
                <a:solidFill>
                  <a:schemeClr val="tx1"/>
                </a:solidFill>
              </a:rPr>
              <a:t> </a:t>
            </a:r>
            <a:r>
              <a:rPr lang="sv-SE" sz="1400" dirty="0" err="1">
                <a:solidFill>
                  <a:schemeClr val="tx1"/>
                </a:solidFill>
              </a:rPr>
              <a:t>የማናይ</a:t>
            </a:r>
            <a:r>
              <a:rPr lang="sv-SE" sz="1400" dirty="0">
                <a:solidFill>
                  <a:schemeClr val="tx1"/>
                </a:solidFill>
              </a:rPr>
              <a:t> </a:t>
            </a:r>
            <a:r>
              <a:rPr lang="sv-SE" sz="1400" dirty="0" err="1">
                <a:solidFill>
                  <a:schemeClr val="tx1"/>
                </a:solidFill>
              </a:rPr>
              <a:t>ክርናዕ</a:t>
            </a:r>
            <a:r>
              <a:rPr lang="sv-SE" sz="1400" dirty="0">
                <a:solidFill>
                  <a:schemeClr val="tx1"/>
                </a:solidFill>
              </a:rPr>
              <a:t> </a:t>
            </a:r>
            <a:r>
              <a:rPr lang="sv-SE" sz="1400" dirty="0" err="1">
                <a:solidFill>
                  <a:schemeClr val="tx1"/>
                </a:solidFill>
              </a:rPr>
              <a:t>ሰለስተ</a:t>
            </a:r>
            <a:r>
              <a:rPr lang="sv-SE" sz="1400" dirty="0">
                <a:solidFill>
                  <a:schemeClr val="tx1"/>
                </a:solidFill>
              </a:rPr>
              <a:t> </a:t>
            </a:r>
            <a:r>
              <a:rPr lang="sv-SE" sz="1400" dirty="0" err="1">
                <a:solidFill>
                  <a:schemeClr val="tx1"/>
                </a:solidFill>
              </a:rPr>
              <a:t>ተጠወቕቲ</a:t>
            </a:r>
            <a:r>
              <a:rPr lang="sv-SE" sz="1400" dirty="0">
                <a:solidFill>
                  <a:schemeClr val="tx1"/>
                </a:solidFill>
              </a:rPr>
              <a:t> </a:t>
            </a:r>
            <a:r>
              <a:rPr lang="sv-SE" sz="1400" dirty="0" err="1">
                <a:solidFill>
                  <a:schemeClr val="tx1"/>
                </a:solidFill>
              </a:rPr>
              <a:t>ኣለዉ</a:t>
            </a:r>
            <a:r>
              <a:rPr lang="sv-SE" sz="1400" dirty="0">
                <a:solidFill>
                  <a:schemeClr val="tx1"/>
                </a:solidFill>
              </a:rPr>
              <a:t>፤</a:t>
            </a:r>
            <a:br>
              <a:rPr lang="sv-SE" sz="1400" dirty="0">
                <a:solidFill>
                  <a:schemeClr val="tx1"/>
                </a:solidFill>
                <a:latin typeface="Tahoma" pitchFamily="34" charset="0"/>
                <a:cs typeface="Tahoma" pitchFamily="34" charset="0"/>
              </a:rPr>
            </a:br>
            <a:r>
              <a:rPr lang="sv-SE" sz="1400" i="1" dirty="0" err="1">
                <a:solidFill>
                  <a:schemeClr val="tx1"/>
                </a:solidFill>
              </a:rPr>
              <a:t>ኣድቅቆ</a:t>
            </a:r>
            <a:r>
              <a:rPr lang="sv-SE" sz="1400" i="1" dirty="0">
                <a:solidFill>
                  <a:schemeClr val="tx1"/>
                </a:solidFill>
              </a:rPr>
              <a:t>፣ </a:t>
            </a:r>
            <a:r>
              <a:rPr lang="sv-SE" sz="1400" dirty="0" err="1">
                <a:solidFill>
                  <a:schemeClr val="tx1"/>
                </a:solidFill>
              </a:rPr>
              <a:t>እቲ</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ካብ</a:t>
            </a:r>
            <a:r>
              <a:rPr lang="sv-SE" sz="1400" dirty="0">
                <a:solidFill>
                  <a:schemeClr val="tx1"/>
                </a:solidFill>
              </a:rPr>
              <a:t> </a:t>
            </a:r>
            <a:r>
              <a:rPr lang="sv-SE" sz="1400" dirty="0" err="1">
                <a:solidFill>
                  <a:schemeClr val="tx1"/>
                </a:solidFill>
              </a:rPr>
              <a:t>ሰሌዳ</a:t>
            </a:r>
            <a:r>
              <a:rPr lang="sv-SE" sz="1400" dirty="0">
                <a:solidFill>
                  <a:schemeClr val="tx1"/>
                </a:solidFill>
              </a:rPr>
              <a:t> </a:t>
            </a:r>
            <a:r>
              <a:rPr lang="sv-SE" sz="1400" dirty="0" err="1">
                <a:solidFill>
                  <a:schemeClr val="tx1"/>
                </a:solidFill>
              </a:rPr>
              <a:t>ይእለሞ</a:t>
            </a:r>
            <a:r>
              <a:rPr lang="sv-SE" sz="1400" dirty="0">
                <a:solidFill>
                  <a:schemeClr val="tx1"/>
                </a:solidFill>
              </a:rPr>
              <a:t> </a:t>
            </a:r>
            <a:r>
              <a:rPr lang="sv-SE" sz="1400" dirty="0" err="1">
                <a:solidFill>
                  <a:schemeClr val="tx1"/>
                </a:solidFill>
              </a:rPr>
              <a:t>ከም</a:t>
            </a:r>
            <a:r>
              <a:rPr lang="sv-SE" sz="1400" dirty="0">
                <a:solidFill>
                  <a:schemeClr val="tx1"/>
                </a:solidFill>
              </a:rPr>
              <a:t> </a:t>
            </a:r>
            <a:r>
              <a:rPr lang="sv-SE" sz="1400" dirty="0" err="1">
                <a:solidFill>
                  <a:schemeClr val="tx1"/>
                </a:solidFill>
              </a:rPr>
              <a:t>ተጠዋቒ</a:t>
            </a:r>
            <a:r>
              <a:rPr lang="sv-SE" sz="1400" dirty="0">
                <a:solidFill>
                  <a:schemeClr val="tx1"/>
                </a:solidFill>
              </a:rPr>
              <a:t> </a:t>
            </a:r>
            <a:r>
              <a:rPr lang="sv-SE" sz="1400" dirty="0" err="1">
                <a:solidFill>
                  <a:schemeClr val="tx1"/>
                </a:solidFill>
              </a:rPr>
              <a:t>ጥራይ</a:t>
            </a:r>
            <a:r>
              <a:rPr lang="sv-SE" sz="1400" dirty="0">
                <a:solidFill>
                  <a:schemeClr val="tx1"/>
                </a:solidFill>
              </a:rPr>
              <a:t> </a:t>
            </a:r>
            <a:r>
              <a:rPr lang="sv-SE" sz="1400" dirty="0" err="1">
                <a:solidFill>
                  <a:schemeClr val="tx1"/>
                </a:solidFill>
              </a:rPr>
              <a:t>ኣብ</a:t>
            </a:r>
            <a:r>
              <a:rPr lang="sv-SE" sz="1400" dirty="0">
                <a:solidFill>
                  <a:schemeClr val="tx1"/>
                </a:solidFill>
              </a:rPr>
              <a:t> </a:t>
            </a:r>
            <a:r>
              <a:rPr lang="sv-SE" sz="1400" dirty="0" err="1">
                <a:solidFill>
                  <a:schemeClr val="tx1"/>
                </a:solidFill>
              </a:rPr>
              <a:t>ዓውዲ</a:t>
            </a:r>
            <a:r>
              <a:rPr lang="sv-SE" sz="1400" dirty="0">
                <a:solidFill>
                  <a:schemeClr val="tx1"/>
                </a:solidFill>
              </a:rPr>
              <a:t> </a:t>
            </a:r>
            <a:r>
              <a:rPr lang="sv-SE" sz="1400" dirty="0" err="1">
                <a:solidFill>
                  <a:schemeClr val="tx1"/>
                </a:solidFill>
              </a:rPr>
              <a:t>ንጥፈታት</a:t>
            </a:r>
            <a:r>
              <a:rPr lang="sv-SE" sz="1400" dirty="0">
                <a:solidFill>
                  <a:schemeClr val="tx1"/>
                </a:solidFill>
              </a:rPr>
              <a:t> </a:t>
            </a:r>
            <a:r>
              <a:rPr lang="sv-SE" sz="1400" dirty="0" err="1">
                <a:solidFill>
                  <a:schemeClr val="tx1"/>
                </a:solidFill>
              </a:rPr>
              <a:t>ይርኤ።nnay</a:t>
            </a:r>
            <a:r>
              <a:rPr lang="sv-SE" sz="1400" dirty="0">
                <a:solidFill>
                  <a:schemeClr val="tx1"/>
                </a:solidFill>
              </a:rPr>
              <a:t> med</a:t>
            </a:r>
            <a:br>
              <a:rPr lang="sv-SE" sz="1400" dirty="0">
                <a:solidFill>
                  <a:schemeClr val="tx1"/>
                </a:solidFill>
                <a:latin typeface="Tahoma" pitchFamily="34" charset="0"/>
                <a:cs typeface="Tahoma" pitchFamily="34" charset="0"/>
              </a:rPr>
            </a:br>
            <a:r>
              <a:rPr lang="sv-SE" sz="1400" i="1" dirty="0" err="1">
                <a:solidFill>
                  <a:schemeClr val="tx1"/>
                </a:solidFill>
              </a:rPr>
              <a:t>ኣፍርዮ</a:t>
            </a:r>
            <a:r>
              <a:rPr lang="sv-SE" sz="1400" i="1" dirty="0">
                <a:solidFill>
                  <a:schemeClr val="tx1"/>
                </a:solidFill>
              </a:rPr>
              <a:t>፣</a:t>
            </a:r>
            <a:r>
              <a:rPr lang="sv-SE" sz="1400" dirty="0">
                <a:solidFill>
                  <a:schemeClr val="tx1"/>
                </a:solidFill>
                <a:latin typeface="Tahoma" pitchFamily="34" charset="0"/>
                <a:cs typeface="Tahoma" pitchFamily="34" charset="0"/>
              </a:rPr>
              <a:t>: </a:t>
            </a:r>
            <a:r>
              <a:rPr lang="sv-SE" sz="1400" dirty="0" err="1">
                <a:solidFill>
                  <a:schemeClr val="tx1"/>
                </a:solidFill>
              </a:rPr>
              <a:t>እቲ</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ንኳድሮ</a:t>
            </a:r>
            <a:r>
              <a:rPr lang="sv-SE" sz="1400" dirty="0">
                <a:solidFill>
                  <a:schemeClr val="tx1"/>
                </a:solidFill>
              </a:rPr>
              <a:t> </a:t>
            </a:r>
            <a:r>
              <a:rPr lang="sv-SE" sz="1400" dirty="0" err="1">
                <a:solidFill>
                  <a:schemeClr val="tx1"/>
                </a:solidFill>
              </a:rPr>
              <a:t>ብምሉኡ</a:t>
            </a:r>
            <a:r>
              <a:rPr lang="sv-SE" sz="1400" dirty="0">
                <a:solidFill>
                  <a:schemeClr val="tx1"/>
                </a:solidFill>
              </a:rPr>
              <a:t> </a:t>
            </a:r>
            <a:r>
              <a:rPr lang="sv-SE" sz="1400" dirty="0" err="1">
                <a:solidFill>
                  <a:schemeClr val="tx1"/>
                </a:solidFill>
              </a:rPr>
              <a:t>ይሽፍኖ</a:t>
            </a:r>
            <a:r>
              <a:rPr lang="sv-SE" sz="1400" dirty="0">
                <a:solidFill>
                  <a:schemeClr val="tx1"/>
                </a:solidFill>
              </a:rPr>
              <a:t>። </a:t>
            </a:r>
            <a:r>
              <a:rPr lang="sv-SE" sz="1400" dirty="0" err="1">
                <a:solidFill>
                  <a:schemeClr val="tx1"/>
                </a:solidFill>
              </a:rPr>
              <a:t>ምለሶ</a:t>
            </a:r>
            <a:r>
              <a:rPr lang="sv-SE" sz="1400" dirty="0">
                <a:solidFill>
                  <a:schemeClr val="tx1"/>
                </a:solidFill>
              </a:rPr>
              <a:t>፣ </a:t>
            </a:r>
            <a:r>
              <a:rPr lang="sv-SE" sz="1400" dirty="0" err="1">
                <a:solidFill>
                  <a:schemeClr val="tx1"/>
                </a:solidFill>
              </a:rPr>
              <a:t>ንናይ</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ዕብየት</a:t>
            </a:r>
            <a:r>
              <a:rPr lang="sv-SE" sz="1400" dirty="0">
                <a:solidFill>
                  <a:schemeClr val="tx1"/>
                </a:solidFill>
              </a:rPr>
              <a:t>  </a:t>
            </a:r>
            <a:r>
              <a:rPr lang="sv-SE" sz="1400" dirty="0" err="1">
                <a:solidFill>
                  <a:schemeClr val="tx1"/>
                </a:solidFill>
              </a:rPr>
              <a:t>ነቶም</a:t>
            </a:r>
            <a:r>
              <a:rPr lang="sv-SE" sz="1400" dirty="0">
                <a:solidFill>
                  <a:schemeClr val="tx1"/>
                </a:solidFill>
              </a:rPr>
              <a:t> </a:t>
            </a:r>
            <a:r>
              <a:rPr lang="sv-SE" sz="1400" dirty="0" err="1">
                <a:solidFill>
                  <a:schemeClr val="tx1"/>
                </a:solidFill>
              </a:rPr>
              <a:t>ናይ</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ጫፍ</a:t>
            </a:r>
            <a:r>
              <a:rPr lang="sv-SE" sz="1400" dirty="0">
                <a:solidFill>
                  <a:schemeClr val="tx1"/>
                </a:solidFill>
              </a:rPr>
              <a:t> </a:t>
            </a:r>
            <a:r>
              <a:rPr lang="sv-SE" sz="1400" dirty="0" err="1">
                <a:solidFill>
                  <a:schemeClr val="tx1"/>
                </a:solidFill>
              </a:rPr>
              <a:t>መስመራት</a:t>
            </a:r>
            <a:r>
              <a:rPr lang="sv-SE" sz="1400" dirty="0">
                <a:solidFill>
                  <a:schemeClr val="tx1"/>
                </a:solidFill>
              </a:rPr>
              <a:t> </a:t>
            </a:r>
            <a:r>
              <a:rPr lang="sv-SE" sz="1400" dirty="0" err="1">
                <a:solidFill>
                  <a:schemeClr val="tx1"/>
                </a:solidFill>
              </a:rPr>
              <a:t>ንደገ</a:t>
            </a:r>
            <a:r>
              <a:rPr lang="sv-SE" sz="1400" dirty="0">
                <a:solidFill>
                  <a:schemeClr val="tx1"/>
                </a:solidFill>
              </a:rPr>
              <a:t> </a:t>
            </a:r>
            <a:r>
              <a:rPr lang="sv-SE" sz="1400" dirty="0" err="1">
                <a:solidFill>
                  <a:schemeClr val="tx1"/>
                </a:solidFill>
              </a:rPr>
              <a:t>ወይ</a:t>
            </a:r>
            <a:r>
              <a:rPr lang="sv-SE" sz="1400" dirty="0">
                <a:solidFill>
                  <a:schemeClr val="tx1"/>
                </a:solidFill>
              </a:rPr>
              <a:t> </a:t>
            </a:r>
            <a:r>
              <a:rPr lang="sv-SE" sz="1400" dirty="0" err="1">
                <a:solidFill>
                  <a:schemeClr val="tx1"/>
                </a:solidFill>
              </a:rPr>
              <a:t>ንውሽጢ</a:t>
            </a:r>
            <a:r>
              <a:rPr lang="sv-SE" sz="1400" dirty="0">
                <a:solidFill>
                  <a:schemeClr val="tx1"/>
                </a:solidFill>
              </a:rPr>
              <a:t>  </a:t>
            </a:r>
            <a:r>
              <a:rPr lang="sv-SE" sz="1400" dirty="0" err="1">
                <a:solidFill>
                  <a:schemeClr val="tx1"/>
                </a:solidFill>
              </a:rPr>
              <a:t>ብምስሓብ</a:t>
            </a:r>
            <a:r>
              <a:rPr lang="sv-SE" sz="1400" dirty="0">
                <a:solidFill>
                  <a:schemeClr val="tx1"/>
                </a:solidFill>
              </a:rPr>
              <a:t> </a:t>
            </a:r>
            <a:r>
              <a:rPr lang="sv-SE" sz="1400" dirty="0" err="1">
                <a:solidFill>
                  <a:schemeClr val="tx1"/>
                </a:solidFill>
              </a:rPr>
              <a:t>ቀይሮ</a:t>
            </a:r>
            <a:r>
              <a:rPr lang="sv-SE" sz="1400" dirty="0">
                <a:solidFill>
                  <a:schemeClr val="tx1"/>
                </a:solidFill>
              </a:rPr>
              <a:t>።</a:t>
            </a:r>
          </a:p>
          <a:p>
            <a:pPr eaLnBrk="1" hangingPunct="1">
              <a:lnSpc>
                <a:spcPct val="80000"/>
              </a:lnSpc>
              <a:buClr>
                <a:schemeClr val="tx1"/>
              </a:buClr>
              <a:buSzPct val="80000"/>
              <a:defRPr/>
            </a:pPr>
            <a:r>
              <a:rPr lang="sv-SE" sz="1400" dirty="0" err="1">
                <a:solidFill>
                  <a:schemeClr val="tx1"/>
                </a:solidFill>
              </a:rPr>
              <a:t>ዕጸዎ</a:t>
            </a:r>
            <a:r>
              <a:rPr lang="sv-SE" sz="1400" dirty="0">
                <a:solidFill>
                  <a:schemeClr val="tx1"/>
                </a:solidFill>
              </a:rPr>
              <a:t>፣ </a:t>
            </a:r>
            <a:r>
              <a:rPr lang="sv-SE" sz="1400" dirty="0" err="1">
                <a:solidFill>
                  <a:schemeClr val="tx1"/>
                </a:solidFill>
              </a:rPr>
              <a:t>እቲ</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ካብ</a:t>
            </a:r>
            <a:r>
              <a:rPr lang="sv-SE" sz="1400" dirty="0">
                <a:solidFill>
                  <a:schemeClr val="tx1"/>
                </a:solidFill>
              </a:rPr>
              <a:t> </a:t>
            </a:r>
            <a:r>
              <a:rPr lang="sv-SE" sz="1400" dirty="0" err="1">
                <a:solidFill>
                  <a:schemeClr val="tx1"/>
                </a:solidFill>
              </a:rPr>
              <a:t>ሰሌዳን</a:t>
            </a:r>
            <a:r>
              <a:rPr lang="sv-SE" sz="1400" dirty="0">
                <a:solidFill>
                  <a:schemeClr val="tx1"/>
                </a:solidFill>
              </a:rPr>
              <a:t> </a:t>
            </a:r>
            <a:r>
              <a:rPr lang="sv-SE" sz="1400" dirty="0" err="1">
                <a:solidFill>
                  <a:schemeClr val="tx1"/>
                </a:solidFill>
              </a:rPr>
              <a:t>ዓውዲ</a:t>
            </a:r>
            <a:r>
              <a:rPr lang="sv-SE" sz="1400" dirty="0">
                <a:solidFill>
                  <a:schemeClr val="tx1"/>
                </a:solidFill>
              </a:rPr>
              <a:t> </a:t>
            </a:r>
            <a:r>
              <a:rPr lang="sv-SE" sz="1400" dirty="0" err="1">
                <a:solidFill>
                  <a:schemeClr val="tx1"/>
                </a:solidFill>
              </a:rPr>
              <a:t>ንጥፈታትን</a:t>
            </a:r>
            <a:r>
              <a:rPr lang="sv-SE" sz="1400" dirty="0">
                <a:solidFill>
                  <a:schemeClr val="tx1"/>
                </a:solidFill>
              </a:rPr>
              <a:t> </a:t>
            </a:r>
            <a:r>
              <a:rPr lang="sv-SE" sz="1400" dirty="0" err="1">
                <a:solidFill>
                  <a:schemeClr val="tx1"/>
                </a:solidFill>
              </a:rPr>
              <a:t>ይእለ</a:t>
            </a:r>
            <a:r>
              <a:rPr lang="sv-SE" sz="1400" dirty="0">
                <a:solidFill>
                  <a:schemeClr val="tx1"/>
                </a:solidFill>
              </a:rPr>
              <a:t>።</a:t>
            </a:r>
            <a:endParaRPr lang="sv-SE" sz="1400" dirty="0">
              <a:solidFill>
                <a:schemeClr val="tx1"/>
              </a:solidFill>
              <a:latin typeface="Tahoma" pitchFamily="34" charset="0"/>
              <a:cs typeface="Tahoma" pitchFamily="34" charset="0"/>
            </a:endParaRPr>
          </a:p>
          <a:p>
            <a:pPr eaLnBrk="1" hangingPunct="1">
              <a:lnSpc>
                <a:spcPct val="80000"/>
              </a:lnSpc>
              <a:buClr>
                <a:schemeClr val="tx1"/>
              </a:buClr>
              <a:buSzPct val="80000"/>
              <a:defRPr/>
            </a:pPr>
            <a:r>
              <a:rPr lang="sv-SE" sz="1400" b="1" dirty="0" err="1">
                <a:solidFill>
                  <a:schemeClr val="tx1"/>
                </a:solidFill>
              </a:rPr>
              <a:t>ዓውዲ</a:t>
            </a:r>
            <a:r>
              <a:rPr lang="sv-SE" sz="1400" b="1" dirty="0">
                <a:solidFill>
                  <a:schemeClr val="tx1"/>
                </a:solidFill>
              </a:rPr>
              <a:t> </a:t>
            </a:r>
            <a:r>
              <a:rPr lang="ti-ER" sz="1400" b="1" dirty="0">
                <a:solidFill>
                  <a:schemeClr val="tx1"/>
                </a:solidFill>
              </a:rPr>
              <a:t>ዝርዝር ሓበሬታ</a:t>
            </a:r>
          </a:p>
          <a:p>
            <a:pPr eaLnBrk="1" hangingPunct="1">
              <a:lnSpc>
                <a:spcPct val="80000"/>
              </a:lnSpc>
              <a:buClr>
                <a:schemeClr val="tx1"/>
              </a:buClr>
              <a:buSzPct val="80000"/>
              <a:defRPr/>
            </a:pPr>
            <a:r>
              <a:rPr lang="sv-SE" sz="1400" dirty="0">
                <a:solidFill>
                  <a:schemeClr val="tx1"/>
                </a:solidFill>
                <a:latin typeface="Tahoma" pitchFamily="34" charset="0"/>
                <a:cs typeface="Tahoma" pitchFamily="34" charset="0"/>
              </a:rPr>
              <a:t>: </a:t>
            </a:r>
            <a:r>
              <a:rPr lang="sv-SE" sz="1400" dirty="0" err="1">
                <a:solidFill>
                  <a:schemeClr val="tx1"/>
                </a:solidFill>
              </a:rPr>
              <a:t>መታን</a:t>
            </a:r>
            <a:r>
              <a:rPr lang="sv-SE" sz="1400" dirty="0">
                <a:solidFill>
                  <a:schemeClr val="tx1"/>
                </a:solidFill>
              </a:rPr>
              <a:t> </a:t>
            </a:r>
            <a:r>
              <a:rPr lang="sv-SE" sz="1400" dirty="0" err="1">
                <a:solidFill>
                  <a:schemeClr val="tx1"/>
                </a:solidFill>
              </a:rPr>
              <a:t>ኣብ</a:t>
            </a:r>
            <a:r>
              <a:rPr lang="sv-SE" sz="1400" dirty="0">
                <a:solidFill>
                  <a:schemeClr val="tx1"/>
                </a:solidFill>
              </a:rPr>
              <a:t> </a:t>
            </a:r>
            <a:r>
              <a:rPr lang="sv-SE" sz="1400" dirty="0" err="1">
                <a:solidFill>
                  <a:schemeClr val="tx1"/>
                </a:solidFill>
              </a:rPr>
              <a:t>ሓደ</a:t>
            </a:r>
            <a:r>
              <a:rPr lang="sv-SE" sz="1400" dirty="0">
                <a:solidFill>
                  <a:schemeClr val="tx1"/>
                </a:solidFill>
              </a:rPr>
              <a:t> </a:t>
            </a:r>
            <a:r>
              <a:rPr lang="sv-SE" sz="1400" dirty="0" err="1">
                <a:solidFill>
                  <a:schemeClr val="tx1"/>
                </a:solidFill>
              </a:rPr>
              <a:t>ፕሮግራም</a:t>
            </a:r>
            <a:r>
              <a:rPr lang="sv-SE" sz="1400" dirty="0">
                <a:solidFill>
                  <a:schemeClr val="tx1"/>
                </a:solidFill>
              </a:rPr>
              <a:t> </a:t>
            </a:r>
            <a:r>
              <a:rPr lang="sv-SE" sz="1400" dirty="0" err="1">
                <a:solidFill>
                  <a:schemeClr val="tx1"/>
                </a:solidFill>
              </a:rPr>
              <a:t>ምርጫታትካ</a:t>
            </a:r>
            <a:r>
              <a:rPr lang="sv-SE" sz="1400" dirty="0">
                <a:solidFill>
                  <a:schemeClr val="tx1"/>
                </a:solidFill>
              </a:rPr>
              <a:t> </a:t>
            </a:r>
            <a:r>
              <a:rPr lang="sv-SE" sz="1400" dirty="0" err="1">
                <a:solidFill>
                  <a:schemeClr val="tx1"/>
                </a:solidFill>
              </a:rPr>
              <a:t>ክትገብር</a:t>
            </a:r>
            <a:r>
              <a:rPr lang="sv-SE" sz="1400" dirty="0">
                <a:solidFill>
                  <a:schemeClr val="tx1"/>
                </a:solidFill>
              </a:rPr>
              <a:t> </a:t>
            </a:r>
            <a:r>
              <a:rPr lang="sv-SE" sz="1400" dirty="0" err="1">
                <a:solidFill>
                  <a:schemeClr val="tx1"/>
                </a:solidFill>
              </a:rPr>
              <a:t>ክትጥውቖም</a:t>
            </a:r>
            <a:r>
              <a:rPr lang="sv-SE" sz="1400" dirty="0">
                <a:solidFill>
                  <a:schemeClr val="tx1"/>
                </a:solidFill>
              </a:rPr>
              <a:t> </a:t>
            </a:r>
            <a:r>
              <a:rPr lang="sv-SE" sz="1400" dirty="0" err="1">
                <a:solidFill>
                  <a:schemeClr val="tx1"/>
                </a:solidFill>
              </a:rPr>
              <a:t>ትኽእል</a:t>
            </a:r>
            <a:r>
              <a:rPr lang="sv-SE" sz="1400" dirty="0">
                <a:solidFill>
                  <a:schemeClr val="tx1"/>
                </a:solidFill>
              </a:rPr>
              <a:t> </a:t>
            </a:r>
            <a:r>
              <a:rPr lang="sv-SE" sz="1400" dirty="0" err="1">
                <a:solidFill>
                  <a:schemeClr val="tx1"/>
                </a:solidFill>
              </a:rPr>
              <a:t>ነገራት</a:t>
            </a:r>
            <a:r>
              <a:rPr lang="sv-SE" sz="1400" dirty="0">
                <a:solidFill>
                  <a:schemeClr val="tx1"/>
                </a:solidFill>
              </a:rPr>
              <a:t> </a:t>
            </a:r>
            <a:r>
              <a:rPr lang="sv-SE" sz="1400" dirty="0" err="1">
                <a:solidFill>
                  <a:schemeClr val="tx1"/>
                </a:solidFill>
              </a:rPr>
              <a:t>ዝሓዘዩ</a:t>
            </a:r>
            <a:r>
              <a:rPr lang="sv-SE" sz="1400" dirty="0">
                <a:solidFill>
                  <a:schemeClr val="tx1"/>
                </a:solidFill>
              </a:rPr>
              <a:t>።</a:t>
            </a:r>
            <a:endParaRPr lang="sv-SE" sz="1400" dirty="0">
              <a:solidFill>
                <a:schemeClr val="tx1"/>
              </a:solidFill>
              <a:latin typeface="Tahoma" pitchFamily="34" charset="0"/>
              <a:cs typeface="Tahoma" pitchFamily="34" charset="0"/>
            </a:endParaRPr>
          </a:p>
          <a:p>
            <a:pPr eaLnBrk="1" hangingPunct="1">
              <a:lnSpc>
                <a:spcPct val="80000"/>
              </a:lnSpc>
              <a:buClr>
                <a:schemeClr val="tx1"/>
              </a:buClr>
              <a:buSzPct val="80000"/>
              <a:defRPr/>
            </a:pPr>
            <a:r>
              <a:rPr lang="sv-SE" sz="1400" b="1" dirty="0" err="1">
                <a:solidFill>
                  <a:schemeClr val="tx1"/>
                </a:solidFill>
              </a:rPr>
              <a:t>ናይ</a:t>
            </a:r>
            <a:r>
              <a:rPr lang="sv-SE" sz="1400" b="1" dirty="0">
                <a:solidFill>
                  <a:schemeClr val="tx1"/>
                </a:solidFill>
              </a:rPr>
              <a:t> </a:t>
            </a:r>
            <a:r>
              <a:rPr lang="sv-SE" sz="1400" b="1" dirty="0" err="1">
                <a:solidFill>
                  <a:schemeClr val="tx1"/>
                </a:solidFill>
              </a:rPr>
              <a:t>ስራሕ</a:t>
            </a:r>
            <a:r>
              <a:rPr lang="sv-SE" sz="1400" b="1" dirty="0">
                <a:solidFill>
                  <a:schemeClr val="tx1"/>
                </a:solidFill>
              </a:rPr>
              <a:t> </a:t>
            </a:r>
            <a:r>
              <a:rPr lang="sv-SE" sz="1400" b="1" dirty="0" err="1">
                <a:solidFill>
                  <a:schemeClr val="tx1"/>
                </a:solidFill>
              </a:rPr>
              <a:t>ስፍሓተ</a:t>
            </a:r>
            <a:r>
              <a:rPr lang="sv-SE" sz="1400" b="1" dirty="0">
                <a:solidFill>
                  <a:schemeClr val="tx1"/>
                </a:solidFill>
              </a:rPr>
              <a:t> - </a:t>
            </a:r>
            <a:r>
              <a:rPr lang="sv-SE" sz="1400" b="1" dirty="0" err="1">
                <a:solidFill>
                  <a:schemeClr val="tx1"/>
                </a:solidFill>
              </a:rPr>
              <a:t>ቦታ</a:t>
            </a:r>
            <a:r>
              <a:rPr lang="sv-SE" sz="1400" b="1" dirty="0">
                <a:solidFill>
                  <a:schemeClr val="tx1"/>
                </a:solidFill>
                <a:latin typeface="Tahoma" pitchFamily="34" charset="0"/>
                <a:cs typeface="Tahoma" pitchFamily="34" charset="0"/>
              </a:rPr>
              <a:t>: </a:t>
            </a:r>
            <a:r>
              <a:rPr lang="sv-SE" sz="1400" dirty="0" err="1">
                <a:solidFill>
                  <a:schemeClr val="tx1"/>
                </a:solidFill>
              </a:rPr>
              <a:t>ትሕዝቶ</a:t>
            </a:r>
            <a:r>
              <a:rPr lang="sv-SE" sz="1400" dirty="0">
                <a:solidFill>
                  <a:schemeClr val="tx1"/>
                </a:solidFill>
              </a:rPr>
              <a:t> </a:t>
            </a:r>
            <a:r>
              <a:rPr lang="sv-SE" sz="1400" dirty="0" err="1">
                <a:solidFill>
                  <a:schemeClr val="tx1"/>
                </a:solidFill>
              </a:rPr>
              <a:t>ዝርኣየሉ</a:t>
            </a:r>
            <a:r>
              <a:rPr lang="sv-SE" sz="1400" dirty="0">
                <a:solidFill>
                  <a:schemeClr val="tx1"/>
                </a:solidFill>
              </a:rPr>
              <a:t> </a:t>
            </a:r>
            <a:r>
              <a:rPr lang="sv-SE" sz="1400" dirty="0" err="1">
                <a:solidFill>
                  <a:schemeClr val="tx1"/>
                </a:solidFill>
              </a:rPr>
              <a:t>ጻዕዳ</a:t>
            </a:r>
            <a:r>
              <a:rPr lang="sv-SE" sz="1400" dirty="0">
                <a:solidFill>
                  <a:schemeClr val="tx1"/>
                </a:solidFill>
              </a:rPr>
              <a:t> </a:t>
            </a:r>
            <a:r>
              <a:rPr lang="sv-SE" sz="1400" dirty="0" err="1">
                <a:solidFill>
                  <a:schemeClr val="tx1"/>
                </a:solidFill>
              </a:rPr>
              <a:t>ቦታ</a:t>
            </a:r>
            <a:r>
              <a:rPr lang="sv-SE" sz="1400" dirty="0">
                <a:solidFill>
                  <a:schemeClr val="tx1"/>
                </a:solidFill>
              </a:rPr>
              <a:t> </a:t>
            </a:r>
            <a:r>
              <a:rPr lang="sv-SE" sz="1400" dirty="0" err="1">
                <a:solidFill>
                  <a:schemeClr val="tx1"/>
                </a:solidFill>
              </a:rPr>
              <a:t>ናይ</a:t>
            </a:r>
            <a:r>
              <a:rPr lang="sv-SE" sz="1400" dirty="0">
                <a:solidFill>
                  <a:schemeClr val="tx1"/>
                </a:solidFill>
              </a:rPr>
              <a:t> </a:t>
            </a:r>
            <a:r>
              <a:rPr lang="sv-SE" sz="1400" dirty="0" err="1">
                <a:solidFill>
                  <a:schemeClr val="tx1"/>
                </a:solidFill>
              </a:rPr>
              <a:t>መስኮትዩ</a:t>
            </a:r>
            <a:r>
              <a:rPr lang="sv-SE" sz="1400" dirty="0">
                <a:solidFill>
                  <a:schemeClr val="tx1"/>
                </a:solidFill>
              </a:rPr>
              <a:t>።</a:t>
            </a:r>
            <a:endParaRPr lang="sv-SE" sz="1400" dirty="0">
              <a:solidFill>
                <a:schemeClr val="tx1"/>
              </a:solidFill>
              <a:latin typeface="Tahoma" pitchFamily="34" charset="0"/>
              <a:cs typeface="Tahoma" pitchFamily="34" charset="0"/>
            </a:endParaRPr>
          </a:p>
          <a:p>
            <a:pPr eaLnBrk="1" hangingPunct="1">
              <a:lnSpc>
                <a:spcPct val="80000"/>
              </a:lnSpc>
              <a:buClr>
                <a:schemeClr val="tx1"/>
              </a:buClr>
              <a:buSzPct val="80000"/>
              <a:defRPr/>
            </a:pPr>
            <a:r>
              <a:rPr lang="sv-SE" sz="1400" b="1" dirty="0" err="1">
                <a:solidFill>
                  <a:schemeClr val="tx1"/>
                </a:solidFill>
              </a:rPr>
              <a:t>ዓውዲ</a:t>
            </a:r>
            <a:r>
              <a:rPr lang="sv-SE" sz="1400" b="1" dirty="0">
                <a:solidFill>
                  <a:schemeClr val="tx1"/>
                </a:solidFill>
              </a:rPr>
              <a:t> </a:t>
            </a:r>
            <a:r>
              <a:rPr lang="sv-SE" sz="1400" b="1" dirty="0" err="1">
                <a:solidFill>
                  <a:schemeClr val="tx1"/>
                </a:solidFill>
              </a:rPr>
              <a:t>መሰራሒታት</a:t>
            </a:r>
            <a:r>
              <a:rPr lang="sv-SE" sz="1400" dirty="0">
                <a:solidFill>
                  <a:schemeClr val="tx1"/>
                </a:solidFill>
                <a:latin typeface="Tahoma" pitchFamily="34" charset="0"/>
                <a:cs typeface="Tahoma" pitchFamily="34" charset="0"/>
              </a:rPr>
              <a:t>: </a:t>
            </a:r>
            <a:r>
              <a:rPr lang="sv-SE" sz="1400" dirty="0" err="1">
                <a:solidFill>
                  <a:schemeClr val="tx1"/>
                </a:solidFill>
              </a:rPr>
              <a:t>ነቲ</a:t>
            </a:r>
            <a:r>
              <a:rPr lang="sv-SE" sz="1400" dirty="0">
                <a:solidFill>
                  <a:schemeClr val="tx1"/>
                </a:solidFill>
              </a:rPr>
              <a:t> </a:t>
            </a:r>
            <a:r>
              <a:rPr lang="sv-SE" sz="1400" dirty="0" err="1">
                <a:solidFill>
                  <a:schemeClr val="tx1"/>
                </a:solidFill>
              </a:rPr>
              <a:t>ኣብ</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ዘሎ</a:t>
            </a:r>
            <a:r>
              <a:rPr lang="sv-SE" sz="1400" dirty="0">
                <a:solidFill>
                  <a:schemeClr val="tx1"/>
                </a:solidFill>
              </a:rPr>
              <a:t> </a:t>
            </a:r>
            <a:r>
              <a:rPr lang="sv-SE" sz="1400" dirty="0" err="1">
                <a:solidFill>
                  <a:schemeClr val="tx1"/>
                </a:solidFill>
              </a:rPr>
              <a:t>ትሕዝቶ</a:t>
            </a:r>
            <a:r>
              <a:rPr lang="sv-SE" sz="1400" dirty="0">
                <a:solidFill>
                  <a:schemeClr val="tx1"/>
                </a:solidFill>
              </a:rPr>
              <a:t> </a:t>
            </a:r>
            <a:r>
              <a:rPr lang="sv-SE" sz="1400" dirty="0" err="1">
                <a:solidFill>
                  <a:schemeClr val="tx1"/>
                </a:solidFill>
              </a:rPr>
              <a:t>ንኽንሰርሓሉ</a:t>
            </a:r>
            <a:r>
              <a:rPr lang="sv-SE" sz="1400" dirty="0">
                <a:solidFill>
                  <a:schemeClr val="tx1"/>
                </a:solidFill>
              </a:rPr>
              <a:t> </a:t>
            </a:r>
            <a:r>
              <a:rPr lang="sv-SE" sz="1400" dirty="0" err="1">
                <a:solidFill>
                  <a:schemeClr val="tx1"/>
                </a:solidFill>
              </a:rPr>
              <a:t>ዝሕግዙና</a:t>
            </a:r>
            <a:r>
              <a:rPr lang="sv-SE" sz="1400" dirty="0">
                <a:solidFill>
                  <a:schemeClr val="tx1"/>
                </a:solidFill>
              </a:rPr>
              <a:t> </a:t>
            </a:r>
            <a:r>
              <a:rPr lang="sv-SE" sz="1400" dirty="0" err="1">
                <a:solidFill>
                  <a:schemeClr val="tx1"/>
                </a:solidFill>
              </a:rPr>
              <a:t>መሰርሒታት</a:t>
            </a:r>
            <a:r>
              <a:rPr lang="sv-SE" sz="1400" dirty="0">
                <a:solidFill>
                  <a:schemeClr val="tx1"/>
                </a:solidFill>
              </a:rPr>
              <a:t>።</a:t>
            </a:r>
            <a:endParaRPr lang="sv-SE" sz="1400" dirty="0">
              <a:solidFill>
                <a:schemeClr val="tx1"/>
              </a:solidFill>
              <a:latin typeface="Tahoma" pitchFamily="34" charset="0"/>
              <a:cs typeface="Tahoma" pitchFamily="34" charset="0"/>
            </a:endParaRPr>
          </a:p>
          <a:p>
            <a:pPr eaLnBrk="1" hangingPunct="1">
              <a:lnSpc>
                <a:spcPct val="80000"/>
              </a:lnSpc>
              <a:buClr>
                <a:schemeClr val="tx1"/>
              </a:buClr>
              <a:buSzPct val="80000"/>
              <a:defRPr/>
            </a:pPr>
            <a:r>
              <a:rPr lang="sv-SE" sz="1400" b="1" dirty="0" err="1">
                <a:solidFill>
                  <a:schemeClr val="tx1"/>
                </a:solidFill>
              </a:rPr>
              <a:t>ዓውዲ</a:t>
            </a:r>
            <a:r>
              <a:rPr lang="sv-SE" sz="1400" b="1" dirty="0">
                <a:solidFill>
                  <a:schemeClr val="tx1"/>
                </a:solidFill>
              </a:rPr>
              <a:t> </a:t>
            </a:r>
            <a:r>
              <a:rPr lang="sv-SE" sz="1400" b="1" dirty="0" err="1">
                <a:solidFill>
                  <a:schemeClr val="tx1"/>
                </a:solidFill>
              </a:rPr>
              <a:t>ሓቤሬታት</a:t>
            </a:r>
            <a:r>
              <a:rPr lang="sv-SE" sz="1400" b="1" dirty="0" err="1">
                <a:solidFill>
                  <a:schemeClr val="tx1"/>
                </a:solidFill>
                <a:latin typeface="Tahoma" pitchFamily="34" charset="0"/>
                <a:cs typeface="Tahoma" pitchFamily="34" charset="0"/>
              </a:rPr>
              <a:t>t</a:t>
            </a:r>
            <a:r>
              <a:rPr lang="sv-SE" sz="1400" b="1" dirty="0">
                <a:solidFill>
                  <a:schemeClr val="tx1"/>
                </a:solidFill>
                <a:latin typeface="Tahoma" pitchFamily="34" charset="0"/>
                <a:cs typeface="Tahoma" pitchFamily="34" charset="0"/>
              </a:rPr>
              <a:t>:</a:t>
            </a:r>
            <a:r>
              <a:rPr lang="sv-SE" sz="1400" dirty="0">
                <a:solidFill>
                  <a:schemeClr val="tx1"/>
                </a:solidFill>
                <a:latin typeface="Tahoma" pitchFamily="34" charset="0"/>
                <a:cs typeface="Tahoma" pitchFamily="34" charset="0"/>
              </a:rPr>
              <a:t> </a:t>
            </a:r>
            <a:r>
              <a:rPr lang="sv-SE" sz="1400" dirty="0" err="1">
                <a:solidFill>
                  <a:schemeClr val="tx1"/>
                </a:solidFill>
              </a:rPr>
              <a:t>ብዛዕባ</a:t>
            </a:r>
            <a:r>
              <a:rPr lang="sv-SE" sz="1400" dirty="0">
                <a:solidFill>
                  <a:schemeClr val="tx1"/>
                </a:solidFill>
              </a:rPr>
              <a:t>  </a:t>
            </a:r>
            <a:r>
              <a:rPr lang="sv-SE" sz="1400" dirty="0" err="1">
                <a:solidFill>
                  <a:schemeClr val="tx1"/>
                </a:solidFill>
              </a:rPr>
              <a:t>ተኸፊቱ</a:t>
            </a:r>
            <a:r>
              <a:rPr lang="sv-SE" sz="1400" dirty="0">
                <a:solidFill>
                  <a:schemeClr val="tx1"/>
                </a:solidFill>
              </a:rPr>
              <a:t> </a:t>
            </a:r>
            <a:r>
              <a:rPr lang="sv-SE" sz="1400" dirty="0" err="1">
                <a:solidFill>
                  <a:schemeClr val="tx1"/>
                </a:solidFill>
              </a:rPr>
              <a:t>ዘሎ</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ሓቤሬታ</a:t>
            </a:r>
            <a:r>
              <a:rPr lang="sv-SE" sz="1400" dirty="0">
                <a:solidFill>
                  <a:schemeClr val="tx1"/>
                </a:solidFill>
              </a:rPr>
              <a:t> </a:t>
            </a:r>
            <a:r>
              <a:rPr lang="sv-SE" sz="1400" dirty="0" err="1">
                <a:solidFill>
                  <a:schemeClr val="tx1"/>
                </a:solidFill>
              </a:rPr>
              <a:t>ዝሓዘ</a:t>
            </a:r>
            <a:r>
              <a:rPr lang="sv-SE" sz="1400" dirty="0">
                <a:solidFill>
                  <a:schemeClr val="tx1"/>
                </a:solidFill>
              </a:rPr>
              <a:t> </a:t>
            </a:r>
            <a:r>
              <a:rPr lang="sv-SE" sz="1400" dirty="0" err="1">
                <a:solidFill>
                  <a:schemeClr val="tx1"/>
                </a:solidFill>
              </a:rPr>
              <a:t>ኣብ</a:t>
            </a:r>
            <a:r>
              <a:rPr lang="sv-SE" sz="1400" dirty="0">
                <a:solidFill>
                  <a:schemeClr val="tx1"/>
                </a:solidFill>
              </a:rPr>
              <a:t> </a:t>
            </a:r>
            <a:r>
              <a:rPr lang="sv-SE" sz="1400" dirty="0" err="1">
                <a:solidFill>
                  <a:schemeClr val="tx1"/>
                </a:solidFill>
              </a:rPr>
              <a:t>ታሕተዋይ</a:t>
            </a:r>
            <a:r>
              <a:rPr lang="sv-SE" sz="1400" dirty="0">
                <a:solidFill>
                  <a:schemeClr val="tx1"/>
                </a:solidFill>
              </a:rPr>
              <a:t> </a:t>
            </a:r>
            <a:r>
              <a:rPr lang="sv-SE" sz="1400" dirty="0" err="1">
                <a:solidFill>
                  <a:schemeClr val="tx1"/>
                </a:solidFill>
              </a:rPr>
              <a:t>ክፋል</a:t>
            </a:r>
            <a:r>
              <a:rPr lang="sv-SE" sz="1400" dirty="0">
                <a:solidFill>
                  <a:schemeClr val="tx1"/>
                </a:solidFill>
              </a:rPr>
              <a:t> </a:t>
            </a:r>
            <a:r>
              <a:rPr lang="sv-SE" sz="1400" dirty="0" err="1">
                <a:solidFill>
                  <a:schemeClr val="tx1"/>
                </a:solidFill>
              </a:rPr>
              <a:t>ናይቲ</a:t>
            </a:r>
            <a:r>
              <a:rPr lang="sv-SE" sz="1400" dirty="0">
                <a:solidFill>
                  <a:schemeClr val="tx1"/>
                </a:solidFill>
              </a:rPr>
              <a:t> </a:t>
            </a:r>
            <a:r>
              <a:rPr lang="sv-SE" sz="1400" dirty="0" err="1">
                <a:solidFill>
                  <a:schemeClr val="tx1"/>
                </a:solidFill>
              </a:rPr>
              <a:t>መስኮት</a:t>
            </a:r>
            <a:r>
              <a:rPr lang="sv-SE" sz="1400" dirty="0">
                <a:solidFill>
                  <a:schemeClr val="tx1"/>
                </a:solidFill>
              </a:rPr>
              <a:t> </a:t>
            </a:r>
            <a:r>
              <a:rPr lang="sv-SE" sz="1400" dirty="0" err="1">
                <a:solidFill>
                  <a:schemeClr val="tx1"/>
                </a:solidFill>
              </a:rPr>
              <a:t>ዘሎ</a:t>
            </a:r>
            <a:r>
              <a:rPr lang="sv-SE" sz="1400" dirty="0">
                <a:solidFill>
                  <a:schemeClr val="tx1"/>
                </a:solidFill>
              </a:rPr>
              <a:t> </a:t>
            </a:r>
            <a:r>
              <a:rPr lang="sv-SE" sz="1400" dirty="0" err="1">
                <a:solidFill>
                  <a:schemeClr val="tx1"/>
                </a:solidFill>
              </a:rPr>
              <a:t>ሊስታ</a:t>
            </a:r>
            <a:r>
              <a:rPr lang="sv-SE" sz="1400" dirty="0">
                <a:solidFill>
                  <a:schemeClr val="tx1"/>
                </a:solidFill>
              </a:rPr>
              <a:t>።</a:t>
            </a:r>
          </a:p>
        </p:txBody>
      </p:sp>
      <p:pic>
        <p:nvPicPr>
          <p:cNvPr id="123911" name="Picture 11"/>
          <p:cNvPicPr>
            <a:picLocks noGrp="1" noChangeAspect="1" noChangeArrowheads="1"/>
          </p:cNvPicPr>
          <p:nvPr>
            <p:ph sz="half" idx="4294967295"/>
          </p:nvPr>
        </p:nvPicPr>
        <p:blipFill>
          <a:blip r:embed="rId2" cstate="print"/>
          <a:srcRect/>
          <a:stretch>
            <a:fillRect/>
          </a:stretch>
        </p:blipFill>
        <p:spPr>
          <a:xfrm>
            <a:off x="1259632" y="3086100"/>
            <a:ext cx="7162801" cy="3771900"/>
          </a:xfrm>
        </p:spPr>
      </p:pic>
      <p:sp>
        <p:nvSpPr>
          <p:cNvPr id="123912" name="Oval 8"/>
          <p:cNvSpPr>
            <a:spLocks noChangeArrowheads="1"/>
          </p:cNvSpPr>
          <p:nvPr/>
        </p:nvSpPr>
        <p:spPr bwMode="auto">
          <a:xfrm>
            <a:off x="7524328" y="2996952"/>
            <a:ext cx="862012" cy="574675"/>
          </a:xfrm>
          <a:prstGeom prst="ellipse">
            <a:avLst/>
          </a:prstGeom>
          <a:solidFill>
            <a:schemeClr val="accent1">
              <a:alpha val="0"/>
            </a:schemeClr>
          </a:solidFill>
          <a:ln w="508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123915" name="Line 11"/>
          <p:cNvSpPr>
            <a:spLocks noChangeShapeType="1"/>
          </p:cNvSpPr>
          <p:nvPr/>
        </p:nvSpPr>
        <p:spPr bwMode="auto">
          <a:xfrm>
            <a:off x="467544" y="3429000"/>
            <a:ext cx="936625" cy="0"/>
          </a:xfrm>
          <a:prstGeom prst="line">
            <a:avLst/>
          </a:prstGeom>
          <a:noFill/>
          <a:ln w="63500">
            <a:solidFill>
              <a:schemeClr val="accent1"/>
            </a:solidFill>
            <a:round/>
            <a:headEnd/>
            <a:tailEnd type="triangle" w="med" len="med"/>
          </a:ln>
        </p:spPr>
        <p:txBody>
          <a:bodyPr anchor="ctr">
            <a:spAutoFit/>
          </a:bodyPr>
          <a:lstStyle/>
          <a:p>
            <a:endParaRPr lang="sv-SE"/>
          </a:p>
        </p:txBody>
      </p:sp>
      <p:sp>
        <p:nvSpPr>
          <p:cNvPr id="123916" name="Line 12"/>
          <p:cNvSpPr>
            <a:spLocks noChangeShapeType="1"/>
          </p:cNvSpPr>
          <p:nvPr/>
        </p:nvSpPr>
        <p:spPr bwMode="auto">
          <a:xfrm>
            <a:off x="467544" y="3284984"/>
            <a:ext cx="936625" cy="0"/>
          </a:xfrm>
          <a:prstGeom prst="line">
            <a:avLst/>
          </a:prstGeom>
          <a:noFill/>
          <a:ln w="63500">
            <a:solidFill>
              <a:schemeClr val="accent1"/>
            </a:solidFill>
            <a:round/>
            <a:headEnd/>
            <a:tailEnd type="triangle" w="med" len="med"/>
          </a:ln>
        </p:spPr>
        <p:txBody>
          <a:bodyPr anchor="ctr">
            <a:spAutoFit/>
          </a:bodyPr>
          <a:lstStyle/>
          <a:p>
            <a:endParaRPr lang="sv-SE"/>
          </a:p>
        </p:txBody>
      </p:sp>
      <p:sp>
        <p:nvSpPr>
          <p:cNvPr id="123917" name="Line 13"/>
          <p:cNvSpPr>
            <a:spLocks noChangeShapeType="1"/>
          </p:cNvSpPr>
          <p:nvPr/>
        </p:nvSpPr>
        <p:spPr bwMode="auto">
          <a:xfrm>
            <a:off x="467544" y="3573016"/>
            <a:ext cx="936625" cy="0"/>
          </a:xfrm>
          <a:prstGeom prst="line">
            <a:avLst/>
          </a:prstGeom>
          <a:noFill/>
          <a:ln w="63500">
            <a:solidFill>
              <a:schemeClr val="accent1"/>
            </a:solidFill>
            <a:round/>
            <a:headEnd/>
            <a:tailEnd type="triangle" w="med" len="med"/>
          </a:ln>
        </p:spPr>
        <p:txBody>
          <a:bodyPr anchor="ctr">
            <a:spAutoFit/>
          </a:bodyPr>
          <a:lstStyle/>
          <a:p>
            <a:endParaRPr lang="sv-SE"/>
          </a:p>
        </p:txBody>
      </p:sp>
      <p:sp>
        <p:nvSpPr>
          <p:cNvPr id="123918" name="Line 14"/>
          <p:cNvSpPr>
            <a:spLocks noChangeShapeType="1"/>
          </p:cNvSpPr>
          <p:nvPr/>
        </p:nvSpPr>
        <p:spPr bwMode="auto">
          <a:xfrm>
            <a:off x="539552" y="6742113"/>
            <a:ext cx="936625" cy="0"/>
          </a:xfrm>
          <a:prstGeom prst="line">
            <a:avLst/>
          </a:prstGeom>
          <a:noFill/>
          <a:ln w="63500">
            <a:solidFill>
              <a:schemeClr val="accent1"/>
            </a:solidFill>
            <a:round/>
            <a:headEnd/>
            <a:tailEnd type="triangle" w="med" len="med"/>
          </a:ln>
        </p:spPr>
        <p:txBody>
          <a:bodyPr anchor="ctr">
            <a:spAutoFit/>
          </a:bodyPr>
          <a:lstStyle/>
          <a:p>
            <a:endParaRPr lang="sv-SE"/>
          </a:p>
        </p:txBody>
      </p:sp>
      <p:sp>
        <p:nvSpPr>
          <p:cNvPr id="36876" name="AutoShape 12"/>
          <p:cNvSpPr>
            <a:spLocks noChangeArrowheads="1"/>
          </p:cNvSpPr>
          <p:nvPr/>
        </p:nvSpPr>
        <p:spPr bwMode="auto">
          <a:xfrm>
            <a:off x="2555776" y="5661248"/>
            <a:ext cx="4824413" cy="442913"/>
          </a:xfrm>
          <a:prstGeom prst="roundRect">
            <a:avLst>
              <a:gd name="adj" fmla="val 16667"/>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47115" name="Oval 8"/>
          <p:cNvSpPr>
            <a:spLocks noChangeArrowheads="1"/>
          </p:cNvSpPr>
          <p:nvPr/>
        </p:nvSpPr>
        <p:spPr bwMode="auto">
          <a:xfrm>
            <a:off x="7020272" y="1916832"/>
            <a:ext cx="1584325" cy="744538"/>
          </a:xfrm>
          <a:prstGeom prst="ellipse">
            <a:avLst/>
          </a:prstGeom>
          <a:solidFill>
            <a:schemeClr val="accent1">
              <a:alpha val="0"/>
            </a:schemeClr>
          </a:solidFill>
          <a:ln w="50800" algn="ctr">
            <a:solidFill>
              <a:schemeClr val="hlink"/>
            </a:solidFill>
            <a:round/>
            <a:headEnd/>
            <a:tailEnd/>
          </a:ln>
        </p:spPr>
        <p:txBody>
          <a:bodyPr anchor="ctr">
            <a:spAutoFit/>
          </a:bodyPr>
          <a:lstStyle/>
          <a:p>
            <a:pPr algn="ctr"/>
            <a:r>
              <a:rPr lang="sv-SE" sz="1400" b="1"/>
              <a:t>ኣድቅ፣ቆ ኣፍርዮ፣ ዕጸዎ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heel(4)">
                                      <p:cBhvr>
                                        <p:cTn id="7" dur="20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9">
                                            <p:txEl>
                                              <p:pRg st="0" end="0"/>
                                            </p:txEl>
                                          </p:spTgt>
                                        </p:tgtEl>
                                        <p:attrNameLst>
                                          <p:attrName>style.visibility</p:attrName>
                                        </p:attrNameLst>
                                      </p:cBhvr>
                                      <p:to>
                                        <p:strVal val="visible"/>
                                      </p:to>
                                    </p:set>
                                    <p:animEffect transition="in" filter="box(in)">
                                      <p:cBhvr>
                                        <p:cTn id="12" dur="500"/>
                                        <p:tgtEl>
                                          <p:spTgt spid="1239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9">
                                            <p:txEl>
                                              <p:pRg st="1" end="1"/>
                                            </p:txEl>
                                          </p:spTgt>
                                        </p:tgtEl>
                                        <p:attrNameLst>
                                          <p:attrName>style.visibility</p:attrName>
                                        </p:attrNameLst>
                                      </p:cBhvr>
                                      <p:to>
                                        <p:strVal val="visible"/>
                                      </p:to>
                                    </p:set>
                                    <p:animEffect transition="in" filter="box(in)">
                                      <p:cBhvr>
                                        <p:cTn id="17" dur="500"/>
                                        <p:tgtEl>
                                          <p:spTgt spid="1239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3909">
                                            <p:txEl>
                                              <p:pRg st="2" end="2"/>
                                            </p:txEl>
                                          </p:spTgt>
                                        </p:tgtEl>
                                        <p:attrNameLst>
                                          <p:attrName>style.visibility</p:attrName>
                                        </p:attrNameLst>
                                      </p:cBhvr>
                                      <p:to>
                                        <p:strVal val="visible"/>
                                      </p:to>
                                    </p:set>
                                    <p:animEffect transition="in" filter="box(in)">
                                      <p:cBhvr>
                                        <p:cTn id="22" dur="500"/>
                                        <p:tgtEl>
                                          <p:spTgt spid="1239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3916"/>
                                        </p:tgtEl>
                                        <p:attrNameLst>
                                          <p:attrName>style.visibility</p:attrName>
                                        </p:attrNameLst>
                                      </p:cBhvr>
                                      <p:to>
                                        <p:strVal val="visible"/>
                                      </p:to>
                                    </p:set>
                                    <p:anim calcmode="lin" valueType="num">
                                      <p:cBhvr additive="base">
                                        <p:cTn id="27" dur="500" fill="hold"/>
                                        <p:tgtEl>
                                          <p:spTgt spid="123916"/>
                                        </p:tgtEl>
                                        <p:attrNameLst>
                                          <p:attrName>ppt_x</p:attrName>
                                        </p:attrNameLst>
                                      </p:cBhvr>
                                      <p:tavLst>
                                        <p:tav tm="0">
                                          <p:val>
                                            <p:strVal val="#ppt_x"/>
                                          </p:val>
                                        </p:tav>
                                        <p:tav tm="100000">
                                          <p:val>
                                            <p:strVal val="#ppt_x"/>
                                          </p:val>
                                        </p:tav>
                                      </p:tavLst>
                                    </p:anim>
                                    <p:anim calcmode="lin" valueType="num">
                                      <p:cBhvr additive="base">
                                        <p:cTn id="28" dur="500" fill="hold"/>
                                        <p:tgtEl>
                                          <p:spTgt spid="1239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3912"/>
                                        </p:tgtEl>
                                        <p:attrNameLst>
                                          <p:attrName>style.visibility</p:attrName>
                                        </p:attrNameLst>
                                      </p:cBhvr>
                                      <p:to>
                                        <p:strVal val="visible"/>
                                      </p:to>
                                    </p:set>
                                    <p:anim calcmode="lin" valueType="num">
                                      <p:cBhvr additive="base">
                                        <p:cTn id="33" dur="500" fill="hold"/>
                                        <p:tgtEl>
                                          <p:spTgt spid="123912"/>
                                        </p:tgtEl>
                                        <p:attrNameLst>
                                          <p:attrName>ppt_x</p:attrName>
                                        </p:attrNameLst>
                                      </p:cBhvr>
                                      <p:tavLst>
                                        <p:tav tm="0">
                                          <p:val>
                                            <p:strVal val="#ppt_x"/>
                                          </p:val>
                                        </p:tav>
                                        <p:tav tm="100000">
                                          <p:val>
                                            <p:strVal val="#ppt_x"/>
                                          </p:val>
                                        </p:tav>
                                      </p:tavLst>
                                    </p:anim>
                                    <p:anim calcmode="lin" valueType="num">
                                      <p:cBhvr additive="base">
                                        <p:cTn id="34"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23909">
                                            <p:txEl>
                                              <p:pRg st="3" end="3"/>
                                            </p:txEl>
                                          </p:spTgt>
                                        </p:tgtEl>
                                        <p:attrNameLst>
                                          <p:attrName>style.visibility</p:attrName>
                                        </p:attrNameLst>
                                      </p:cBhvr>
                                      <p:to>
                                        <p:strVal val="visible"/>
                                      </p:to>
                                    </p:set>
                                    <p:animEffect transition="in" filter="box(in)">
                                      <p:cBhvr>
                                        <p:cTn id="39" dur="500"/>
                                        <p:tgtEl>
                                          <p:spTgt spid="12390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3909">
                                            <p:txEl>
                                              <p:pRg st="4" end="4"/>
                                            </p:txEl>
                                          </p:spTgt>
                                        </p:tgtEl>
                                        <p:attrNameLst>
                                          <p:attrName>style.visibility</p:attrName>
                                        </p:attrNameLst>
                                      </p:cBhvr>
                                      <p:to>
                                        <p:strVal val="visible"/>
                                      </p:to>
                                    </p:set>
                                    <p:animEffect transition="in" filter="box(in)">
                                      <p:cBhvr>
                                        <p:cTn id="44" dur="500"/>
                                        <p:tgtEl>
                                          <p:spTgt spid="12390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3915"/>
                                        </p:tgtEl>
                                        <p:attrNameLst>
                                          <p:attrName>style.visibility</p:attrName>
                                        </p:attrNameLst>
                                      </p:cBhvr>
                                      <p:to>
                                        <p:strVal val="visible"/>
                                      </p:to>
                                    </p:set>
                                    <p:anim calcmode="lin" valueType="num">
                                      <p:cBhvr additive="base">
                                        <p:cTn id="49" dur="500" fill="hold"/>
                                        <p:tgtEl>
                                          <p:spTgt spid="123915"/>
                                        </p:tgtEl>
                                        <p:attrNameLst>
                                          <p:attrName>ppt_x</p:attrName>
                                        </p:attrNameLst>
                                      </p:cBhvr>
                                      <p:tavLst>
                                        <p:tav tm="0">
                                          <p:val>
                                            <p:strVal val="#ppt_x"/>
                                          </p:val>
                                        </p:tav>
                                        <p:tav tm="100000">
                                          <p:val>
                                            <p:strVal val="#ppt_x"/>
                                          </p:val>
                                        </p:tav>
                                      </p:tavLst>
                                    </p:anim>
                                    <p:anim calcmode="lin" valueType="num">
                                      <p:cBhvr additive="base">
                                        <p:cTn id="50"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23909">
                                            <p:txEl>
                                              <p:pRg st="5" end="5"/>
                                            </p:txEl>
                                          </p:spTgt>
                                        </p:tgtEl>
                                        <p:attrNameLst>
                                          <p:attrName>style.visibility</p:attrName>
                                        </p:attrNameLst>
                                      </p:cBhvr>
                                      <p:to>
                                        <p:strVal val="visible"/>
                                      </p:to>
                                    </p:set>
                                    <p:animEffect transition="in" filter="box(in)">
                                      <p:cBhvr>
                                        <p:cTn id="55" dur="500"/>
                                        <p:tgtEl>
                                          <p:spTgt spid="123909">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876"/>
                                        </p:tgtEl>
                                        <p:attrNameLst>
                                          <p:attrName>style.visibility</p:attrName>
                                        </p:attrNameLst>
                                      </p:cBhvr>
                                      <p:to>
                                        <p:strVal val="visible"/>
                                      </p:to>
                                    </p:set>
                                    <p:anim calcmode="lin" valueType="num">
                                      <p:cBhvr additive="base">
                                        <p:cTn id="60" dur="500" fill="hold"/>
                                        <p:tgtEl>
                                          <p:spTgt spid="36876"/>
                                        </p:tgtEl>
                                        <p:attrNameLst>
                                          <p:attrName>ppt_x</p:attrName>
                                        </p:attrNameLst>
                                      </p:cBhvr>
                                      <p:tavLst>
                                        <p:tav tm="0">
                                          <p:val>
                                            <p:strVal val="#ppt_x"/>
                                          </p:val>
                                        </p:tav>
                                        <p:tav tm="100000">
                                          <p:val>
                                            <p:strVal val="#ppt_x"/>
                                          </p:val>
                                        </p:tav>
                                      </p:tavLst>
                                    </p:anim>
                                    <p:anim calcmode="lin" valueType="num">
                                      <p:cBhvr additive="base">
                                        <p:cTn id="61"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23909">
                                            <p:txEl>
                                              <p:pRg st="6" end="6"/>
                                            </p:txEl>
                                          </p:spTgt>
                                        </p:tgtEl>
                                        <p:attrNameLst>
                                          <p:attrName>style.visibility</p:attrName>
                                        </p:attrNameLst>
                                      </p:cBhvr>
                                      <p:to>
                                        <p:strVal val="visible"/>
                                      </p:to>
                                    </p:set>
                                    <p:animEffect transition="in" filter="box(in)">
                                      <p:cBhvr>
                                        <p:cTn id="66" dur="500"/>
                                        <p:tgtEl>
                                          <p:spTgt spid="123909">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3917"/>
                                        </p:tgtEl>
                                        <p:attrNameLst>
                                          <p:attrName>style.visibility</p:attrName>
                                        </p:attrNameLst>
                                      </p:cBhvr>
                                      <p:to>
                                        <p:strVal val="visible"/>
                                      </p:to>
                                    </p:set>
                                    <p:anim calcmode="lin" valueType="num">
                                      <p:cBhvr additive="base">
                                        <p:cTn id="71" dur="500" fill="hold"/>
                                        <p:tgtEl>
                                          <p:spTgt spid="123917"/>
                                        </p:tgtEl>
                                        <p:attrNameLst>
                                          <p:attrName>ppt_x</p:attrName>
                                        </p:attrNameLst>
                                      </p:cBhvr>
                                      <p:tavLst>
                                        <p:tav tm="0">
                                          <p:val>
                                            <p:strVal val="#ppt_x"/>
                                          </p:val>
                                        </p:tav>
                                        <p:tav tm="100000">
                                          <p:val>
                                            <p:strVal val="#ppt_x"/>
                                          </p:val>
                                        </p:tav>
                                      </p:tavLst>
                                    </p:anim>
                                    <p:anim calcmode="lin" valueType="num">
                                      <p:cBhvr additive="base">
                                        <p:cTn id="72"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23909">
                                            <p:txEl>
                                              <p:pRg st="7" end="7"/>
                                            </p:txEl>
                                          </p:spTgt>
                                        </p:tgtEl>
                                        <p:attrNameLst>
                                          <p:attrName>style.visibility</p:attrName>
                                        </p:attrNameLst>
                                      </p:cBhvr>
                                      <p:to>
                                        <p:strVal val="visible"/>
                                      </p:to>
                                    </p:set>
                                    <p:animEffect transition="in" filter="box(in)">
                                      <p:cBhvr>
                                        <p:cTn id="77" dur="500"/>
                                        <p:tgtEl>
                                          <p:spTgt spid="12390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3918"/>
                                        </p:tgtEl>
                                        <p:attrNameLst>
                                          <p:attrName>style.visibility</p:attrName>
                                        </p:attrNameLst>
                                      </p:cBhvr>
                                      <p:to>
                                        <p:strVal val="visible"/>
                                      </p:to>
                                    </p:set>
                                    <p:anim calcmode="lin" valueType="num">
                                      <p:cBhvr additive="base">
                                        <p:cTn id="82" dur="500" fill="hold"/>
                                        <p:tgtEl>
                                          <p:spTgt spid="123918"/>
                                        </p:tgtEl>
                                        <p:attrNameLst>
                                          <p:attrName>ppt_x</p:attrName>
                                        </p:attrNameLst>
                                      </p:cBhvr>
                                      <p:tavLst>
                                        <p:tav tm="0">
                                          <p:val>
                                            <p:strVal val="#ppt_x"/>
                                          </p:val>
                                        </p:tav>
                                        <p:tav tm="100000">
                                          <p:val>
                                            <p:strVal val="#ppt_x"/>
                                          </p:val>
                                        </p:tav>
                                      </p:tavLst>
                                    </p:anim>
                                    <p:anim calcmode="lin" valueType="num">
                                      <p:cBhvr additive="base">
                                        <p:cTn id="83"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uiExpand="1" build="p"/>
      <p:bldP spid="123912" grpId="0" uiExpand="1" animBg="1"/>
      <p:bldP spid="123915" grpId="0" animBg="1"/>
      <p:bldP spid="123916" grpId="0" animBg="1"/>
      <p:bldP spid="123917" grpId="0" animBg="1"/>
      <p:bldP spid="123918" grpId="0" animBg="1"/>
      <p:bldP spid="36876" grpId="0" uiExpan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idx="4294967295"/>
          </p:nvPr>
        </p:nvSpPr>
        <p:spPr>
          <a:xfrm>
            <a:off x="0" y="0"/>
            <a:ext cx="9144000" cy="836613"/>
          </a:xfrm>
        </p:spPr>
        <p:txBody>
          <a:bodyPr anchorCtr="1"/>
          <a:lstStyle/>
          <a:p>
            <a:pPr rtl="1" eaLnBrk="1" hangingPunct="1"/>
            <a:r>
              <a:rPr lang="en-US" sz="4000" dirty="0" err="1">
                <a:solidFill>
                  <a:schemeClr val="accent1"/>
                </a:solidFill>
                <a:latin typeface="Tahoma" pitchFamily="34" charset="0"/>
                <a:cs typeface="Tahoma" pitchFamily="34" charset="0"/>
              </a:rPr>
              <a:t>እዛ</a:t>
            </a:r>
            <a:r>
              <a:rPr lang="en-US" sz="4000" dirty="0">
                <a:solidFill>
                  <a:schemeClr val="accent1"/>
                </a:solidFill>
                <a:latin typeface="Tahoma" pitchFamily="34" charset="0"/>
                <a:cs typeface="Tahoma" pitchFamily="34" charset="0"/>
              </a:rPr>
              <a:t> </a:t>
            </a:r>
            <a:r>
              <a:rPr lang="en-US" sz="4000" dirty="0" err="1">
                <a:solidFill>
                  <a:schemeClr val="accent1"/>
                </a:solidFill>
                <a:latin typeface="Tahoma" pitchFamily="34" charset="0"/>
                <a:cs typeface="Tahoma" pitchFamily="34" charset="0"/>
              </a:rPr>
              <a:t>ኮም</a:t>
            </a:r>
            <a:r>
              <a:rPr lang="ti-ER" sz="4000" dirty="0">
                <a:solidFill>
                  <a:schemeClr val="accent1"/>
                </a:solidFill>
                <a:latin typeface="Tahoma" pitchFamily="34" charset="0"/>
                <a:cs typeface="Tahoma" pitchFamily="34" charset="0"/>
              </a:rPr>
              <a:t>ፕዩ</a:t>
            </a:r>
            <a:r>
              <a:rPr lang="en-US" sz="4000" dirty="0" err="1">
                <a:solidFill>
                  <a:schemeClr val="accent1"/>
                </a:solidFill>
                <a:latin typeface="Tahoma" pitchFamily="34" charset="0"/>
                <a:cs typeface="Tahoma" pitchFamily="34" charset="0"/>
              </a:rPr>
              <a:t>ተርዚኣ</a:t>
            </a:r>
            <a:endParaRPr lang="sv-SE" sz="4000" dirty="0">
              <a:solidFill>
                <a:schemeClr val="accent1"/>
              </a:solidFill>
              <a:latin typeface="Tahoma" pitchFamily="34" charset="0"/>
              <a:cs typeface="Tahoma" pitchFamily="34" charset="0"/>
            </a:endParaRPr>
          </a:p>
        </p:txBody>
      </p:sp>
      <p:sp>
        <p:nvSpPr>
          <p:cNvPr id="125958" name="Rectangle 6"/>
          <p:cNvSpPr>
            <a:spLocks noGrp="1" noChangeArrowheads="1"/>
          </p:cNvSpPr>
          <p:nvPr>
            <p:ph type="body" sz="half" idx="4294967295"/>
          </p:nvPr>
        </p:nvSpPr>
        <p:spPr>
          <a:xfrm>
            <a:off x="4648200" y="692150"/>
            <a:ext cx="4495800" cy="6165850"/>
          </a:xfrm>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eaLnBrk="1" hangingPunct="1">
              <a:lnSpc>
                <a:spcPct val="80000"/>
              </a:lnSpc>
              <a:buClr>
                <a:schemeClr val="hlink"/>
              </a:buClr>
              <a:buSzPct val="80000"/>
              <a:buFont typeface="Arial" charset="0"/>
              <a:buNone/>
              <a:defRPr/>
            </a:pPr>
            <a:r>
              <a:rPr lang="sv-SE" sz="1800" dirty="0">
                <a:solidFill>
                  <a:srgbClr val="000000"/>
                </a:solidFill>
                <a:latin typeface="Tahoma" pitchFamily="34" charset="0"/>
                <a:cs typeface="Tahoma" pitchFamily="34" charset="0"/>
              </a:rPr>
              <a:t>	</a:t>
            </a:r>
          </a:p>
          <a:p>
            <a:pPr eaLnBrk="1" hangingPunct="1">
              <a:lnSpc>
                <a:spcPct val="80000"/>
              </a:lnSpc>
              <a:buClr>
                <a:schemeClr val="tx1"/>
              </a:buClr>
              <a:buSzPct val="80000"/>
              <a:defRPr/>
            </a:pPr>
            <a:r>
              <a:rPr lang="sv-SE" sz="2400" dirty="0" err="1">
                <a:solidFill>
                  <a:schemeClr val="tx1"/>
                </a:solidFill>
              </a:rPr>
              <a:t>ኣብ</a:t>
            </a:r>
            <a:r>
              <a:rPr lang="sv-SE" sz="2400" dirty="0">
                <a:solidFill>
                  <a:schemeClr val="tx1"/>
                </a:solidFill>
              </a:rPr>
              <a:t> </a:t>
            </a:r>
            <a:r>
              <a:rPr lang="sv-SE" sz="2400" dirty="0" err="1">
                <a:solidFill>
                  <a:schemeClr val="tx1"/>
                </a:solidFill>
              </a:rPr>
              <a:t>ጽኑዕ</a:t>
            </a:r>
            <a:r>
              <a:rPr lang="sv-SE" sz="2400" dirty="0">
                <a:solidFill>
                  <a:schemeClr val="tx1"/>
                </a:solidFill>
              </a:rPr>
              <a:t> </a:t>
            </a:r>
            <a:r>
              <a:rPr lang="sv-SE" sz="2400" dirty="0" err="1">
                <a:solidFill>
                  <a:schemeClr val="tx1"/>
                </a:solidFill>
              </a:rPr>
              <a:t>ዲስኮኻ</a:t>
            </a:r>
            <a:r>
              <a:rPr lang="sv-SE" sz="2400" dirty="0">
                <a:solidFill>
                  <a:schemeClr val="tx1"/>
                </a:solidFill>
              </a:rPr>
              <a:t> </a:t>
            </a:r>
            <a:r>
              <a:rPr lang="sv-SE" sz="2400" dirty="0" err="1">
                <a:solidFill>
                  <a:schemeClr val="tx1"/>
                </a:solidFill>
              </a:rPr>
              <a:t>ዘሎ</a:t>
            </a:r>
            <a:r>
              <a:rPr lang="sv-SE" sz="2400" dirty="0">
                <a:solidFill>
                  <a:schemeClr val="tx1"/>
                </a:solidFill>
              </a:rPr>
              <a:t> </a:t>
            </a:r>
            <a:r>
              <a:rPr lang="sv-SE" sz="2400" dirty="0" err="1">
                <a:solidFill>
                  <a:schemeClr val="tx1"/>
                </a:solidFill>
              </a:rPr>
              <a:t>ትሕዝቶን</a:t>
            </a:r>
            <a:r>
              <a:rPr lang="sv-SE" sz="2400" dirty="0">
                <a:solidFill>
                  <a:schemeClr val="tx1"/>
                </a:solidFill>
              </a:rPr>
              <a:t> </a:t>
            </a:r>
            <a:r>
              <a:rPr lang="sv-SE" sz="2400" dirty="0" err="1">
                <a:solidFill>
                  <a:schemeClr val="tx1"/>
                </a:solidFill>
              </a:rPr>
              <a:t>ውሻጠ</a:t>
            </a:r>
            <a:r>
              <a:rPr lang="sv-SE" sz="2400" dirty="0">
                <a:solidFill>
                  <a:schemeClr val="tx1"/>
                </a:solidFill>
              </a:rPr>
              <a:t> </a:t>
            </a:r>
            <a:r>
              <a:rPr lang="sv-SE" sz="2400" dirty="0" err="1">
                <a:solidFill>
                  <a:schemeClr val="tx1"/>
                </a:solidFill>
              </a:rPr>
              <a:t>ሲዲ፡ሮም</a:t>
            </a:r>
            <a:r>
              <a:rPr lang="sv-SE" sz="2400" dirty="0">
                <a:solidFill>
                  <a:schemeClr val="tx1"/>
                </a:solidFill>
              </a:rPr>
              <a:t>፣ </a:t>
            </a:r>
            <a:r>
              <a:rPr lang="sv-SE" sz="2400" dirty="0" err="1">
                <a:solidFill>
                  <a:schemeClr val="tx1"/>
                </a:solidFill>
              </a:rPr>
              <a:t>ዲስኮ</a:t>
            </a:r>
            <a:r>
              <a:rPr lang="ti-ER" sz="2400" dirty="0">
                <a:solidFill>
                  <a:schemeClr val="tx1"/>
                </a:solidFill>
              </a:rPr>
              <a:t> </a:t>
            </a:r>
            <a:r>
              <a:rPr lang="sv-SE" sz="2400" dirty="0" err="1">
                <a:solidFill>
                  <a:schemeClr val="tx1"/>
                </a:solidFill>
              </a:rPr>
              <a:t>ከምኡ</a:t>
            </a:r>
            <a:r>
              <a:rPr lang="sv-SE" sz="2400" dirty="0">
                <a:solidFill>
                  <a:schemeClr val="tx1"/>
                </a:solidFill>
              </a:rPr>
              <a:t> </a:t>
            </a:r>
            <a:r>
              <a:rPr lang="sv-SE" sz="2400" dirty="0" err="1">
                <a:solidFill>
                  <a:schemeClr val="tx1"/>
                </a:solidFill>
              </a:rPr>
              <a:t>ውን</a:t>
            </a:r>
            <a:r>
              <a:rPr lang="sv-SE" sz="2400" dirty="0">
                <a:solidFill>
                  <a:schemeClr val="tx1"/>
                </a:solidFill>
              </a:rPr>
              <a:t> </a:t>
            </a:r>
            <a:r>
              <a:rPr lang="sv-SE" sz="2400" dirty="0" err="1">
                <a:solidFill>
                  <a:schemeClr val="tx1"/>
                </a:solidFill>
              </a:rPr>
              <a:t>ውሻጠ</a:t>
            </a:r>
            <a:r>
              <a:rPr lang="sv-SE" sz="2400" dirty="0">
                <a:solidFill>
                  <a:schemeClr val="tx1"/>
                </a:solidFill>
              </a:rPr>
              <a:t> </a:t>
            </a:r>
            <a:r>
              <a:rPr lang="sv-SE" sz="2400" dirty="0" err="1">
                <a:solidFill>
                  <a:schemeClr val="tx1"/>
                </a:solidFill>
              </a:rPr>
              <a:t>ስኪዔት</a:t>
            </a:r>
            <a:r>
              <a:rPr lang="sv-SE" sz="2400" dirty="0">
                <a:solidFill>
                  <a:schemeClr val="tx1"/>
                </a:solidFill>
              </a:rPr>
              <a:t> </a:t>
            </a:r>
            <a:r>
              <a:rPr lang="sv-SE" sz="2400" dirty="0" err="1">
                <a:solidFill>
                  <a:schemeClr val="tx1"/>
                </a:solidFill>
              </a:rPr>
              <a:t>ስራሕ</a:t>
            </a:r>
            <a:r>
              <a:rPr lang="sv-SE" sz="2400" dirty="0">
                <a:solidFill>
                  <a:schemeClr val="tx1"/>
                </a:solidFill>
              </a:rPr>
              <a:t> </a:t>
            </a:r>
            <a:r>
              <a:rPr lang="sv-SE" sz="2400" dirty="0" err="1">
                <a:solidFill>
                  <a:schemeClr val="tx1"/>
                </a:solidFill>
              </a:rPr>
              <a:t>የርኢ</a:t>
            </a:r>
            <a:r>
              <a:rPr lang="sv-SE" sz="2400" dirty="0">
                <a:solidFill>
                  <a:schemeClr val="tx1"/>
                </a:solidFill>
              </a:rPr>
              <a:t>።</a:t>
            </a:r>
            <a:endParaRPr lang="sv-SE" sz="2400" dirty="0">
              <a:solidFill>
                <a:srgbClr val="000000"/>
              </a:solidFill>
              <a:latin typeface="Tahoma" pitchFamily="34" charset="0"/>
              <a:cs typeface="Tahoma" pitchFamily="34" charset="0"/>
            </a:endParaRPr>
          </a:p>
          <a:p>
            <a:pPr eaLnBrk="1" hangingPunct="1">
              <a:lnSpc>
                <a:spcPct val="80000"/>
              </a:lnSpc>
              <a:buClr>
                <a:schemeClr val="tx1"/>
              </a:buClr>
              <a:buSzPct val="80000"/>
              <a:defRPr/>
            </a:pPr>
            <a:endParaRPr lang="sv-SE" sz="2400" dirty="0">
              <a:solidFill>
                <a:srgbClr val="000000"/>
              </a:solidFill>
              <a:latin typeface="Tahoma" pitchFamily="34" charset="0"/>
              <a:cs typeface="Tahoma" pitchFamily="34" charset="0"/>
            </a:endParaRPr>
          </a:p>
          <a:p>
            <a:pPr eaLnBrk="1" hangingPunct="1">
              <a:lnSpc>
                <a:spcPct val="80000"/>
              </a:lnSpc>
              <a:buClr>
                <a:schemeClr val="tx1"/>
              </a:buClr>
              <a:buSzPct val="80000"/>
              <a:defRPr/>
            </a:pPr>
            <a:r>
              <a:rPr lang="sv-SE" sz="2400" dirty="0" err="1">
                <a:solidFill>
                  <a:schemeClr val="tx1"/>
                </a:solidFill>
              </a:rPr>
              <a:t>ነ</a:t>
            </a:r>
            <a:r>
              <a:rPr lang="sv-SE" sz="2400" b="1" dirty="0" err="1">
                <a:solidFill>
                  <a:schemeClr val="tx1"/>
                </a:solidFill>
              </a:rPr>
              <a:t>ዛ</a:t>
            </a:r>
            <a:r>
              <a:rPr lang="sv-SE" sz="2400" b="1" dirty="0">
                <a:solidFill>
                  <a:schemeClr val="tx1"/>
                </a:solidFill>
              </a:rPr>
              <a:t> </a:t>
            </a:r>
            <a:r>
              <a:rPr lang="sv-SE" sz="2400" b="1" dirty="0" err="1">
                <a:solidFill>
                  <a:schemeClr val="tx1"/>
                </a:solidFill>
              </a:rPr>
              <a:t>ኮምፑተርዚኣ</a:t>
            </a:r>
            <a:r>
              <a:rPr lang="sv-SE" sz="2400" dirty="0">
                <a:solidFill>
                  <a:schemeClr val="tx1"/>
                </a:solidFill>
              </a:rPr>
              <a:t> </a:t>
            </a:r>
            <a:r>
              <a:rPr lang="sv-SE" sz="2400" dirty="0" err="1">
                <a:solidFill>
                  <a:schemeClr val="tx1"/>
                </a:solidFill>
              </a:rPr>
              <a:t>ክትከፍት</a:t>
            </a:r>
            <a:r>
              <a:rPr lang="sv-SE" sz="2400" dirty="0">
                <a:solidFill>
                  <a:schemeClr val="tx1"/>
                </a:solidFill>
              </a:rPr>
              <a:t> </a:t>
            </a:r>
            <a:r>
              <a:rPr lang="sv-SE" sz="2400" dirty="0" err="1">
                <a:solidFill>
                  <a:schemeClr val="tx1"/>
                </a:solidFill>
              </a:rPr>
              <a:t>ነታ</a:t>
            </a:r>
            <a:r>
              <a:rPr lang="sv-SE" sz="2400" dirty="0">
                <a:solidFill>
                  <a:schemeClr val="tx1"/>
                </a:solidFill>
              </a:rPr>
              <a:t> </a:t>
            </a:r>
            <a:r>
              <a:rPr lang="sv-SE" sz="2400" dirty="0" err="1">
                <a:solidFill>
                  <a:schemeClr val="tx1"/>
                </a:solidFill>
              </a:rPr>
              <a:t>ናይ</a:t>
            </a:r>
            <a:r>
              <a:rPr lang="sv-SE" sz="2400" dirty="0">
                <a:solidFill>
                  <a:schemeClr val="tx1"/>
                </a:solidFill>
              </a:rPr>
              <a:t> </a:t>
            </a:r>
            <a:r>
              <a:rPr lang="sv-SE" sz="2400" dirty="0" err="1">
                <a:solidFill>
                  <a:schemeClr val="tx1"/>
                </a:solidFill>
              </a:rPr>
              <a:t>መጠወቕ</a:t>
            </a:r>
            <a:r>
              <a:rPr lang="sv-SE" sz="2400" dirty="0">
                <a:solidFill>
                  <a:schemeClr val="tx1"/>
                </a:solidFill>
              </a:rPr>
              <a:t> </a:t>
            </a:r>
            <a:r>
              <a:rPr lang="sv-SE" sz="2400" dirty="0" err="1">
                <a:solidFill>
                  <a:schemeClr val="tx1"/>
                </a:solidFill>
              </a:rPr>
              <a:t>መጀመሪ</a:t>
            </a:r>
            <a:r>
              <a:rPr lang="sv-SE" sz="2400" dirty="0">
                <a:solidFill>
                  <a:schemeClr val="tx1"/>
                </a:solidFill>
              </a:rPr>
              <a:t>  </a:t>
            </a:r>
            <a:r>
              <a:rPr lang="sv-SE" sz="2400" dirty="0" err="1">
                <a:solidFill>
                  <a:schemeClr val="tx1"/>
                </a:solidFill>
              </a:rPr>
              <a:t>ጠውቕ</a:t>
            </a:r>
            <a:r>
              <a:rPr lang="sv-SE" sz="2400" dirty="0">
                <a:solidFill>
                  <a:schemeClr val="tx1"/>
                </a:solidFill>
              </a:rPr>
              <a:t>። </a:t>
            </a:r>
            <a:r>
              <a:rPr lang="sv-SE" sz="2400" dirty="0" err="1">
                <a:solidFill>
                  <a:schemeClr val="tx1"/>
                </a:solidFill>
              </a:rPr>
              <a:t>ሽዑ</a:t>
            </a:r>
            <a:r>
              <a:rPr lang="sv-SE" sz="2400" dirty="0">
                <a:solidFill>
                  <a:schemeClr val="tx1"/>
                </a:solidFill>
              </a:rPr>
              <a:t> </a:t>
            </a:r>
            <a:r>
              <a:rPr lang="sv-SE" sz="2400" dirty="0" err="1">
                <a:solidFill>
                  <a:schemeClr val="tx1"/>
                </a:solidFill>
              </a:rPr>
              <a:t>ናይ</a:t>
            </a:r>
            <a:r>
              <a:rPr lang="sv-SE" sz="2400" dirty="0">
                <a:solidFill>
                  <a:schemeClr val="tx1"/>
                </a:solidFill>
              </a:rPr>
              <a:t>  </a:t>
            </a:r>
            <a:r>
              <a:rPr lang="sv-SE" sz="2400" dirty="0" err="1">
                <a:solidFill>
                  <a:schemeClr val="tx1"/>
                </a:solidFill>
              </a:rPr>
              <a:t>መጀመሪ</a:t>
            </a:r>
            <a:r>
              <a:rPr lang="ti-ER" sz="2400" dirty="0">
                <a:solidFill>
                  <a:schemeClr val="tx1"/>
                </a:solidFill>
              </a:rPr>
              <a:t> ዝርዝር ሓበሬታ</a:t>
            </a:r>
            <a:r>
              <a:rPr lang="sv-SE" sz="2400" dirty="0">
                <a:solidFill>
                  <a:schemeClr val="tx1"/>
                </a:solidFill>
              </a:rPr>
              <a:t> </a:t>
            </a:r>
            <a:r>
              <a:rPr lang="sv-SE" sz="2400" dirty="0" err="1">
                <a:solidFill>
                  <a:schemeClr val="tx1"/>
                </a:solidFill>
              </a:rPr>
              <a:t>ይኽፈት</a:t>
            </a:r>
            <a:r>
              <a:rPr lang="sv-SE" sz="2400" dirty="0">
                <a:solidFill>
                  <a:schemeClr val="tx1"/>
                </a:solidFill>
              </a:rPr>
              <a:t>። </a:t>
            </a:r>
            <a:r>
              <a:rPr lang="sv-SE" sz="2400" dirty="0" err="1">
                <a:solidFill>
                  <a:schemeClr val="tx1"/>
                </a:solidFill>
              </a:rPr>
              <a:t>ደሓር</a:t>
            </a:r>
            <a:r>
              <a:rPr lang="sv-SE" sz="2400" dirty="0">
                <a:solidFill>
                  <a:schemeClr val="tx1"/>
                </a:solidFill>
              </a:rPr>
              <a:t> </a:t>
            </a:r>
            <a:r>
              <a:rPr lang="ti-ER" sz="2400" b="1" dirty="0">
                <a:solidFill>
                  <a:schemeClr val="tx1"/>
                </a:solidFill>
              </a:rPr>
              <a:t>ነ</a:t>
            </a:r>
            <a:r>
              <a:rPr lang="sv-SE" sz="2400" b="1" dirty="0">
                <a:solidFill>
                  <a:schemeClr val="tx1"/>
                </a:solidFill>
              </a:rPr>
              <a:t>ዛ </a:t>
            </a:r>
            <a:r>
              <a:rPr lang="sv-SE" sz="2400" b="1" dirty="0" err="1">
                <a:solidFill>
                  <a:schemeClr val="tx1"/>
                </a:solidFill>
              </a:rPr>
              <a:t>ኮምፑተርዚኣ</a:t>
            </a:r>
            <a:r>
              <a:rPr lang="sv-SE" sz="2400" dirty="0">
                <a:solidFill>
                  <a:schemeClr val="tx1"/>
                </a:solidFill>
              </a:rPr>
              <a:t> </a:t>
            </a:r>
            <a:r>
              <a:rPr lang="sv-SE" sz="2400" dirty="0" err="1">
                <a:solidFill>
                  <a:schemeClr val="tx1"/>
                </a:solidFill>
              </a:rPr>
              <a:t>ጠውቕ</a:t>
            </a:r>
            <a:r>
              <a:rPr lang="sv-SE" sz="2400" dirty="0">
                <a:solidFill>
                  <a:schemeClr val="tx1"/>
                </a:solidFill>
              </a:rPr>
              <a:t>።</a:t>
            </a:r>
            <a:endParaRPr lang="sv-SE" sz="2400" dirty="0">
              <a:solidFill>
                <a:srgbClr val="000000"/>
              </a:solidFill>
              <a:latin typeface="Tahoma" pitchFamily="34" charset="0"/>
              <a:cs typeface="Tahoma" pitchFamily="34" charset="0"/>
            </a:endParaRPr>
          </a:p>
          <a:p>
            <a:pPr eaLnBrk="1" hangingPunct="1">
              <a:lnSpc>
                <a:spcPct val="80000"/>
              </a:lnSpc>
              <a:buClr>
                <a:schemeClr val="tx1"/>
              </a:buClr>
              <a:buSzPct val="80000"/>
              <a:defRPr/>
            </a:pPr>
            <a:endParaRPr lang="sv-SE" sz="2400" dirty="0">
              <a:solidFill>
                <a:srgbClr val="000000"/>
              </a:solidFill>
              <a:latin typeface="Tahoma" pitchFamily="34" charset="0"/>
              <a:cs typeface="Tahoma" pitchFamily="34" charset="0"/>
            </a:endParaRPr>
          </a:p>
          <a:p>
            <a:pPr eaLnBrk="1" hangingPunct="1">
              <a:lnSpc>
                <a:spcPct val="80000"/>
              </a:lnSpc>
              <a:buClr>
                <a:schemeClr val="tx1"/>
              </a:buClr>
              <a:buSzPct val="80000"/>
              <a:defRPr/>
            </a:pPr>
            <a:r>
              <a:rPr lang="sv-SE" sz="2400" dirty="0" err="1">
                <a:solidFill>
                  <a:schemeClr val="tx1"/>
                </a:solidFill>
              </a:rPr>
              <a:t>ጽኑዕ</a:t>
            </a:r>
            <a:r>
              <a:rPr lang="sv-SE" sz="2400" dirty="0">
                <a:solidFill>
                  <a:schemeClr val="tx1"/>
                </a:solidFill>
              </a:rPr>
              <a:t> </a:t>
            </a:r>
            <a:r>
              <a:rPr lang="sv-SE" sz="2400" dirty="0" err="1">
                <a:solidFill>
                  <a:schemeClr val="tx1"/>
                </a:solidFill>
              </a:rPr>
              <a:t>ዲስኮ</a:t>
            </a:r>
            <a:r>
              <a:rPr lang="sv-SE" sz="2400" dirty="0">
                <a:solidFill>
                  <a:schemeClr val="tx1"/>
                </a:solidFill>
              </a:rPr>
              <a:t> </a:t>
            </a:r>
            <a:r>
              <a:rPr lang="sv-SE" sz="2400" dirty="0" err="1">
                <a:solidFill>
                  <a:schemeClr val="tx1"/>
                </a:solidFill>
              </a:rPr>
              <a:t>ዝበዝሕ</a:t>
            </a:r>
            <a:r>
              <a:rPr lang="sv-SE" sz="2400" dirty="0">
                <a:solidFill>
                  <a:schemeClr val="tx1"/>
                </a:solidFill>
              </a:rPr>
              <a:t> </a:t>
            </a:r>
            <a:r>
              <a:rPr lang="sv-SE" sz="2400" dirty="0" err="1">
                <a:solidFill>
                  <a:schemeClr val="tx1"/>
                </a:solidFill>
              </a:rPr>
              <a:t>ጊዜ</a:t>
            </a:r>
            <a:r>
              <a:rPr lang="sv-SE" sz="2400" dirty="0">
                <a:solidFill>
                  <a:schemeClr val="tx1"/>
                </a:solidFill>
              </a:rPr>
              <a:t> </a:t>
            </a:r>
            <a:r>
              <a:rPr lang="sv-SE" sz="2400" dirty="0" err="1">
                <a:solidFill>
                  <a:schemeClr val="tx1"/>
                </a:solidFill>
              </a:rPr>
              <a:t>ኣብ</a:t>
            </a:r>
            <a:r>
              <a:rPr lang="sv-SE" sz="2400" dirty="0">
                <a:solidFill>
                  <a:schemeClr val="tx1"/>
                </a:solidFill>
              </a:rPr>
              <a:t> </a:t>
            </a:r>
            <a:r>
              <a:rPr lang="sv-SE" sz="2400" dirty="0" err="1">
                <a:solidFill>
                  <a:schemeClr val="tx1"/>
                </a:solidFill>
              </a:rPr>
              <a:t>ክልተ</a:t>
            </a:r>
            <a:r>
              <a:rPr lang="sv-SE" sz="2400" dirty="0">
                <a:solidFill>
                  <a:schemeClr val="tx1"/>
                </a:solidFill>
              </a:rPr>
              <a:t> </a:t>
            </a:r>
            <a:r>
              <a:rPr lang="sv-SE" sz="2400" dirty="0" err="1">
                <a:solidFill>
                  <a:schemeClr val="tx1"/>
                </a:solidFill>
              </a:rPr>
              <a:t>ይምቀል</a:t>
            </a:r>
            <a:r>
              <a:rPr lang="sv-SE" sz="2400" dirty="0">
                <a:solidFill>
                  <a:schemeClr val="tx1"/>
                </a:solidFill>
              </a:rPr>
              <a:t>፤ (ሲ፡) ን (ዲ።) ን።</a:t>
            </a:r>
            <a:endParaRPr lang="sv-SE" sz="2400" dirty="0">
              <a:solidFill>
                <a:srgbClr val="000000"/>
              </a:solidFill>
              <a:latin typeface="Tahoma" pitchFamily="34" charset="0"/>
              <a:cs typeface="Tahoma" pitchFamily="34" charset="0"/>
            </a:endParaRPr>
          </a:p>
          <a:p>
            <a:pPr eaLnBrk="1" hangingPunct="1">
              <a:lnSpc>
                <a:spcPct val="80000"/>
              </a:lnSpc>
              <a:buClr>
                <a:schemeClr val="tx1"/>
              </a:buClr>
              <a:buSzPct val="80000"/>
              <a:defRPr/>
            </a:pPr>
            <a:endParaRPr lang="sv-SE" sz="2400" dirty="0">
              <a:solidFill>
                <a:srgbClr val="000000"/>
              </a:solidFill>
              <a:latin typeface="Tahoma" pitchFamily="34" charset="0"/>
              <a:cs typeface="Tahoma" pitchFamily="34" charset="0"/>
            </a:endParaRPr>
          </a:p>
          <a:p>
            <a:pPr eaLnBrk="1" hangingPunct="1">
              <a:lnSpc>
                <a:spcPct val="80000"/>
              </a:lnSpc>
              <a:buClr>
                <a:schemeClr val="tx1"/>
              </a:buClr>
              <a:buSzPct val="80000"/>
              <a:defRPr/>
            </a:pPr>
            <a:r>
              <a:rPr lang="sv-SE" sz="2400" dirty="0" err="1">
                <a:solidFill>
                  <a:schemeClr val="tx1"/>
                </a:solidFill>
              </a:rPr>
              <a:t>ውሻጠ</a:t>
            </a:r>
            <a:r>
              <a:rPr lang="sv-SE" sz="2400" dirty="0">
                <a:solidFill>
                  <a:schemeClr val="tx1"/>
                </a:solidFill>
              </a:rPr>
              <a:t> </a:t>
            </a:r>
            <a:r>
              <a:rPr lang="sv-SE" sz="2400" dirty="0" err="1">
                <a:solidFill>
                  <a:schemeClr val="tx1"/>
                </a:solidFill>
              </a:rPr>
              <a:t>ሲዲ</a:t>
            </a:r>
            <a:r>
              <a:rPr lang="sv-SE" sz="2400" dirty="0">
                <a:solidFill>
                  <a:schemeClr val="tx1"/>
                </a:solidFill>
              </a:rPr>
              <a:t>/</a:t>
            </a:r>
            <a:r>
              <a:rPr lang="sv-SE" sz="2400" dirty="0" err="1">
                <a:solidFill>
                  <a:schemeClr val="tx1"/>
                </a:solidFill>
              </a:rPr>
              <a:t>ዲቪዲ</a:t>
            </a:r>
            <a:r>
              <a:rPr lang="sv-SE" sz="2400" dirty="0">
                <a:solidFill>
                  <a:schemeClr val="tx1"/>
                </a:solidFill>
              </a:rPr>
              <a:t> </a:t>
            </a:r>
            <a:r>
              <a:rPr lang="sv-SE" sz="2400" dirty="0" err="1">
                <a:solidFill>
                  <a:schemeClr val="tx1"/>
                </a:solidFill>
              </a:rPr>
              <a:t>ኣብዚ</a:t>
            </a:r>
            <a:r>
              <a:rPr lang="sv-SE" sz="2400" dirty="0">
                <a:solidFill>
                  <a:schemeClr val="tx1"/>
                </a:solidFill>
              </a:rPr>
              <a:t> </a:t>
            </a:r>
            <a:r>
              <a:rPr lang="sv-SE" sz="2400" dirty="0" err="1">
                <a:solidFill>
                  <a:schemeClr val="tx1"/>
                </a:solidFill>
              </a:rPr>
              <a:t>ብፊደል</a:t>
            </a:r>
            <a:r>
              <a:rPr lang="sv-SE" sz="2400" dirty="0">
                <a:solidFill>
                  <a:schemeClr val="tx1"/>
                </a:solidFill>
              </a:rPr>
              <a:t> (ኢ፡) </a:t>
            </a:r>
            <a:r>
              <a:rPr lang="sv-SE" sz="2400" dirty="0" err="1">
                <a:solidFill>
                  <a:schemeClr val="tx1"/>
                </a:solidFill>
              </a:rPr>
              <a:t>ይምልከቱ</a:t>
            </a:r>
            <a:r>
              <a:rPr lang="sv-SE" sz="2400" dirty="0">
                <a:solidFill>
                  <a:schemeClr val="tx1"/>
                </a:solidFill>
              </a:rPr>
              <a:t>።</a:t>
            </a:r>
            <a:endParaRPr lang="sv-SE" sz="2400" dirty="0">
              <a:solidFill>
                <a:srgbClr val="FF0000"/>
              </a:solidFill>
              <a:latin typeface="Tahoma" pitchFamily="34" charset="0"/>
              <a:cs typeface="Tahoma" pitchFamily="34" charset="0"/>
            </a:endParaRPr>
          </a:p>
          <a:p>
            <a:pPr eaLnBrk="1" hangingPunct="1">
              <a:lnSpc>
                <a:spcPct val="80000"/>
              </a:lnSpc>
              <a:buClr>
                <a:schemeClr val="tx1"/>
              </a:buClr>
              <a:buSzPct val="80000"/>
              <a:defRPr/>
            </a:pPr>
            <a:endParaRPr lang="sv-SE" sz="2400" dirty="0">
              <a:solidFill>
                <a:srgbClr val="8EB4E3"/>
              </a:solidFill>
              <a:latin typeface="Tahoma" pitchFamily="34" charset="0"/>
              <a:cs typeface="Tahoma" pitchFamily="34" charset="0"/>
            </a:endParaRPr>
          </a:p>
          <a:p>
            <a:pPr eaLnBrk="1" hangingPunct="1">
              <a:lnSpc>
                <a:spcPct val="80000"/>
              </a:lnSpc>
              <a:buClr>
                <a:schemeClr val="tx1"/>
              </a:buClr>
              <a:buSzPct val="80000"/>
              <a:defRPr/>
            </a:pPr>
            <a:r>
              <a:rPr lang="sv-SE" sz="2400" dirty="0" err="1">
                <a:solidFill>
                  <a:schemeClr val="tx1"/>
                </a:solidFill>
              </a:rPr>
              <a:t>ብኡኤስቤ</a:t>
            </a:r>
            <a:r>
              <a:rPr lang="sv-SE" sz="2400" dirty="0">
                <a:solidFill>
                  <a:schemeClr val="tx1"/>
                </a:solidFill>
              </a:rPr>
              <a:t> </a:t>
            </a:r>
            <a:r>
              <a:rPr lang="sv-SE" sz="2400" dirty="0" err="1">
                <a:solidFill>
                  <a:schemeClr val="tx1"/>
                </a:solidFill>
              </a:rPr>
              <a:t>ዝገጥሙ</a:t>
            </a:r>
            <a:r>
              <a:rPr lang="sv-SE" sz="2400" dirty="0">
                <a:solidFill>
                  <a:schemeClr val="tx1"/>
                </a:solidFill>
              </a:rPr>
              <a:t> </a:t>
            </a:r>
            <a:r>
              <a:rPr lang="sv-SE" sz="2400" dirty="0" err="1">
                <a:solidFill>
                  <a:schemeClr val="tx1"/>
                </a:solidFill>
              </a:rPr>
              <a:t>ተንቀሳቐስቲ</a:t>
            </a:r>
            <a:r>
              <a:rPr lang="sv-SE" sz="2400" dirty="0">
                <a:solidFill>
                  <a:schemeClr val="tx1"/>
                </a:solidFill>
              </a:rPr>
              <a:t> </a:t>
            </a:r>
            <a:r>
              <a:rPr lang="sv-SE" sz="2400" dirty="0" err="1">
                <a:solidFill>
                  <a:schemeClr val="tx1"/>
                </a:solidFill>
              </a:rPr>
              <a:t>ዲስኮታት</a:t>
            </a:r>
            <a:r>
              <a:rPr lang="sv-SE" sz="2400" dirty="0">
                <a:solidFill>
                  <a:schemeClr val="tx1"/>
                </a:solidFill>
              </a:rPr>
              <a:t> </a:t>
            </a:r>
            <a:r>
              <a:rPr lang="sv-SE" sz="2400" dirty="0" err="1">
                <a:solidFill>
                  <a:schemeClr val="tx1"/>
                </a:solidFill>
              </a:rPr>
              <a:t>ኣብዚ</a:t>
            </a:r>
            <a:r>
              <a:rPr lang="sv-SE" sz="2400" dirty="0">
                <a:solidFill>
                  <a:schemeClr val="tx1"/>
                </a:solidFill>
              </a:rPr>
              <a:t> </a:t>
            </a:r>
            <a:r>
              <a:rPr lang="sv-SE" sz="2400" dirty="0" err="1">
                <a:solidFill>
                  <a:schemeClr val="tx1"/>
                </a:solidFill>
              </a:rPr>
              <a:t>ከም</a:t>
            </a:r>
            <a:r>
              <a:rPr lang="sv-SE" sz="2400" dirty="0">
                <a:solidFill>
                  <a:schemeClr val="tx1"/>
                </a:solidFill>
              </a:rPr>
              <a:t> </a:t>
            </a:r>
            <a:r>
              <a:rPr lang="sv-SE" sz="2400" dirty="0" err="1">
                <a:solidFill>
                  <a:schemeClr val="tx1"/>
                </a:solidFill>
              </a:rPr>
              <a:t>ዝኽሪ-ኡኤስቤ</a:t>
            </a:r>
            <a:r>
              <a:rPr lang="sv-SE" sz="2400" dirty="0">
                <a:solidFill>
                  <a:schemeClr val="tx1"/>
                </a:solidFill>
              </a:rPr>
              <a:t> (</a:t>
            </a:r>
            <a:r>
              <a:rPr lang="sv-SE" sz="2400" dirty="0" err="1">
                <a:solidFill>
                  <a:schemeClr val="tx1"/>
                </a:solidFill>
              </a:rPr>
              <a:t>ኤፍ</a:t>
            </a:r>
            <a:r>
              <a:rPr lang="sv-SE" sz="2400" dirty="0">
                <a:solidFill>
                  <a:schemeClr val="tx1"/>
                </a:solidFill>
              </a:rPr>
              <a:t>፡) </a:t>
            </a:r>
            <a:r>
              <a:rPr lang="sv-SE" sz="2400" dirty="0" err="1">
                <a:solidFill>
                  <a:schemeClr val="tx1"/>
                </a:solidFill>
              </a:rPr>
              <a:t>ይርኣዩ</a:t>
            </a:r>
            <a:r>
              <a:rPr lang="sv-SE" sz="2400" dirty="0">
                <a:solidFill>
                  <a:schemeClr val="tx1"/>
                </a:solidFill>
              </a:rPr>
              <a:t>።</a:t>
            </a:r>
          </a:p>
        </p:txBody>
      </p:sp>
      <p:pic>
        <p:nvPicPr>
          <p:cNvPr id="125959" name="Picture 57"/>
          <p:cNvPicPr>
            <a:picLocks noGrp="1" noChangeAspect="1" noChangeArrowheads="1"/>
          </p:cNvPicPr>
          <p:nvPr>
            <p:ph sz="half" idx="4294967295"/>
          </p:nvPr>
        </p:nvPicPr>
        <p:blipFill>
          <a:blip r:embed="rId3" cstate="print"/>
          <a:srcRect/>
          <a:stretch>
            <a:fillRect/>
          </a:stretch>
        </p:blipFill>
        <p:spPr>
          <a:xfrm>
            <a:off x="251520" y="1052736"/>
            <a:ext cx="4387850" cy="5472112"/>
          </a:xfrm>
        </p:spPr>
      </p:pic>
      <p:sp>
        <p:nvSpPr>
          <p:cNvPr id="125960" name="Oval 8"/>
          <p:cNvSpPr>
            <a:spLocks noChangeArrowheads="1"/>
          </p:cNvSpPr>
          <p:nvPr/>
        </p:nvSpPr>
        <p:spPr bwMode="auto">
          <a:xfrm>
            <a:off x="179512" y="3284984"/>
            <a:ext cx="2411413"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125961" name="Oval 9"/>
          <p:cNvSpPr>
            <a:spLocks noChangeArrowheads="1"/>
          </p:cNvSpPr>
          <p:nvPr/>
        </p:nvSpPr>
        <p:spPr bwMode="auto">
          <a:xfrm>
            <a:off x="251520" y="4149080"/>
            <a:ext cx="1190625"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125962" name="Oval 10"/>
          <p:cNvSpPr>
            <a:spLocks noChangeArrowheads="1"/>
          </p:cNvSpPr>
          <p:nvPr/>
        </p:nvSpPr>
        <p:spPr bwMode="auto">
          <a:xfrm>
            <a:off x="1403648" y="4149080"/>
            <a:ext cx="1116013"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125964" name="AutoShape 12"/>
          <p:cNvSpPr>
            <a:spLocks noChangeArrowheads="1"/>
          </p:cNvSpPr>
          <p:nvPr/>
        </p:nvSpPr>
        <p:spPr bwMode="auto">
          <a:xfrm>
            <a:off x="1692275" y="5360988"/>
            <a:ext cx="2808288" cy="711200"/>
          </a:xfrm>
          <a:prstGeom prst="leftArrow">
            <a:avLst>
              <a:gd name="adj1" fmla="val 50000"/>
              <a:gd name="adj2" fmla="val 116376"/>
            </a:avLst>
          </a:prstGeom>
          <a:solidFill>
            <a:schemeClr val="accent1"/>
          </a:solidFill>
          <a:ln w="9525" algn="ctr">
            <a:solidFill>
              <a:schemeClr val="tx1"/>
            </a:solidFill>
            <a:miter lim="800000"/>
            <a:headEnd/>
            <a:tailEnd/>
          </a:ln>
        </p:spPr>
        <p:txBody>
          <a:bodyPr anchor="ctr">
            <a:spAutoFit/>
          </a:bodyPr>
          <a:lstStyle/>
          <a:p>
            <a:pPr algn="ctr" rtl="1"/>
            <a:r>
              <a:rPr lang="sv-SE" b="1"/>
              <a:t>ውሻጠ ስኪዔት ስራሕ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wheel(4)">
                                      <p:cBhvr>
                                        <p:cTn id="7" dur="2000"/>
                                        <p:tgtEl>
                                          <p:spTgt spid="1259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5958">
                                            <p:txEl>
                                              <p:pRg st="1" end="1"/>
                                            </p:txEl>
                                          </p:spTgt>
                                        </p:tgtEl>
                                        <p:attrNameLst>
                                          <p:attrName>style.visibility</p:attrName>
                                        </p:attrNameLst>
                                      </p:cBhvr>
                                      <p:to>
                                        <p:strVal val="visible"/>
                                      </p:to>
                                    </p:set>
                                    <p:animEffect transition="in" filter="box(in)">
                                      <p:cBhvr>
                                        <p:cTn id="12" dur="500"/>
                                        <p:tgtEl>
                                          <p:spTgt spid="1259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5958">
                                            <p:txEl>
                                              <p:pRg st="3" end="3"/>
                                            </p:txEl>
                                          </p:spTgt>
                                        </p:tgtEl>
                                        <p:attrNameLst>
                                          <p:attrName>style.visibility</p:attrName>
                                        </p:attrNameLst>
                                      </p:cBhvr>
                                      <p:to>
                                        <p:strVal val="visible"/>
                                      </p:to>
                                    </p:set>
                                    <p:animEffect transition="in" filter="box(in)">
                                      <p:cBhvr>
                                        <p:cTn id="17" dur="500"/>
                                        <p:tgtEl>
                                          <p:spTgt spid="1259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5958">
                                            <p:txEl>
                                              <p:pRg st="5" end="5"/>
                                            </p:txEl>
                                          </p:spTgt>
                                        </p:tgtEl>
                                        <p:attrNameLst>
                                          <p:attrName>style.visibility</p:attrName>
                                        </p:attrNameLst>
                                      </p:cBhvr>
                                      <p:to>
                                        <p:strVal val="visible"/>
                                      </p:to>
                                    </p:set>
                                    <p:animEffect transition="in" filter="box(in)">
                                      <p:cBhvr>
                                        <p:cTn id="22" dur="500"/>
                                        <p:tgtEl>
                                          <p:spTgt spid="1259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5960"/>
                                        </p:tgtEl>
                                        <p:attrNameLst>
                                          <p:attrName>style.visibility</p:attrName>
                                        </p:attrNameLst>
                                      </p:cBhvr>
                                      <p:to>
                                        <p:strVal val="visible"/>
                                      </p:to>
                                    </p:set>
                                    <p:anim calcmode="lin" valueType="num">
                                      <p:cBhvr additive="base">
                                        <p:cTn id="27" dur="500" fill="hold"/>
                                        <p:tgtEl>
                                          <p:spTgt spid="125960"/>
                                        </p:tgtEl>
                                        <p:attrNameLst>
                                          <p:attrName>ppt_x</p:attrName>
                                        </p:attrNameLst>
                                      </p:cBhvr>
                                      <p:tavLst>
                                        <p:tav tm="0">
                                          <p:val>
                                            <p:strVal val="#ppt_x"/>
                                          </p:val>
                                        </p:tav>
                                        <p:tav tm="100000">
                                          <p:val>
                                            <p:strVal val="#ppt_x"/>
                                          </p:val>
                                        </p:tav>
                                      </p:tavLst>
                                    </p:anim>
                                    <p:anim calcmode="lin" valueType="num">
                                      <p:cBhvr additive="base">
                                        <p:cTn id="28" dur="500" fill="hold"/>
                                        <p:tgtEl>
                                          <p:spTgt spid="12596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5958">
                                            <p:txEl>
                                              <p:pRg st="7" end="7"/>
                                            </p:txEl>
                                          </p:spTgt>
                                        </p:tgtEl>
                                        <p:attrNameLst>
                                          <p:attrName>style.visibility</p:attrName>
                                        </p:attrNameLst>
                                      </p:cBhvr>
                                      <p:to>
                                        <p:strVal val="visible"/>
                                      </p:to>
                                    </p:set>
                                    <p:animEffect transition="in" filter="box(in)">
                                      <p:cBhvr>
                                        <p:cTn id="33" dur="500"/>
                                        <p:tgtEl>
                                          <p:spTgt spid="125958">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5961"/>
                                        </p:tgtEl>
                                        <p:attrNameLst>
                                          <p:attrName>style.visibility</p:attrName>
                                        </p:attrNameLst>
                                      </p:cBhvr>
                                      <p:to>
                                        <p:strVal val="visible"/>
                                      </p:to>
                                    </p:set>
                                    <p:anim calcmode="lin" valueType="num">
                                      <p:cBhvr additive="base">
                                        <p:cTn id="38" dur="500" fill="hold"/>
                                        <p:tgtEl>
                                          <p:spTgt spid="125961"/>
                                        </p:tgtEl>
                                        <p:attrNameLst>
                                          <p:attrName>ppt_x</p:attrName>
                                        </p:attrNameLst>
                                      </p:cBhvr>
                                      <p:tavLst>
                                        <p:tav tm="0">
                                          <p:val>
                                            <p:strVal val="#ppt_x"/>
                                          </p:val>
                                        </p:tav>
                                        <p:tav tm="100000">
                                          <p:val>
                                            <p:strVal val="#ppt_x"/>
                                          </p:val>
                                        </p:tav>
                                      </p:tavLst>
                                    </p:anim>
                                    <p:anim calcmode="lin" valueType="num">
                                      <p:cBhvr additive="base">
                                        <p:cTn id="39" dur="500" fill="hold"/>
                                        <p:tgtEl>
                                          <p:spTgt spid="12596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5958">
                                            <p:txEl>
                                              <p:pRg st="9" end="9"/>
                                            </p:txEl>
                                          </p:spTgt>
                                        </p:tgtEl>
                                        <p:attrNameLst>
                                          <p:attrName>style.visibility</p:attrName>
                                        </p:attrNameLst>
                                      </p:cBhvr>
                                      <p:to>
                                        <p:strVal val="visible"/>
                                      </p:to>
                                    </p:set>
                                    <p:animEffect transition="in" filter="box(in)">
                                      <p:cBhvr>
                                        <p:cTn id="44" dur="500"/>
                                        <p:tgtEl>
                                          <p:spTgt spid="125958">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5962"/>
                                        </p:tgtEl>
                                        <p:attrNameLst>
                                          <p:attrName>style.visibility</p:attrName>
                                        </p:attrNameLst>
                                      </p:cBhvr>
                                      <p:to>
                                        <p:strVal val="visible"/>
                                      </p:to>
                                    </p:set>
                                    <p:anim calcmode="lin" valueType="num">
                                      <p:cBhvr additive="base">
                                        <p:cTn id="49" dur="500" fill="hold"/>
                                        <p:tgtEl>
                                          <p:spTgt spid="125962"/>
                                        </p:tgtEl>
                                        <p:attrNameLst>
                                          <p:attrName>ppt_x</p:attrName>
                                        </p:attrNameLst>
                                      </p:cBhvr>
                                      <p:tavLst>
                                        <p:tav tm="0">
                                          <p:val>
                                            <p:strVal val="#ppt_x"/>
                                          </p:val>
                                        </p:tav>
                                        <p:tav tm="100000">
                                          <p:val>
                                            <p:strVal val="#ppt_x"/>
                                          </p:val>
                                        </p:tav>
                                      </p:tavLst>
                                    </p:anim>
                                    <p:anim calcmode="lin" valueType="num">
                                      <p:cBhvr additive="base">
                                        <p:cTn id="50"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5964"/>
                                        </p:tgtEl>
                                        <p:attrNameLst>
                                          <p:attrName>style.visibility</p:attrName>
                                        </p:attrNameLst>
                                      </p:cBhvr>
                                      <p:to>
                                        <p:strVal val="visible"/>
                                      </p:to>
                                    </p:set>
                                    <p:anim calcmode="lin" valueType="num">
                                      <p:cBhvr additive="base">
                                        <p:cTn id="55" dur="500" fill="hold"/>
                                        <p:tgtEl>
                                          <p:spTgt spid="125964"/>
                                        </p:tgtEl>
                                        <p:attrNameLst>
                                          <p:attrName>ppt_x</p:attrName>
                                        </p:attrNameLst>
                                      </p:cBhvr>
                                      <p:tavLst>
                                        <p:tav tm="0">
                                          <p:val>
                                            <p:strVal val="#ppt_x"/>
                                          </p:val>
                                        </p:tav>
                                        <p:tav tm="100000">
                                          <p:val>
                                            <p:strVal val="#ppt_x"/>
                                          </p:val>
                                        </p:tav>
                                      </p:tavLst>
                                    </p:anim>
                                    <p:anim calcmode="lin" valueType="num">
                                      <p:cBhvr additive="base">
                                        <p:cTn id="56"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uiExpand="1" build="p"/>
      <p:bldP spid="125960" grpId="0" animBg="1"/>
      <p:bldP spid="125961" grpId="0" animBg="1"/>
      <p:bldP spid="125962" grpId="0" animBg="1"/>
      <p:bldP spid="12596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idx="4294967295"/>
          </p:nvPr>
        </p:nvSpPr>
        <p:spPr>
          <a:xfrm>
            <a:off x="0" y="0"/>
            <a:ext cx="9144000" cy="1143000"/>
          </a:xfrm>
        </p:spPr>
        <p:txBody>
          <a:bodyPr anchorCtr="1"/>
          <a:lstStyle/>
          <a:p>
            <a:pPr eaLnBrk="1" hangingPunct="1"/>
            <a:r>
              <a:rPr lang="sv-SE" sz="4000" dirty="0">
                <a:solidFill>
                  <a:schemeClr val="accent1"/>
                </a:solidFill>
                <a:latin typeface="Tahoma" pitchFamily="34" charset="0"/>
                <a:cs typeface="Tahoma" pitchFamily="34" charset="0"/>
              </a:rPr>
              <a:t>እንታይነት ዲስኮ ክፈት</a:t>
            </a:r>
          </a:p>
        </p:txBody>
      </p:sp>
      <p:sp>
        <p:nvSpPr>
          <p:cNvPr id="128007" name="Rectangle 7"/>
          <p:cNvSpPr>
            <a:spLocks noGrp="1" noChangeArrowheads="1"/>
          </p:cNvSpPr>
          <p:nvPr>
            <p:ph type="body" sz="half" idx="4294967295"/>
          </p:nvPr>
        </p:nvSpPr>
        <p:spPr>
          <a:xfrm>
            <a:off x="4499992" y="1484313"/>
            <a:ext cx="4248472" cy="4625975"/>
          </a:xfrm>
        </p:spPr>
        <p:txBody>
          <a:bodyPr>
            <a:noAutofit/>
          </a:bodyPr>
          <a:lstStyle/>
          <a:p>
            <a:pPr eaLnBrk="1" hangingPunct="1">
              <a:defRPr/>
            </a:pPr>
            <a:r>
              <a:rPr lang="sv-SE" sz="2400" dirty="0">
                <a:effectLst>
                  <a:outerShdw blurRad="38100" dist="38100" dir="2700000" algn="tl">
                    <a:srgbClr val="C0C0C0"/>
                  </a:outerShdw>
                </a:effectLst>
              </a:rPr>
              <a:t>ኣብ መስኮት ኮምፑተር ኣብ ዘላ ናይ ዲስኮ ጽሩራዊት ምልክት ብድርብ ብምጥዋቕ ነታ ዲስኮ ክፈት። </a:t>
            </a:r>
            <a:endParaRPr lang="sv-SE" sz="2400" dirty="0">
              <a:effectLst>
                <a:outerShdw blurRad="38100" dist="38100" dir="2700000" algn="tl">
                  <a:srgbClr val="C0C0C0"/>
                </a:outerShdw>
              </a:effectLst>
              <a:latin typeface="Tahoma" pitchFamily="34" charset="0"/>
              <a:cs typeface="Tahoma" pitchFamily="34" charset="0"/>
            </a:endParaRPr>
          </a:p>
          <a:p>
            <a:pPr eaLnBrk="1" hangingPunct="1">
              <a:defRPr/>
            </a:pPr>
            <a:r>
              <a:rPr lang="sv-SE" sz="2400" dirty="0">
                <a:effectLst>
                  <a:outerShdw blurRad="38100" dist="38100" dir="2700000" algn="tl">
                    <a:srgbClr val="C0C0C0"/>
                  </a:outerShdw>
                </a:effectLst>
              </a:rPr>
              <a:t>ኣብታ ዲስኮ ብየማን ብምጥዋቕን </a:t>
            </a:r>
            <a:r>
              <a:rPr lang="sv-SE" sz="2400" b="1" dirty="0">
                <a:effectLst>
                  <a:outerShdw blurRad="38100" dist="38100" dir="2700000" algn="tl">
                    <a:srgbClr val="C0C0C0"/>
                  </a:outerShdw>
                </a:effectLst>
              </a:rPr>
              <a:t>እንታይነት</a:t>
            </a:r>
            <a:r>
              <a:rPr lang="sv-SE" sz="2400" dirty="0">
                <a:effectLst>
                  <a:outerShdw blurRad="38100" dist="38100" dir="2700000" algn="tl">
                    <a:srgbClr val="C0C0C0"/>
                  </a:outerShdw>
                </a:effectLst>
              </a:rPr>
              <a:t> ብምምራጽን ናይ ዲስኮ እንታይነት ኣርኢ። </a:t>
            </a:r>
            <a:endParaRPr lang="sv-SE" sz="2400" dirty="0">
              <a:effectLst>
                <a:outerShdw blurRad="38100" dist="38100" dir="2700000" algn="tl">
                  <a:srgbClr val="C0C0C0"/>
                </a:outerShdw>
              </a:effectLst>
              <a:latin typeface="Tahoma" pitchFamily="34" charset="0"/>
              <a:cs typeface="Tahoma" pitchFamily="34" charset="0"/>
            </a:endParaRPr>
          </a:p>
          <a:p>
            <a:pPr eaLnBrk="1" hangingPunct="1">
              <a:defRPr/>
            </a:pPr>
            <a:r>
              <a:rPr lang="sv-SE" sz="2400" dirty="0">
                <a:effectLst>
                  <a:outerShdw blurRad="38100" dist="38100" dir="2700000" algn="tl">
                    <a:srgbClr val="C0C0C0"/>
                  </a:outerShdw>
                </a:effectLst>
              </a:rPr>
              <a:t>ሽዑ ሃንቲ ትርቢዒት ሓቤሬታ ብዛዕባ  ነጻ ዘሎ ቦታ፣  ዝተጠቕመ ቦታን ዓቕምን ሒዛ ትኽፈት።</a:t>
            </a:r>
          </a:p>
        </p:txBody>
      </p:sp>
      <p:pic>
        <p:nvPicPr>
          <p:cNvPr id="128008" name="Picture 58"/>
          <p:cNvPicPr>
            <a:picLocks noGrp="1" noChangeAspect="1" noChangeArrowheads="1"/>
          </p:cNvPicPr>
          <p:nvPr>
            <p:ph sz="quarter" idx="4294967295"/>
          </p:nvPr>
        </p:nvPicPr>
        <p:blipFill>
          <a:blip r:embed="rId2" cstate="print"/>
          <a:srcRect/>
          <a:stretch>
            <a:fillRect/>
          </a:stretch>
        </p:blipFill>
        <p:spPr>
          <a:xfrm>
            <a:off x="899592" y="908720"/>
            <a:ext cx="2930525" cy="2089150"/>
          </a:xfrm>
        </p:spPr>
      </p:pic>
      <p:pic>
        <p:nvPicPr>
          <p:cNvPr id="128009" name="Picture 59"/>
          <p:cNvPicPr>
            <a:picLocks noGrp="1" noChangeAspect="1" noChangeArrowheads="1"/>
          </p:cNvPicPr>
          <p:nvPr>
            <p:ph sz="quarter" idx="4294967295"/>
          </p:nvPr>
        </p:nvPicPr>
        <p:blipFill>
          <a:blip r:embed="rId3" cstate="print"/>
          <a:srcRect/>
          <a:stretch>
            <a:fillRect/>
          </a:stretch>
        </p:blipFill>
        <p:spPr>
          <a:xfrm>
            <a:off x="251520" y="3140968"/>
            <a:ext cx="4032250" cy="3429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7">
                                            <p:txEl>
                                              <p:pRg st="0" end="0"/>
                                            </p:txEl>
                                          </p:spTgt>
                                        </p:tgtEl>
                                        <p:attrNameLst>
                                          <p:attrName>style.visibility</p:attrName>
                                        </p:attrNameLst>
                                      </p:cBhvr>
                                      <p:to>
                                        <p:strVal val="visible"/>
                                      </p:to>
                                    </p:set>
                                    <p:animEffect transition="in" filter="box(in)">
                                      <p:cBhvr>
                                        <p:cTn id="7" dur="500"/>
                                        <p:tgtEl>
                                          <p:spTgt spid="128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wheel(4)">
                                      <p:cBhvr>
                                        <p:cTn id="12" dur="2000"/>
                                        <p:tgtEl>
                                          <p:spTgt spid="1280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007">
                                            <p:txEl>
                                              <p:pRg st="1" end="1"/>
                                            </p:txEl>
                                          </p:spTgt>
                                        </p:tgtEl>
                                        <p:attrNameLst>
                                          <p:attrName>style.visibility</p:attrName>
                                        </p:attrNameLst>
                                      </p:cBhvr>
                                      <p:to>
                                        <p:strVal val="visible"/>
                                      </p:to>
                                    </p:set>
                                    <p:animEffect transition="in" filter="box(in)">
                                      <p:cBhvr>
                                        <p:cTn id="17" dur="500"/>
                                        <p:tgtEl>
                                          <p:spTgt spid="1280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28009"/>
                                        </p:tgtEl>
                                        <p:attrNameLst>
                                          <p:attrName>style.visibility</p:attrName>
                                        </p:attrNameLst>
                                      </p:cBhvr>
                                      <p:to>
                                        <p:strVal val="visible"/>
                                      </p:to>
                                    </p:set>
                                    <p:animEffect transition="in" filter="wheel(4)">
                                      <p:cBhvr>
                                        <p:cTn id="22" dur="2000"/>
                                        <p:tgtEl>
                                          <p:spTgt spid="12800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8007">
                                            <p:txEl>
                                              <p:pRg st="2" end="2"/>
                                            </p:txEl>
                                          </p:spTgt>
                                        </p:tgtEl>
                                        <p:attrNameLst>
                                          <p:attrName>style.visibility</p:attrName>
                                        </p:attrNameLst>
                                      </p:cBhvr>
                                      <p:to>
                                        <p:strVal val="visible"/>
                                      </p:to>
                                    </p:set>
                                    <p:animEffect transition="in" filter="box(in)">
                                      <p:cBhvr>
                                        <p:cTn id="27" dur="500"/>
                                        <p:tgtEl>
                                          <p:spTgt spid="1280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title" idx="4294967295"/>
          </p:nvPr>
        </p:nvSpPr>
        <p:spPr>
          <a:xfrm>
            <a:off x="0" y="0"/>
            <a:ext cx="9144000" cy="836613"/>
          </a:xfrm>
        </p:spPr>
        <p:txBody>
          <a:bodyPr anchorCtr="1"/>
          <a:lstStyle/>
          <a:p>
            <a:pPr algn="r" rtl="1" eaLnBrk="1" hangingPunct="1"/>
            <a:r>
              <a:rPr lang="en-US" sz="4000" dirty="0" err="1">
                <a:solidFill>
                  <a:schemeClr val="accent1"/>
                </a:solidFill>
                <a:latin typeface="Tahoma" pitchFamily="34" charset="0"/>
                <a:cs typeface="Tahoma" pitchFamily="34" charset="0"/>
              </a:rPr>
              <a:t>ዶኩመንታተይ</a:t>
            </a:r>
            <a:endParaRPr lang="sv-SE" sz="4000" dirty="0">
              <a:solidFill>
                <a:schemeClr val="accent1"/>
              </a:solidFill>
              <a:latin typeface="Tahoma" pitchFamily="34" charset="0"/>
              <a:cs typeface="Tahoma" pitchFamily="34" charset="0"/>
            </a:endParaRPr>
          </a:p>
        </p:txBody>
      </p:sp>
      <p:sp>
        <p:nvSpPr>
          <p:cNvPr id="130057" name="Rectangle 9"/>
          <p:cNvSpPr>
            <a:spLocks noGrp="1" noChangeArrowheads="1"/>
          </p:cNvSpPr>
          <p:nvPr>
            <p:ph type="body" sz="half" idx="4294967295"/>
          </p:nvPr>
        </p:nvSpPr>
        <p:spPr>
          <a:xfrm>
            <a:off x="684213" y="4292600"/>
            <a:ext cx="7313612" cy="1985963"/>
          </a:xfrm>
        </p:spPr>
        <p:txBody>
          <a:bodyPr/>
          <a:lstStyle/>
          <a:p>
            <a:pPr eaLnBrk="1" hangingPunct="1">
              <a:lnSpc>
                <a:spcPct val="90000"/>
              </a:lnSpc>
            </a:pPr>
            <a:r>
              <a:rPr lang="sv-SE" sz="2000" b="1"/>
              <a:t>ዶኩመንታተይ</a:t>
            </a:r>
            <a:r>
              <a:rPr lang="sv-SE" sz="2000"/>
              <a:t> ዶኩመንት፣ ናይ ስእሊ ፋይላት፣ ናይ ድምጺ ፋይላትን ካልኦት ፋይላትን ክትዕቅበሉ ትኽእል ግላዊ ማህደርዩ። እታ ኮምፑተር ካብ ሓደ ዝያዳ ብዝኾኑ ሰባት ትጥቀም ምስ ትኸውን ንነፍሲወከፍ ተጠቃሚ ብዶኩመንታተይ ዝብል ተመልኪታ ትፍጠረሉ።</a:t>
            </a:r>
            <a:r>
              <a:rPr lang="sv-SE" sz="2400"/>
              <a:t> </a:t>
            </a:r>
          </a:p>
          <a:p>
            <a:pPr eaLnBrk="1" hangingPunct="1">
              <a:lnSpc>
                <a:spcPct val="90000"/>
              </a:lnSpc>
            </a:pPr>
            <a:r>
              <a:rPr lang="sv-SE" sz="2000" b="1"/>
              <a:t>ዶኩመንታተይ</a:t>
            </a:r>
            <a:r>
              <a:rPr lang="sv-SE" sz="2400" b="1"/>
              <a:t> </a:t>
            </a:r>
            <a:r>
              <a:rPr lang="sv-SE" sz="2400"/>
              <a:t>ዝበዝሕ ጊዜ ኣብ ሲ\ዶኩመንቲታትን\ኣቀማምጣን\ሽም ተጠቃማይ\ዶኩመንታተይ  ይቕመጥ።</a:t>
            </a:r>
          </a:p>
        </p:txBody>
      </p:sp>
      <p:pic>
        <p:nvPicPr>
          <p:cNvPr id="130059" name="Picture 64"/>
          <p:cNvPicPr>
            <a:picLocks noGrp="1" noChangeAspect="1" noChangeArrowheads="1"/>
          </p:cNvPicPr>
          <p:nvPr>
            <p:ph sz="half" idx="4294967295"/>
          </p:nvPr>
        </p:nvPicPr>
        <p:blipFill>
          <a:blip r:embed="rId2" cstate="print"/>
          <a:srcRect/>
          <a:stretch>
            <a:fillRect/>
          </a:stretch>
        </p:blipFill>
        <p:spPr>
          <a:xfrm>
            <a:off x="971550" y="765175"/>
            <a:ext cx="7272338" cy="3021013"/>
          </a:xfrm>
        </p:spPr>
      </p:pic>
      <p:pic>
        <p:nvPicPr>
          <p:cNvPr id="130058" name="Picture 63"/>
          <p:cNvPicPr>
            <a:picLocks noChangeAspect="1" noChangeArrowheads="1"/>
          </p:cNvPicPr>
          <p:nvPr/>
        </p:nvPicPr>
        <p:blipFill>
          <a:blip r:embed="rId3" cstate="print"/>
          <a:srcRect/>
          <a:stretch>
            <a:fillRect/>
          </a:stretch>
        </p:blipFill>
        <p:spPr bwMode="auto">
          <a:xfrm>
            <a:off x="7956550" y="5732463"/>
            <a:ext cx="850900" cy="803275"/>
          </a:xfrm>
          <a:prstGeom prst="rect">
            <a:avLst/>
          </a:prstGeom>
          <a:noFill/>
          <a:ln w="9525">
            <a:noFill/>
            <a:miter lim="800000"/>
            <a:headEnd/>
            <a:tailEnd/>
          </a:ln>
        </p:spPr>
      </p:pic>
      <p:sp>
        <p:nvSpPr>
          <p:cNvPr id="130060" name="Oval 12"/>
          <p:cNvSpPr>
            <a:spLocks noChangeArrowheads="1"/>
          </p:cNvSpPr>
          <p:nvPr/>
        </p:nvSpPr>
        <p:spPr bwMode="auto">
          <a:xfrm rot="-787224">
            <a:off x="179388" y="476250"/>
            <a:ext cx="1914525" cy="430213"/>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sz="1400" b="1"/>
              <a:t>ዶኩመንታተይ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Effect transition="in" filter="diamond(in)">
                                      <p:cBhvr>
                                        <p:cTn id="7" dur="2000"/>
                                        <p:tgtEl>
                                          <p:spTgt spid="130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7">
                                            <p:txEl>
                                              <p:pRg st="1" end="1"/>
                                            </p:txEl>
                                          </p:spTgt>
                                        </p:tgtEl>
                                        <p:attrNameLst>
                                          <p:attrName>style.visibility</p:attrName>
                                        </p:attrNameLst>
                                      </p:cBhvr>
                                      <p:to>
                                        <p:strVal val="visible"/>
                                      </p:to>
                                    </p:set>
                                    <p:animEffect transition="in" filter="diamond(in)">
                                      <p:cBhvr>
                                        <p:cTn id="12" dur="2000"/>
                                        <p:tgtEl>
                                          <p:spTgt spid="130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 calcmode="lin" valueType="num">
                                      <p:cBhvr additive="base">
                                        <p:cTn id="17" dur="500" fill="hold"/>
                                        <p:tgtEl>
                                          <p:spTgt spid="130058"/>
                                        </p:tgtEl>
                                        <p:attrNameLst>
                                          <p:attrName>ppt_x</p:attrName>
                                        </p:attrNameLst>
                                      </p:cBhvr>
                                      <p:tavLst>
                                        <p:tav tm="0">
                                          <p:val>
                                            <p:strVal val="#ppt_x"/>
                                          </p:val>
                                        </p:tav>
                                        <p:tav tm="100000">
                                          <p:val>
                                            <p:strVal val="#ppt_x"/>
                                          </p:val>
                                        </p:tav>
                                      </p:tavLst>
                                    </p:anim>
                                    <p:anim calcmode="lin" valueType="num">
                                      <p:cBhvr additive="base">
                                        <p:cTn id="18" dur="500" fill="hold"/>
                                        <p:tgtEl>
                                          <p:spTgt spid="1300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0059"/>
                                        </p:tgtEl>
                                        <p:attrNameLst>
                                          <p:attrName>style.visibility</p:attrName>
                                        </p:attrNameLst>
                                      </p:cBhvr>
                                      <p:to>
                                        <p:strVal val="visible"/>
                                      </p:to>
                                    </p:set>
                                    <p:animEffect transition="in" filter="wheel(4)">
                                      <p:cBhvr>
                                        <p:cTn id="23" dur="2000"/>
                                        <p:tgtEl>
                                          <p:spTgt spid="13005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0060"/>
                                        </p:tgtEl>
                                        <p:attrNameLst>
                                          <p:attrName>style.visibility</p:attrName>
                                        </p:attrNameLst>
                                      </p:cBhvr>
                                      <p:to>
                                        <p:strVal val="visible"/>
                                      </p:to>
                                    </p:set>
                                    <p:anim calcmode="lin" valueType="num">
                                      <p:cBhvr additive="base">
                                        <p:cTn id="28" dur="500" fill="hold"/>
                                        <p:tgtEl>
                                          <p:spTgt spid="130060"/>
                                        </p:tgtEl>
                                        <p:attrNameLst>
                                          <p:attrName>ppt_x</p:attrName>
                                        </p:attrNameLst>
                                      </p:cBhvr>
                                      <p:tavLst>
                                        <p:tav tm="0">
                                          <p:val>
                                            <p:strVal val="#ppt_x"/>
                                          </p:val>
                                        </p:tav>
                                        <p:tav tm="100000">
                                          <p:val>
                                            <p:strVal val="#ppt_x"/>
                                          </p:val>
                                        </p:tav>
                                      </p:tavLst>
                                    </p:anim>
                                    <p:anim calcmode="lin" valueType="num">
                                      <p:cBhvr additive="base">
                                        <p:cTn id="29" dur="500" fill="hold"/>
                                        <p:tgtEl>
                                          <p:spTgt spid="130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build="p"/>
      <p:bldP spid="13006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idx="4294967295"/>
          </p:nvPr>
        </p:nvSpPr>
        <p:spPr>
          <a:xfrm>
            <a:off x="0" y="0"/>
            <a:ext cx="9144000" cy="549275"/>
          </a:xfrm>
        </p:spPr>
        <p:txBody>
          <a:bodyPr anchorCtr="1"/>
          <a:lstStyle/>
          <a:p>
            <a:pPr eaLnBrk="1" hangingPunct="1"/>
            <a:r>
              <a:rPr lang="sv-SE" sz="4000" dirty="0">
                <a:solidFill>
                  <a:schemeClr val="accent1"/>
                </a:solidFill>
                <a:latin typeface="Tahoma" pitchFamily="34" charset="0"/>
                <a:cs typeface="Tahoma" pitchFamily="34" charset="0"/>
              </a:rPr>
              <a:t>ኣጠቓቕማ ፋይልን ማህደርን</a:t>
            </a:r>
          </a:p>
        </p:txBody>
      </p:sp>
      <p:sp>
        <p:nvSpPr>
          <p:cNvPr id="133125" name="Rectangle 5"/>
          <p:cNvSpPr>
            <a:spLocks noGrp="1" noChangeArrowheads="1"/>
          </p:cNvSpPr>
          <p:nvPr>
            <p:ph type="body" sz="half" idx="4294967295"/>
          </p:nvPr>
        </p:nvSpPr>
        <p:spPr>
          <a:xfrm>
            <a:off x="251520" y="692696"/>
            <a:ext cx="4578350" cy="6308725"/>
          </a:xfr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eaLnBrk="1" hangingPunct="1">
              <a:lnSpc>
                <a:spcPct val="80000"/>
              </a:lnSpc>
              <a:buFont typeface="Wingdings" pitchFamily="2" charset="2"/>
              <a:buNone/>
              <a:defRPr/>
            </a:pPr>
            <a:r>
              <a:rPr lang="sv-SE" sz="2800" dirty="0">
                <a:solidFill>
                  <a:schemeClr val="tx1"/>
                </a:solidFill>
              </a:rPr>
              <a:t>ኣገባብ ኣጠቓቕማ ፋይልን ማህደርን ኣድላዪዩ።</a:t>
            </a:r>
          </a:p>
          <a:p>
            <a:pPr marL="0" indent="0" eaLnBrk="1" hangingPunct="1">
              <a:lnSpc>
                <a:spcPct val="80000"/>
              </a:lnSpc>
              <a:buFont typeface="Wingdings" pitchFamily="2" charset="2"/>
              <a:buNone/>
              <a:defRPr/>
            </a:pPr>
            <a:endParaRPr lang="sv-SE" sz="2800" dirty="0">
              <a:solidFill>
                <a:srgbClr val="000000"/>
              </a:solidFill>
              <a:latin typeface="Tahoma" pitchFamily="34" charset="0"/>
              <a:cs typeface="Tahoma" pitchFamily="34" charset="0"/>
            </a:endParaRPr>
          </a:p>
          <a:p>
            <a:pPr marL="0" indent="0" eaLnBrk="1" hangingPunct="1">
              <a:lnSpc>
                <a:spcPct val="80000"/>
              </a:lnSpc>
              <a:buFont typeface="Wingdings" pitchFamily="2" charset="2"/>
              <a:buNone/>
              <a:defRPr/>
            </a:pPr>
            <a:r>
              <a:rPr lang="sv-SE" sz="1800" b="1" dirty="0">
                <a:solidFill>
                  <a:schemeClr val="tx1"/>
                </a:solidFill>
              </a:rPr>
              <a:t>ካፈት </a:t>
            </a:r>
            <a:r>
              <a:rPr lang="sv-SE" sz="1800" dirty="0">
                <a:solidFill>
                  <a:schemeClr val="tx1"/>
                </a:solidFill>
              </a:rPr>
              <a:t>ሃደ ፋይል (ሰለስተ ዝተፈላለዩ መንገድታት)፤</a:t>
            </a:r>
          </a:p>
          <a:p>
            <a:pPr marL="0" indent="0" eaLnBrk="1" hangingPunct="1">
              <a:lnSpc>
                <a:spcPct val="80000"/>
              </a:lnSpc>
              <a:defRPr/>
            </a:pPr>
            <a:r>
              <a:rPr lang="sv-SE" sz="1800" dirty="0">
                <a:solidFill>
                  <a:schemeClr val="tx1"/>
                </a:solidFill>
              </a:rPr>
              <a:t>ብድርብ ጠውቕ </a:t>
            </a:r>
            <a:r>
              <a:rPr lang="sv-SE" sz="2000" b="1" i="1" dirty="0">
                <a:solidFill>
                  <a:schemeClr val="tx1"/>
                </a:solidFill>
              </a:rPr>
              <a:t>ወይ</a:t>
            </a:r>
            <a:br>
              <a:rPr lang="sv-SE" sz="1800" dirty="0">
                <a:solidFill>
                  <a:srgbClr val="000000"/>
                </a:solidFill>
                <a:latin typeface="Tahoma" pitchFamily="34" charset="0"/>
                <a:cs typeface="Tahoma" pitchFamily="34" charset="0"/>
              </a:rPr>
            </a:br>
            <a:r>
              <a:rPr lang="sv-SE" sz="1800" dirty="0">
                <a:solidFill>
                  <a:schemeClr val="tx1"/>
                </a:solidFill>
              </a:rPr>
              <a:t>ነቲ ፋይል ለብጦሞ ንመፍትሕ ኣእቱ ጠውቕ </a:t>
            </a:r>
            <a:r>
              <a:rPr lang="sv-SE" sz="1800" b="1" i="1" dirty="0">
                <a:solidFill>
                  <a:schemeClr val="tx1"/>
                </a:solidFill>
              </a:rPr>
              <a:t>ወይ</a:t>
            </a:r>
            <a:br>
              <a:rPr lang="sv-SE" sz="1800" dirty="0">
                <a:solidFill>
                  <a:srgbClr val="000000"/>
                </a:solidFill>
                <a:latin typeface="Tahoma" pitchFamily="34" charset="0"/>
                <a:cs typeface="Tahoma" pitchFamily="34" charset="0"/>
              </a:rPr>
            </a:br>
            <a:r>
              <a:rPr lang="sv-SE" sz="1800" dirty="0">
                <a:solidFill>
                  <a:schemeClr val="tx1"/>
                </a:solidFill>
              </a:rPr>
              <a:t>ብየማን ጠውቕሞ </a:t>
            </a:r>
            <a:r>
              <a:rPr lang="sv-SE" sz="1800" b="1" dirty="0">
                <a:solidFill>
                  <a:schemeClr val="tx1"/>
                </a:solidFill>
              </a:rPr>
              <a:t>ንክፈት</a:t>
            </a:r>
            <a:r>
              <a:rPr lang="sv-SE" sz="1800" dirty="0">
                <a:solidFill>
                  <a:schemeClr val="tx1"/>
                </a:solidFill>
              </a:rPr>
              <a:t> ማረጽ።</a:t>
            </a:r>
            <a:endParaRPr lang="sv-SE" sz="1800" dirty="0">
              <a:solidFill>
                <a:srgbClr val="000000"/>
              </a:solidFill>
              <a:latin typeface="Tahoma" pitchFamily="34" charset="0"/>
              <a:cs typeface="Tahoma" pitchFamily="34" charset="0"/>
            </a:endParaRPr>
          </a:p>
          <a:p>
            <a:pPr marL="0" indent="0" eaLnBrk="1" hangingPunct="1">
              <a:lnSpc>
                <a:spcPct val="80000"/>
              </a:lnSpc>
              <a:buFont typeface="Arial" charset="0"/>
              <a:buNone/>
              <a:defRPr/>
            </a:pPr>
            <a:endParaRPr lang="sv-SE" sz="1800" dirty="0">
              <a:solidFill>
                <a:srgbClr val="000000"/>
              </a:solidFill>
              <a:latin typeface="Tahoma" pitchFamily="34" charset="0"/>
              <a:cs typeface="Tahoma" pitchFamily="34" charset="0"/>
            </a:endParaRPr>
          </a:p>
          <a:p>
            <a:pPr marL="0" indent="0" eaLnBrk="1" hangingPunct="1">
              <a:lnSpc>
                <a:spcPct val="80000"/>
              </a:lnSpc>
              <a:defRPr/>
            </a:pPr>
            <a:r>
              <a:rPr lang="sv-SE" sz="1800" b="1" dirty="0">
                <a:solidFill>
                  <a:schemeClr val="tx1"/>
                </a:solidFill>
              </a:rPr>
              <a:t>ሽም ቀይር</a:t>
            </a:r>
            <a:r>
              <a:rPr lang="sv-SE" sz="1800" b="1" dirty="0">
                <a:solidFill>
                  <a:srgbClr val="000000"/>
                </a:solidFill>
                <a:latin typeface="Tahoma" pitchFamily="34" charset="0"/>
                <a:cs typeface="Tahoma" pitchFamily="34" charset="0"/>
              </a:rPr>
              <a:t>:</a:t>
            </a:r>
            <a:br>
              <a:rPr lang="sv-SE" sz="1800" dirty="0">
                <a:solidFill>
                  <a:srgbClr val="000000"/>
                </a:solidFill>
                <a:latin typeface="Tahoma" pitchFamily="34" charset="0"/>
                <a:cs typeface="Tahoma" pitchFamily="34" charset="0"/>
              </a:rPr>
            </a:br>
            <a:r>
              <a:rPr lang="sv-SE" sz="1800" dirty="0">
                <a:solidFill>
                  <a:schemeClr val="tx1"/>
                </a:solidFill>
              </a:rPr>
              <a:t>ብየማን ናብቲ ክትቅይሮ ትደሊ ፋይል ጠውቕ። ን</a:t>
            </a:r>
            <a:r>
              <a:rPr lang="sv-SE" sz="1800" b="1" dirty="0">
                <a:solidFill>
                  <a:schemeClr val="tx1"/>
                </a:solidFill>
              </a:rPr>
              <a:t>ሽም ቀይር</a:t>
            </a:r>
            <a:r>
              <a:rPr lang="sv-SE" sz="1800" dirty="0">
                <a:solidFill>
                  <a:schemeClr val="tx1"/>
                </a:solidFill>
              </a:rPr>
              <a:t> ምረጽ። ነቲ ሓድሽ ሽም ጽሓፍ። ንመፍትሕ ኣእቱ ጠውቕ።</a:t>
            </a:r>
            <a:endParaRPr lang="sv-SE" sz="1800" dirty="0">
              <a:solidFill>
                <a:srgbClr val="000000"/>
              </a:solidFill>
              <a:latin typeface="Tahoma" pitchFamily="34" charset="0"/>
              <a:cs typeface="Tahoma" pitchFamily="34" charset="0"/>
            </a:endParaRPr>
          </a:p>
          <a:p>
            <a:pPr marL="0" indent="0" eaLnBrk="1" hangingPunct="1">
              <a:lnSpc>
                <a:spcPct val="80000"/>
              </a:lnSpc>
              <a:buFont typeface="Arial" charset="0"/>
              <a:buNone/>
              <a:defRPr/>
            </a:pPr>
            <a:endParaRPr lang="sv-SE" sz="1800" dirty="0">
              <a:solidFill>
                <a:srgbClr val="000000"/>
              </a:solidFill>
              <a:latin typeface="Tahoma" pitchFamily="34" charset="0"/>
              <a:cs typeface="Tahoma" pitchFamily="34" charset="0"/>
            </a:endParaRPr>
          </a:p>
          <a:p>
            <a:pPr marL="0" indent="0" eaLnBrk="1" hangingPunct="1">
              <a:lnSpc>
                <a:spcPct val="80000"/>
              </a:lnSpc>
              <a:defRPr/>
            </a:pPr>
            <a:r>
              <a:rPr lang="sv-SE" sz="1800" dirty="0">
                <a:solidFill>
                  <a:srgbClr val="000000"/>
                </a:solidFill>
                <a:latin typeface="Tahoma" pitchFamily="34" charset="0"/>
                <a:cs typeface="Tahoma" pitchFamily="34" charset="0"/>
              </a:rPr>
              <a:t> </a:t>
            </a:r>
            <a:r>
              <a:rPr lang="sv-SE" sz="1800" b="1" dirty="0">
                <a:solidFill>
                  <a:schemeClr val="tx1"/>
                </a:solidFill>
              </a:rPr>
              <a:t>ደምስስ</a:t>
            </a:r>
            <a:r>
              <a:rPr lang="sv-SE" sz="1800" b="1" dirty="0">
                <a:solidFill>
                  <a:srgbClr val="000000"/>
                </a:solidFill>
                <a:latin typeface="Tahoma" pitchFamily="34" charset="0"/>
                <a:cs typeface="Tahoma" pitchFamily="34" charset="0"/>
              </a:rPr>
              <a:t>:</a:t>
            </a:r>
            <a:br>
              <a:rPr lang="sv-SE" sz="1800" dirty="0">
                <a:solidFill>
                  <a:srgbClr val="000000"/>
                </a:solidFill>
                <a:latin typeface="Tahoma" pitchFamily="34" charset="0"/>
                <a:cs typeface="Tahoma" pitchFamily="34" charset="0"/>
              </a:rPr>
            </a:br>
            <a:r>
              <a:rPr lang="sv-SE" sz="1800" dirty="0">
                <a:solidFill>
                  <a:schemeClr val="tx1"/>
                </a:solidFill>
              </a:rPr>
              <a:t>ብየማንሞ ናብቲ ፋይል ጠውቕ ንእለዮ ምረጽ። ነቲ ምእላይ ኣረጋግጾ። ሽዑ እቲ ፋይል ኣብ ቅርጫት ወረቐት ይቕመጥ።</a:t>
            </a:r>
          </a:p>
          <a:p>
            <a:pPr marL="0" indent="0" eaLnBrk="1" hangingPunct="1">
              <a:lnSpc>
                <a:spcPct val="80000"/>
              </a:lnSpc>
              <a:defRPr/>
            </a:pPr>
            <a:endParaRPr lang="sv-SE" sz="1800" dirty="0">
              <a:solidFill>
                <a:srgbClr val="000000"/>
              </a:solidFill>
              <a:latin typeface="Tahoma" pitchFamily="34" charset="0"/>
              <a:cs typeface="Tahoma" pitchFamily="34" charset="0"/>
            </a:endParaRPr>
          </a:p>
          <a:p>
            <a:pPr marL="0" indent="0" eaLnBrk="1" hangingPunct="1">
              <a:lnSpc>
                <a:spcPct val="80000"/>
              </a:lnSpc>
              <a:defRPr/>
            </a:pPr>
            <a:r>
              <a:rPr lang="sv-SE" sz="1800" b="1" dirty="0">
                <a:solidFill>
                  <a:schemeClr val="tx1"/>
                </a:solidFill>
              </a:rPr>
              <a:t>ቅዳሕ</a:t>
            </a:r>
            <a:r>
              <a:rPr lang="sv-SE" sz="1800" b="1" dirty="0">
                <a:solidFill>
                  <a:srgbClr val="000000"/>
                </a:solidFill>
                <a:latin typeface="Tahoma" pitchFamily="34" charset="0"/>
                <a:cs typeface="Tahoma" pitchFamily="34" charset="0"/>
              </a:rPr>
              <a:t>:</a:t>
            </a:r>
            <a:br>
              <a:rPr lang="sv-SE" sz="1800" b="1" dirty="0">
                <a:solidFill>
                  <a:srgbClr val="000000"/>
                </a:solidFill>
                <a:latin typeface="Tahoma" pitchFamily="34" charset="0"/>
                <a:cs typeface="Tahoma" pitchFamily="34" charset="0"/>
              </a:rPr>
            </a:br>
            <a:r>
              <a:rPr lang="sv-SE" sz="1800" dirty="0">
                <a:solidFill>
                  <a:schemeClr val="tx1"/>
                </a:solidFill>
              </a:rPr>
              <a:t>ብየማንሞ ናብቲ ፋይል ጠውቕ ን</a:t>
            </a:r>
            <a:r>
              <a:rPr lang="sv-SE" sz="1800" b="1" dirty="0">
                <a:solidFill>
                  <a:schemeClr val="tx1"/>
                </a:solidFill>
              </a:rPr>
              <a:t>ቅዳሕ</a:t>
            </a:r>
            <a:r>
              <a:rPr lang="sv-SE" sz="1800" dirty="0">
                <a:solidFill>
                  <a:schemeClr val="tx1"/>
                </a:solidFill>
              </a:rPr>
              <a:t> ምረጽ። ንሓደ ቅዳሕ ናይቲ ፋይል ናብ ካልእ ቦታ ክትልጥፎ ኣብ ሓደ ክፉት ቦታ ብየማን ብምጥዋቕን </a:t>
            </a:r>
            <a:r>
              <a:rPr lang="sv-SE" sz="1800" b="1" dirty="0">
                <a:solidFill>
                  <a:schemeClr val="tx1"/>
                </a:solidFill>
              </a:rPr>
              <a:t>ለጥፍ</a:t>
            </a:r>
            <a:r>
              <a:rPr lang="sv-SE" sz="1800" dirty="0">
                <a:solidFill>
                  <a:schemeClr val="tx1"/>
                </a:solidFill>
              </a:rPr>
              <a:t> ብምምራጽን ትኽ እል። እቲ ኦሪጅናል ፋይል ኣብ ቦቱኡ ኣሎ።</a:t>
            </a:r>
          </a:p>
          <a:p>
            <a:pPr marL="0" indent="0" eaLnBrk="1" hangingPunct="1">
              <a:lnSpc>
                <a:spcPct val="80000"/>
              </a:lnSpc>
              <a:defRPr/>
            </a:pPr>
            <a:endParaRPr lang="sv-SE" sz="1800" dirty="0">
              <a:solidFill>
                <a:srgbClr val="000000"/>
              </a:solidFill>
              <a:latin typeface="Tahoma" pitchFamily="34" charset="0"/>
              <a:cs typeface="Tahoma" pitchFamily="34" charset="0"/>
            </a:endParaRPr>
          </a:p>
          <a:p>
            <a:pPr marL="0" indent="0" eaLnBrk="1" hangingPunct="1">
              <a:lnSpc>
                <a:spcPct val="80000"/>
              </a:lnSpc>
              <a:defRPr/>
            </a:pPr>
            <a:r>
              <a:rPr lang="sv-SE" sz="1800" b="1" dirty="0">
                <a:solidFill>
                  <a:srgbClr val="000000"/>
                </a:solidFill>
                <a:latin typeface="Tahoma" pitchFamily="34" charset="0"/>
                <a:cs typeface="Tahoma" pitchFamily="34" charset="0"/>
              </a:rPr>
              <a:t> </a:t>
            </a:r>
            <a:r>
              <a:rPr lang="sv-SE" sz="1800" b="1" dirty="0">
                <a:solidFill>
                  <a:schemeClr val="tx1"/>
                </a:solidFill>
              </a:rPr>
              <a:t>ቁረጽ</a:t>
            </a:r>
            <a:r>
              <a:rPr lang="sv-SE" sz="1800" b="1" dirty="0">
                <a:solidFill>
                  <a:srgbClr val="000000"/>
                </a:solidFill>
                <a:latin typeface="Tahoma" pitchFamily="34" charset="0"/>
                <a:cs typeface="Tahoma" pitchFamily="34" charset="0"/>
              </a:rPr>
              <a:t>:</a:t>
            </a:r>
            <a:br>
              <a:rPr lang="sv-SE" sz="1800" b="1" dirty="0">
                <a:solidFill>
                  <a:srgbClr val="000000"/>
                </a:solidFill>
                <a:latin typeface="Tahoma" pitchFamily="34" charset="0"/>
                <a:cs typeface="Tahoma" pitchFamily="34" charset="0"/>
              </a:rPr>
            </a:br>
            <a:r>
              <a:rPr lang="sv-SE" sz="1800" dirty="0">
                <a:solidFill>
                  <a:schemeClr val="tx1"/>
                </a:solidFill>
              </a:rPr>
              <a:t>ብየማን ነቲ ፋይል ጠውቕ። ንቁረጽ ምረጽ።ፋይል ናብ ካልእ ቦታ ክትልጥፎ ኣብ ሓደ ክፉት ቦታ ብየማን ብምጥዋቕን </a:t>
            </a:r>
            <a:r>
              <a:rPr lang="sv-SE" sz="1800" b="1" dirty="0">
                <a:solidFill>
                  <a:schemeClr val="tx1"/>
                </a:solidFill>
              </a:rPr>
              <a:t>ለጥፍ</a:t>
            </a:r>
            <a:r>
              <a:rPr lang="sv-SE" sz="1800" dirty="0">
                <a:solidFill>
                  <a:schemeClr val="tx1"/>
                </a:solidFill>
              </a:rPr>
              <a:t> ብምምራጽን ትኽ እል። ሓደ ሰብ ቁረጽሞ ለጥፍ ምስ ዝመርጽ ነቲ ኦሪጂናል ፋይል ናብቲ ሓድሽ ቦታ የዘዋውሮ፨ይቕይሮ። </a:t>
            </a:r>
          </a:p>
        </p:txBody>
      </p:sp>
      <p:pic>
        <p:nvPicPr>
          <p:cNvPr id="133127" name="Picture 35"/>
          <p:cNvPicPr>
            <a:picLocks noGrp="1" noChangeAspect="1" noChangeArrowheads="1"/>
          </p:cNvPicPr>
          <p:nvPr>
            <p:ph sz="half" idx="4294967295"/>
          </p:nvPr>
        </p:nvPicPr>
        <p:blipFill>
          <a:blip r:embed="rId2" cstate="print"/>
          <a:srcRect/>
          <a:stretch>
            <a:fillRect/>
          </a:stretch>
        </p:blipFill>
        <p:spPr>
          <a:xfrm>
            <a:off x="6392863" y="549275"/>
            <a:ext cx="2751137" cy="5881688"/>
          </a:xfrm>
        </p:spPr>
      </p:pic>
      <p:sp>
        <p:nvSpPr>
          <p:cNvPr id="125962" name="Oval 10"/>
          <p:cNvSpPr>
            <a:spLocks noChangeArrowheads="1"/>
          </p:cNvSpPr>
          <p:nvPr/>
        </p:nvSpPr>
        <p:spPr bwMode="auto">
          <a:xfrm>
            <a:off x="6588125" y="4292600"/>
            <a:ext cx="1152525" cy="563563"/>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b="1"/>
              <a:t>ቅዳሕ</a:t>
            </a:r>
          </a:p>
        </p:txBody>
      </p:sp>
      <p:sp>
        <p:nvSpPr>
          <p:cNvPr id="40970" name="AutoShape 10"/>
          <p:cNvSpPr>
            <a:spLocks noChangeArrowheads="1"/>
          </p:cNvSpPr>
          <p:nvPr/>
        </p:nvSpPr>
        <p:spPr bwMode="auto">
          <a:xfrm rot="-504182">
            <a:off x="5076825" y="5341938"/>
            <a:ext cx="1801813" cy="711200"/>
          </a:xfrm>
          <a:prstGeom prst="rightArrow">
            <a:avLst>
              <a:gd name="adj1" fmla="val 50000"/>
              <a:gd name="adj2" fmla="val 190480"/>
            </a:avLst>
          </a:prstGeom>
          <a:solidFill>
            <a:schemeClr val="accent1"/>
          </a:solidFill>
          <a:ln w="9525" algn="ctr">
            <a:solidFill>
              <a:schemeClr val="tx1"/>
            </a:solidFill>
            <a:miter lim="800000"/>
            <a:headEnd/>
            <a:tailEnd/>
          </a:ln>
        </p:spPr>
        <p:txBody>
          <a:bodyPr anchor="ctr">
            <a:spAutoFit/>
          </a:bodyPr>
          <a:lstStyle/>
          <a:p>
            <a:r>
              <a:rPr lang="sv-SE" b="1"/>
              <a:t>ሽም ቀይር</a:t>
            </a:r>
          </a:p>
        </p:txBody>
      </p:sp>
      <p:sp>
        <p:nvSpPr>
          <p:cNvPr id="40971" name="AutoShape 11"/>
          <p:cNvSpPr>
            <a:spLocks noChangeArrowheads="1"/>
          </p:cNvSpPr>
          <p:nvPr/>
        </p:nvSpPr>
        <p:spPr bwMode="auto">
          <a:xfrm>
            <a:off x="4787900" y="1063625"/>
            <a:ext cx="1657350" cy="650875"/>
          </a:xfrm>
          <a:prstGeom prst="rightArrow">
            <a:avLst>
              <a:gd name="adj1" fmla="val 50000"/>
              <a:gd name="adj2" fmla="val 320415"/>
            </a:avLst>
          </a:prstGeom>
          <a:solidFill>
            <a:schemeClr val="accent1"/>
          </a:solidFill>
          <a:ln w="9525" algn="ctr">
            <a:solidFill>
              <a:schemeClr val="tx1"/>
            </a:solidFill>
            <a:miter lim="800000"/>
            <a:headEnd/>
            <a:tailEnd/>
          </a:ln>
        </p:spPr>
        <p:txBody>
          <a:bodyPr anchor="ctr">
            <a:spAutoFit/>
          </a:bodyPr>
          <a:lstStyle/>
          <a:p>
            <a:r>
              <a:rPr lang="sv-SE" sz="1800" b="1"/>
              <a:t>ካፈት</a:t>
            </a:r>
          </a:p>
        </p:txBody>
      </p:sp>
      <p:sp>
        <p:nvSpPr>
          <p:cNvPr id="40972" name="AutoShape 12"/>
          <p:cNvSpPr>
            <a:spLocks noChangeArrowheads="1"/>
          </p:cNvSpPr>
          <p:nvPr/>
        </p:nvSpPr>
        <p:spPr bwMode="auto">
          <a:xfrm>
            <a:off x="5435600" y="4838700"/>
            <a:ext cx="1441450" cy="711200"/>
          </a:xfrm>
          <a:prstGeom prst="rightArrow">
            <a:avLst>
              <a:gd name="adj1" fmla="val 50000"/>
              <a:gd name="adj2" fmla="val 135241"/>
            </a:avLst>
          </a:prstGeom>
          <a:solidFill>
            <a:schemeClr val="accent1"/>
          </a:solidFill>
          <a:ln w="9525" algn="ctr">
            <a:solidFill>
              <a:schemeClr val="tx1"/>
            </a:solidFill>
            <a:miter lim="800000"/>
            <a:headEnd/>
            <a:tailEnd/>
          </a:ln>
        </p:spPr>
        <p:txBody>
          <a:bodyPr anchor="ctr">
            <a:spAutoFit/>
          </a:bodyPr>
          <a:lstStyle/>
          <a:p>
            <a:r>
              <a:rPr lang="sv-SE" b="1"/>
              <a:t>እለ</a:t>
            </a:r>
          </a:p>
        </p:txBody>
      </p:sp>
      <p:sp>
        <p:nvSpPr>
          <p:cNvPr id="9" name="Oval 10"/>
          <p:cNvSpPr>
            <a:spLocks noChangeArrowheads="1"/>
          </p:cNvSpPr>
          <p:nvPr/>
        </p:nvSpPr>
        <p:spPr bwMode="auto">
          <a:xfrm>
            <a:off x="6588125" y="3644900"/>
            <a:ext cx="1152525"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p>
        </p:txBody>
      </p:sp>
      <p:sp>
        <p:nvSpPr>
          <p:cNvPr id="52234" name="Rectangle 11"/>
          <p:cNvSpPr>
            <a:spLocks noChangeArrowheads="1"/>
          </p:cNvSpPr>
          <p:nvPr/>
        </p:nvSpPr>
        <p:spPr bwMode="auto">
          <a:xfrm>
            <a:off x="7129463" y="3776663"/>
            <a:ext cx="184150" cy="396875"/>
          </a:xfrm>
          <a:prstGeom prst="rect">
            <a:avLst/>
          </a:prstGeom>
          <a:noFill/>
          <a:ln w="9525">
            <a:noFill/>
            <a:miter lim="800000"/>
            <a:headEnd/>
            <a:tailEnd/>
          </a:ln>
        </p:spPr>
        <p:txBody>
          <a:bodyPr wrap="none">
            <a:spAutoFit/>
          </a:bodyPr>
          <a:lstStyle/>
          <a:p>
            <a:endParaRPr lang="sv-SE"/>
          </a:p>
        </p:txBody>
      </p:sp>
      <p:sp>
        <p:nvSpPr>
          <p:cNvPr id="52235" name="Rectangle 12"/>
          <p:cNvSpPr>
            <a:spLocks noChangeArrowheads="1"/>
          </p:cNvSpPr>
          <p:nvPr/>
        </p:nvSpPr>
        <p:spPr bwMode="auto">
          <a:xfrm>
            <a:off x="6877050" y="3644900"/>
            <a:ext cx="1223963" cy="396875"/>
          </a:xfrm>
          <a:prstGeom prst="rect">
            <a:avLst/>
          </a:prstGeom>
          <a:noFill/>
          <a:ln w="9525">
            <a:noFill/>
            <a:miter lim="800000"/>
            <a:headEnd/>
            <a:tailEnd/>
          </a:ln>
        </p:spPr>
        <p:txBody>
          <a:bodyPr>
            <a:spAutoFit/>
          </a:bodyPr>
          <a:lstStyle/>
          <a:p>
            <a:r>
              <a:rPr lang="sv-SE" b="1"/>
              <a:t>  ቁረጽ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box(in)">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Effect transition="in" filter="wheel(4)">
                                      <p:cBhvr>
                                        <p:cTn id="12" dur="2000"/>
                                        <p:tgtEl>
                                          <p:spTgt spid="1331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25">
                                            <p:txEl>
                                              <p:pRg st="2" end="2"/>
                                            </p:txEl>
                                          </p:spTgt>
                                        </p:tgtEl>
                                        <p:attrNameLst>
                                          <p:attrName>style.visibility</p:attrName>
                                        </p:attrNameLst>
                                      </p:cBhvr>
                                      <p:to>
                                        <p:strVal val="visible"/>
                                      </p:to>
                                    </p:set>
                                    <p:animEffect transition="in" filter="box(in)">
                                      <p:cBhvr>
                                        <p:cTn id="17" dur="500"/>
                                        <p:tgtEl>
                                          <p:spTgt spid="133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25">
                                            <p:txEl>
                                              <p:pRg st="3" end="3"/>
                                            </p:txEl>
                                          </p:spTgt>
                                        </p:tgtEl>
                                        <p:attrNameLst>
                                          <p:attrName>style.visibility</p:attrName>
                                        </p:attrNameLst>
                                      </p:cBhvr>
                                      <p:to>
                                        <p:strVal val="visible"/>
                                      </p:to>
                                    </p:set>
                                    <p:animEffect transition="in" filter="box(in)">
                                      <p:cBhvr>
                                        <p:cTn id="22" dur="500"/>
                                        <p:tgtEl>
                                          <p:spTgt spid="133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71"/>
                                        </p:tgtEl>
                                        <p:attrNameLst>
                                          <p:attrName>style.visibility</p:attrName>
                                        </p:attrNameLst>
                                      </p:cBhvr>
                                      <p:to>
                                        <p:strVal val="visible"/>
                                      </p:to>
                                    </p:set>
                                    <p:anim calcmode="lin" valueType="num">
                                      <p:cBhvr additive="base">
                                        <p:cTn id="27" dur="500" fill="hold"/>
                                        <p:tgtEl>
                                          <p:spTgt spid="40971"/>
                                        </p:tgtEl>
                                        <p:attrNameLst>
                                          <p:attrName>ppt_x</p:attrName>
                                        </p:attrNameLst>
                                      </p:cBhvr>
                                      <p:tavLst>
                                        <p:tav tm="0">
                                          <p:val>
                                            <p:strVal val="#ppt_x"/>
                                          </p:val>
                                        </p:tav>
                                        <p:tav tm="100000">
                                          <p:val>
                                            <p:strVal val="#ppt_x"/>
                                          </p:val>
                                        </p:tav>
                                      </p:tavLst>
                                    </p:anim>
                                    <p:anim calcmode="lin" valueType="num">
                                      <p:cBhvr additive="base">
                                        <p:cTn id="28"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3125">
                                            <p:txEl>
                                              <p:pRg st="5" end="5"/>
                                            </p:txEl>
                                          </p:spTgt>
                                        </p:tgtEl>
                                        <p:attrNameLst>
                                          <p:attrName>style.visibility</p:attrName>
                                        </p:attrNameLst>
                                      </p:cBhvr>
                                      <p:to>
                                        <p:strVal val="visible"/>
                                      </p:to>
                                    </p:set>
                                    <p:animEffect transition="in" filter="box(in)">
                                      <p:cBhvr>
                                        <p:cTn id="33" dur="500"/>
                                        <p:tgtEl>
                                          <p:spTgt spid="13312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0970"/>
                                        </p:tgtEl>
                                        <p:attrNameLst>
                                          <p:attrName>style.visibility</p:attrName>
                                        </p:attrNameLst>
                                      </p:cBhvr>
                                      <p:to>
                                        <p:strVal val="visible"/>
                                      </p:to>
                                    </p:set>
                                    <p:anim calcmode="lin" valueType="num">
                                      <p:cBhvr additive="base">
                                        <p:cTn id="38" dur="500" fill="hold"/>
                                        <p:tgtEl>
                                          <p:spTgt spid="40970"/>
                                        </p:tgtEl>
                                        <p:attrNameLst>
                                          <p:attrName>ppt_x</p:attrName>
                                        </p:attrNameLst>
                                      </p:cBhvr>
                                      <p:tavLst>
                                        <p:tav tm="0">
                                          <p:val>
                                            <p:strVal val="#ppt_x"/>
                                          </p:val>
                                        </p:tav>
                                        <p:tav tm="100000">
                                          <p:val>
                                            <p:strVal val="#ppt_x"/>
                                          </p:val>
                                        </p:tav>
                                      </p:tavLst>
                                    </p:anim>
                                    <p:anim calcmode="lin" valueType="num">
                                      <p:cBhvr additive="base">
                                        <p:cTn id="3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3125">
                                            <p:txEl>
                                              <p:pRg st="7" end="7"/>
                                            </p:txEl>
                                          </p:spTgt>
                                        </p:tgtEl>
                                        <p:attrNameLst>
                                          <p:attrName>style.visibility</p:attrName>
                                        </p:attrNameLst>
                                      </p:cBhvr>
                                      <p:to>
                                        <p:strVal val="visible"/>
                                      </p:to>
                                    </p:set>
                                    <p:animEffect transition="in" filter="box(in)">
                                      <p:cBhvr>
                                        <p:cTn id="44" dur="500"/>
                                        <p:tgtEl>
                                          <p:spTgt spid="13312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72"/>
                                        </p:tgtEl>
                                        <p:attrNameLst>
                                          <p:attrName>style.visibility</p:attrName>
                                        </p:attrNameLst>
                                      </p:cBhvr>
                                      <p:to>
                                        <p:strVal val="visible"/>
                                      </p:to>
                                    </p:set>
                                    <p:anim calcmode="lin" valueType="num">
                                      <p:cBhvr additive="base">
                                        <p:cTn id="49" dur="500" fill="hold"/>
                                        <p:tgtEl>
                                          <p:spTgt spid="40972"/>
                                        </p:tgtEl>
                                        <p:attrNameLst>
                                          <p:attrName>ppt_x</p:attrName>
                                        </p:attrNameLst>
                                      </p:cBhvr>
                                      <p:tavLst>
                                        <p:tav tm="0">
                                          <p:val>
                                            <p:strVal val="#ppt_x"/>
                                          </p:val>
                                        </p:tav>
                                        <p:tav tm="100000">
                                          <p:val>
                                            <p:strVal val="#ppt_x"/>
                                          </p:val>
                                        </p:tav>
                                      </p:tavLst>
                                    </p:anim>
                                    <p:anim calcmode="lin" valueType="num">
                                      <p:cBhvr additive="base">
                                        <p:cTn id="50"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3125">
                                            <p:txEl>
                                              <p:pRg st="9" end="9"/>
                                            </p:txEl>
                                          </p:spTgt>
                                        </p:tgtEl>
                                        <p:attrNameLst>
                                          <p:attrName>style.visibility</p:attrName>
                                        </p:attrNameLst>
                                      </p:cBhvr>
                                      <p:to>
                                        <p:strVal val="visible"/>
                                      </p:to>
                                    </p:set>
                                    <p:animEffect transition="in" filter="box(in)">
                                      <p:cBhvr>
                                        <p:cTn id="55" dur="500"/>
                                        <p:tgtEl>
                                          <p:spTgt spid="133125">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5962"/>
                                        </p:tgtEl>
                                        <p:attrNameLst>
                                          <p:attrName>style.visibility</p:attrName>
                                        </p:attrNameLst>
                                      </p:cBhvr>
                                      <p:to>
                                        <p:strVal val="visible"/>
                                      </p:to>
                                    </p:set>
                                    <p:anim calcmode="lin" valueType="num">
                                      <p:cBhvr additive="base">
                                        <p:cTn id="60" dur="500" fill="hold"/>
                                        <p:tgtEl>
                                          <p:spTgt spid="125962"/>
                                        </p:tgtEl>
                                        <p:attrNameLst>
                                          <p:attrName>ppt_x</p:attrName>
                                        </p:attrNameLst>
                                      </p:cBhvr>
                                      <p:tavLst>
                                        <p:tav tm="0">
                                          <p:val>
                                            <p:strVal val="#ppt_x"/>
                                          </p:val>
                                        </p:tav>
                                        <p:tav tm="100000">
                                          <p:val>
                                            <p:strVal val="#ppt_x"/>
                                          </p:val>
                                        </p:tav>
                                      </p:tavLst>
                                    </p:anim>
                                    <p:anim calcmode="lin" valueType="num">
                                      <p:cBhvr additive="base">
                                        <p:cTn id="61"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33125">
                                            <p:txEl>
                                              <p:pRg st="11" end="11"/>
                                            </p:txEl>
                                          </p:spTgt>
                                        </p:tgtEl>
                                        <p:attrNameLst>
                                          <p:attrName>style.visibility</p:attrName>
                                        </p:attrNameLst>
                                      </p:cBhvr>
                                      <p:to>
                                        <p:strVal val="visible"/>
                                      </p:to>
                                    </p:set>
                                    <p:animEffect transition="in" filter="box(in)">
                                      <p:cBhvr>
                                        <p:cTn id="66" dur="500"/>
                                        <p:tgtEl>
                                          <p:spTgt spid="133125">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uiExpand="1" build="p"/>
      <p:bldP spid="125962" grpId="0" animBg="1"/>
      <p:bldP spid="40970" grpId="0" animBg="1"/>
      <p:bldP spid="40971" grpId="0" animBg="1"/>
      <p:bldP spid="40972"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body" sz="half" idx="4294967295"/>
          </p:nvPr>
        </p:nvSpPr>
        <p:spPr>
          <a:xfrm>
            <a:off x="4572000" y="1196752"/>
            <a:ext cx="4043362" cy="5472608"/>
          </a:xfrm>
        </p:spPr>
        <p:txBody>
          <a:bodyPr>
            <a:noAutofit/>
          </a:bodyPr>
          <a:lstStyle/>
          <a:p>
            <a:pPr eaLnBrk="1" hangingPunct="1">
              <a:defRPr/>
            </a:pPr>
            <a:r>
              <a:rPr lang="sv-SE" sz="2000" dirty="0">
                <a:effectLst>
                  <a:outerShdw blurRad="38100" dist="38100" dir="2700000" algn="tl">
                    <a:srgbClr val="C0C0C0"/>
                  </a:outerShdw>
                </a:effectLst>
              </a:rPr>
              <a:t>ናብቲ ፋይል ብየማን ጠውቕሞ </a:t>
            </a:r>
            <a:r>
              <a:rPr lang="sv-SE" sz="2000" b="1" dirty="0">
                <a:effectLst>
                  <a:outerShdw blurRad="38100" dist="38100" dir="2700000" algn="tl">
                    <a:srgbClr val="C0C0C0"/>
                  </a:outerShdw>
                </a:effectLst>
              </a:rPr>
              <a:t>እንታይነት</a:t>
            </a:r>
            <a:r>
              <a:rPr lang="sv-SE" sz="2000" dirty="0">
                <a:effectLst>
                  <a:outerShdw blurRad="38100" dist="38100" dir="2700000" algn="tl">
                    <a:srgbClr val="C0C0C0"/>
                  </a:outerShdw>
                </a:effectLst>
              </a:rPr>
              <a:t> ምረጽ። ሽዑ ሓንቲ ትርብዒት ምስቲ ኣዝዩ ኣድላዪ ሓቤሬታ ይርኤ፤ ሽም ፋይል፣ ዕብየት፣ ምኣስ ከምዝተፈጥረ፣ ናይ መጨረሻ ለውጢ መኣስ ከምዝተግበረሉን ነመጨረሻ ጊዜ መኣስ ከምዝተጠቕመን።</a:t>
            </a:r>
          </a:p>
          <a:p>
            <a:pPr eaLnBrk="1" hangingPunct="1">
              <a:defRPr/>
            </a:pPr>
            <a:endParaRPr lang="sv-SE" sz="2000" dirty="0">
              <a:effectLst>
                <a:outerShdw blurRad="38100" dist="38100" dir="2700000" algn="tl">
                  <a:srgbClr val="C0C0C0"/>
                </a:outerShdw>
              </a:effectLst>
            </a:endParaRPr>
          </a:p>
          <a:p>
            <a:pPr eaLnBrk="1" hangingPunct="1">
              <a:defRPr/>
            </a:pPr>
            <a:r>
              <a:rPr lang="sv-SE" sz="2000" dirty="0">
                <a:effectLst>
                  <a:outerShdw blurRad="38100" dist="38100" dir="2700000" algn="tl">
                    <a:srgbClr val="C0C0C0"/>
                  </a:outerShdw>
                </a:effectLst>
              </a:rPr>
              <a:t>ሕዙእ ጽሑፍ</a:t>
            </a:r>
            <a:r>
              <a:rPr lang="sv-SE" sz="2000" dirty="0">
                <a:effectLst>
                  <a:outerShdw blurRad="38100" dist="38100" dir="2700000" algn="tl">
                    <a:srgbClr val="C0C0C0"/>
                  </a:outerShdw>
                </a:effectLst>
                <a:latin typeface="Tahoma" pitchFamily="34" charset="0"/>
                <a:cs typeface="Tahoma" pitchFamily="34" charset="0"/>
              </a:rPr>
              <a:t>:</a:t>
            </a:r>
            <a:br>
              <a:rPr lang="sv-SE" sz="2000" dirty="0">
                <a:effectLst>
                  <a:outerShdw blurRad="38100" dist="38100" dir="2700000" algn="tl">
                    <a:srgbClr val="C0C0C0"/>
                  </a:outerShdw>
                </a:effectLst>
                <a:latin typeface="Tahoma" pitchFamily="34" charset="0"/>
                <a:cs typeface="Tahoma" pitchFamily="34" charset="0"/>
              </a:rPr>
            </a:br>
            <a:r>
              <a:rPr lang="sv-SE" sz="2000" dirty="0">
                <a:effectLst>
                  <a:outerShdw blurRad="38100" dist="38100" dir="2700000" algn="tl">
                    <a:srgbClr val="C0C0C0"/>
                  </a:outerShdw>
                </a:effectLst>
              </a:rPr>
              <a:t>ን</a:t>
            </a:r>
            <a:r>
              <a:rPr lang="sv-SE" sz="2000" b="1" dirty="0">
                <a:effectLst>
                  <a:outerShdw blurRad="38100" dist="38100" dir="2700000" algn="tl">
                    <a:srgbClr val="C0C0C0"/>
                  </a:outerShdw>
                </a:effectLst>
              </a:rPr>
              <a:t>ሕዙእ ጽሑፍ</a:t>
            </a:r>
            <a:r>
              <a:rPr lang="sv-SE" sz="2000" dirty="0">
                <a:effectLst>
                  <a:outerShdw blurRad="38100" dist="38100" dir="2700000" algn="tl">
                    <a:srgbClr val="C0C0C0"/>
                  </a:outerShdw>
                </a:effectLst>
              </a:rPr>
              <a:t> እንድሕር መሪጽና ነቲ ፋይል ምቕያር ኣይካኣልን።</a:t>
            </a:r>
          </a:p>
          <a:p>
            <a:pPr eaLnBrk="1" hangingPunct="1">
              <a:defRPr/>
            </a:pPr>
            <a:endParaRPr lang="sv-SE" sz="2000" dirty="0">
              <a:effectLst>
                <a:outerShdw blurRad="38100" dist="38100" dir="2700000" algn="tl">
                  <a:srgbClr val="C0C0C0"/>
                </a:outerShdw>
              </a:effectLst>
            </a:endParaRPr>
          </a:p>
          <a:p>
            <a:pPr eaLnBrk="1" hangingPunct="1">
              <a:defRPr/>
            </a:pPr>
            <a:r>
              <a:rPr lang="sv-SE" sz="2000" dirty="0">
                <a:effectLst>
                  <a:outerShdw blurRad="38100" dist="38100" dir="2700000" algn="tl">
                    <a:srgbClr val="C0C0C0"/>
                  </a:outerShdw>
                </a:effectLst>
              </a:rPr>
              <a:t>ሕቡእ</a:t>
            </a:r>
            <a:r>
              <a:rPr lang="sv-SE" sz="2000" dirty="0">
                <a:effectLst>
                  <a:outerShdw blurRad="38100" dist="38100" dir="2700000" algn="tl">
                    <a:srgbClr val="C0C0C0"/>
                  </a:outerShdw>
                </a:effectLst>
                <a:latin typeface="Tahoma" pitchFamily="34" charset="0"/>
                <a:cs typeface="Tahoma" pitchFamily="34" charset="0"/>
              </a:rPr>
              <a:t>:</a:t>
            </a:r>
            <a:br>
              <a:rPr lang="sv-SE" sz="2000" dirty="0">
                <a:effectLst>
                  <a:outerShdw blurRad="38100" dist="38100" dir="2700000" algn="tl">
                    <a:srgbClr val="C0C0C0"/>
                  </a:outerShdw>
                </a:effectLst>
                <a:latin typeface="Tahoma" pitchFamily="34" charset="0"/>
                <a:cs typeface="Tahoma" pitchFamily="34" charset="0"/>
              </a:rPr>
            </a:br>
            <a:r>
              <a:rPr lang="sv-SE" sz="2000" dirty="0">
                <a:effectLst>
                  <a:outerShdw blurRad="38100" dist="38100" dir="2700000" algn="tl">
                    <a:srgbClr val="C0C0C0"/>
                  </a:outerShdw>
                </a:effectLst>
              </a:rPr>
              <a:t>ን</a:t>
            </a:r>
            <a:r>
              <a:rPr lang="sv-SE" sz="2000" b="1" dirty="0">
                <a:effectLst>
                  <a:outerShdw blurRad="38100" dist="38100" dir="2700000" algn="tl">
                    <a:srgbClr val="C0C0C0"/>
                  </a:outerShdw>
                </a:effectLst>
              </a:rPr>
              <a:t>ሕቡእ</a:t>
            </a:r>
            <a:r>
              <a:rPr lang="sv-SE" sz="2000" dirty="0">
                <a:effectLst>
                  <a:outerShdw blurRad="38100" dist="38100" dir="2700000" algn="tl">
                    <a:srgbClr val="C0C0C0"/>
                  </a:outerShdw>
                </a:effectLst>
              </a:rPr>
              <a:t> ድሕሪ ምምራጽና እቲ ተጠቃሚ ክርእዮ ኣይክእልን።</a:t>
            </a:r>
            <a:r>
              <a:rPr lang="sv-SE" sz="2000" dirty="0"/>
              <a:t> </a:t>
            </a:r>
          </a:p>
        </p:txBody>
      </p:sp>
      <p:pic>
        <p:nvPicPr>
          <p:cNvPr id="135175" name="Picture 36"/>
          <p:cNvPicPr>
            <a:picLocks noGrp="1" noChangeAspect="1" noChangeArrowheads="1"/>
          </p:cNvPicPr>
          <p:nvPr>
            <p:ph sz="half" idx="4294967295"/>
          </p:nvPr>
        </p:nvPicPr>
        <p:blipFill>
          <a:blip r:embed="rId2" cstate="print"/>
          <a:srcRect/>
          <a:stretch>
            <a:fillRect/>
          </a:stretch>
        </p:blipFill>
        <p:spPr>
          <a:xfrm>
            <a:off x="755576" y="764704"/>
            <a:ext cx="2921000" cy="5689600"/>
          </a:xfrm>
        </p:spPr>
      </p:pic>
      <p:sp>
        <p:nvSpPr>
          <p:cNvPr id="125962" name="Oval 10"/>
          <p:cNvSpPr>
            <a:spLocks noChangeArrowheads="1"/>
          </p:cNvSpPr>
          <p:nvPr/>
        </p:nvSpPr>
        <p:spPr bwMode="auto">
          <a:xfrm>
            <a:off x="1439789" y="1413992"/>
            <a:ext cx="2159000" cy="561975"/>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         </a:t>
            </a:r>
            <a:r>
              <a:rPr lang="sv-SE" b="1"/>
              <a:t>ሓፈሻዊ</a:t>
            </a:r>
          </a:p>
        </p:txBody>
      </p:sp>
      <p:sp>
        <p:nvSpPr>
          <p:cNvPr id="2" name="Oval 10"/>
          <p:cNvSpPr>
            <a:spLocks noChangeArrowheads="1"/>
          </p:cNvSpPr>
          <p:nvPr/>
        </p:nvSpPr>
        <p:spPr bwMode="auto">
          <a:xfrm>
            <a:off x="1511226" y="2996729"/>
            <a:ext cx="2590800" cy="476250"/>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sz="1600" b="1"/>
          </a:p>
        </p:txBody>
      </p:sp>
      <p:sp>
        <p:nvSpPr>
          <p:cNvPr id="3" name="Oval 10"/>
          <p:cNvSpPr>
            <a:spLocks noChangeArrowheads="1"/>
          </p:cNvSpPr>
          <p:nvPr/>
        </p:nvSpPr>
        <p:spPr bwMode="auto">
          <a:xfrm>
            <a:off x="753988" y="4595342"/>
            <a:ext cx="1190626" cy="822325"/>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sz="1400" b="1"/>
              <a:t>   </a:t>
            </a:r>
            <a:r>
              <a:rPr lang="sv-SE" sz="1600" b="1"/>
              <a:t>ሕዙእ       ጽሑፍ</a:t>
            </a:r>
          </a:p>
        </p:txBody>
      </p:sp>
      <p:sp>
        <p:nvSpPr>
          <p:cNvPr id="4" name="Oval 10"/>
          <p:cNvSpPr>
            <a:spLocks noChangeArrowheads="1"/>
          </p:cNvSpPr>
          <p:nvPr/>
        </p:nvSpPr>
        <p:spPr bwMode="auto">
          <a:xfrm>
            <a:off x="2087489" y="4846167"/>
            <a:ext cx="1295400" cy="476250"/>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sz="1600" b="1"/>
              <a:t>ሕቡእ</a:t>
            </a:r>
          </a:p>
        </p:txBody>
      </p:sp>
      <p:sp>
        <p:nvSpPr>
          <p:cNvPr id="53256" name="textruta 7"/>
          <p:cNvSpPr txBox="1">
            <a:spLocks noChangeArrowheads="1"/>
          </p:cNvSpPr>
          <p:nvPr/>
        </p:nvSpPr>
        <p:spPr bwMode="auto">
          <a:xfrm>
            <a:off x="4906962" y="260127"/>
            <a:ext cx="3708400" cy="701675"/>
          </a:xfrm>
          <a:prstGeom prst="rect">
            <a:avLst/>
          </a:prstGeom>
          <a:noFill/>
          <a:ln w="9525">
            <a:noFill/>
            <a:miter lim="800000"/>
            <a:headEnd/>
            <a:tailEnd/>
          </a:ln>
        </p:spPr>
        <p:txBody>
          <a:bodyPr>
            <a:spAutoFit/>
          </a:bodyPr>
          <a:lstStyle/>
          <a:p>
            <a:r>
              <a:rPr lang="sv-SE" sz="4000" dirty="0">
                <a:solidFill>
                  <a:schemeClr val="accent1"/>
                </a:solidFill>
                <a:latin typeface="Tahoma" pitchFamily="34" charset="0"/>
                <a:cs typeface="Tahoma" pitchFamily="34" charset="0"/>
              </a:rPr>
              <a:t>እንታይነት ፋይል</a:t>
            </a:r>
          </a:p>
        </p:txBody>
      </p:sp>
      <p:sp>
        <p:nvSpPr>
          <p:cNvPr id="53257" name="Rectangle 10"/>
          <p:cNvSpPr>
            <a:spLocks noChangeArrowheads="1"/>
          </p:cNvSpPr>
          <p:nvPr/>
        </p:nvSpPr>
        <p:spPr bwMode="auto">
          <a:xfrm>
            <a:off x="2590726" y="2996729"/>
            <a:ext cx="1298575" cy="396875"/>
          </a:xfrm>
          <a:prstGeom prst="rect">
            <a:avLst/>
          </a:prstGeom>
          <a:noFill/>
          <a:ln w="9525">
            <a:noFill/>
            <a:miter lim="800000"/>
            <a:headEnd/>
            <a:tailEnd/>
          </a:ln>
        </p:spPr>
        <p:txBody>
          <a:bodyPr>
            <a:spAutoFit/>
          </a:bodyPr>
          <a:lstStyle/>
          <a:p>
            <a:r>
              <a:rPr lang="sv-SE" b="1"/>
              <a:t>ዕብየት ጥቑም</a:t>
            </a:r>
          </a:p>
        </p:txBody>
      </p:sp>
      <p:sp>
        <p:nvSpPr>
          <p:cNvPr id="5" name="Oval 10"/>
          <p:cNvSpPr>
            <a:spLocks noChangeArrowheads="1"/>
          </p:cNvSpPr>
          <p:nvPr/>
        </p:nvSpPr>
        <p:spPr bwMode="auto">
          <a:xfrm>
            <a:off x="1223889" y="3357092"/>
            <a:ext cx="2590800" cy="561975"/>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b="1"/>
              <a:t>ዕብየት ዲስኮ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heel(4)">
                                      <p:cBhvr>
                                        <p:cTn id="7" dur="2000"/>
                                        <p:tgtEl>
                                          <p:spTgt spid="1351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5962"/>
                                        </p:tgtEl>
                                        <p:attrNameLst>
                                          <p:attrName>style.visibility</p:attrName>
                                        </p:attrNameLst>
                                      </p:cBhvr>
                                      <p:to>
                                        <p:strVal val="visible"/>
                                      </p:to>
                                    </p:set>
                                    <p:anim calcmode="lin" valueType="num">
                                      <p:cBhvr additive="base">
                                        <p:cTn id="12" dur="500" fill="hold"/>
                                        <p:tgtEl>
                                          <p:spTgt spid="125962"/>
                                        </p:tgtEl>
                                        <p:attrNameLst>
                                          <p:attrName>ppt_x</p:attrName>
                                        </p:attrNameLst>
                                      </p:cBhvr>
                                      <p:tavLst>
                                        <p:tav tm="0">
                                          <p:val>
                                            <p:strVal val="#ppt_x"/>
                                          </p:val>
                                        </p:tav>
                                        <p:tav tm="100000">
                                          <p:val>
                                            <p:strVal val="#ppt_x"/>
                                          </p:val>
                                        </p:tav>
                                      </p:tavLst>
                                    </p:anim>
                                    <p:anim calcmode="lin" valueType="num">
                                      <p:cBhvr additive="base">
                                        <p:cTn id="13"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5174">
                                            <p:txEl>
                                              <p:pRg st="0" end="0"/>
                                            </p:txEl>
                                          </p:spTgt>
                                        </p:tgtEl>
                                        <p:attrNameLst>
                                          <p:attrName>style.visibility</p:attrName>
                                        </p:attrNameLst>
                                      </p:cBhvr>
                                      <p:to>
                                        <p:strVal val="visible"/>
                                      </p:to>
                                    </p:set>
                                    <p:animEffect transition="in" filter="box(in)">
                                      <p:cBhvr>
                                        <p:cTn id="24" dur="500"/>
                                        <p:tgtEl>
                                          <p:spTgt spid="13517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5174">
                                            <p:txEl>
                                              <p:pRg st="2" end="2"/>
                                            </p:txEl>
                                          </p:spTgt>
                                        </p:tgtEl>
                                        <p:attrNameLst>
                                          <p:attrName>style.visibility</p:attrName>
                                        </p:attrNameLst>
                                      </p:cBhvr>
                                      <p:to>
                                        <p:strVal val="visible"/>
                                      </p:to>
                                    </p:set>
                                    <p:animEffect transition="in" filter="box(in)">
                                      <p:cBhvr>
                                        <p:cTn id="29" dur="500"/>
                                        <p:tgtEl>
                                          <p:spTgt spid="13517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35174">
                                            <p:txEl>
                                              <p:pRg st="4" end="4"/>
                                            </p:txEl>
                                          </p:spTgt>
                                        </p:tgtEl>
                                        <p:attrNameLst>
                                          <p:attrName>style.visibility</p:attrName>
                                        </p:attrNameLst>
                                      </p:cBhvr>
                                      <p:to>
                                        <p:strVal val="visible"/>
                                      </p:to>
                                    </p:set>
                                    <p:animEffect transition="in" filter="box(in)">
                                      <p:cBhvr>
                                        <p:cTn id="40" dur="500"/>
                                        <p:tgtEl>
                                          <p:spTgt spid="13517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uiExpand="1" build="p"/>
      <p:bldP spid="125962" grpId="0" animBg="1"/>
      <p:bldP spid="2" grpId="0" animBg="1"/>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idx="4294967295"/>
          </p:nvPr>
        </p:nvSpPr>
        <p:spPr>
          <a:xfrm>
            <a:off x="0" y="301625"/>
            <a:ext cx="9144000" cy="1143000"/>
          </a:xfrm>
        </p:spPr>
        <p:txBody>
          <a:bodyPr anchorCtr="1"/>
          <a:lstStyle/>
          <a:p>
            <a:pPr eaLnBrk="1" hangingPunct="1"/>
            <a:r>
              <a:rPr lang="sv-SE" sz="4000" dirty="0">
                <a:solidFill>
                  <a:schemeClr val="accent1"/>
                </a:solidFill>
                <a:latin typeface="Tahoma" pitchFamily="34" charset="0"/>
                <a:cs typeface="Tahoma" pitchFamily="34" charset="0"/>
              </a:rPr>
              <a:t>ኣብ ፍሉይ መስኮት ሓድሽ ማህደር ወይ ፋይል ፍጠር</a:t>
            </a:r>
          </a:p>
        </p:txBody>
      </p:sp>
      <p:sp>
        <p:nvSpPr>
          <p:cNvPr id="137222" name="Rectangle 6"/>
          <p:cNvSpPr>
            <a:spLocks noGrp="1" noChangeArrowheads="1"/>
          </p:cNvSpPr>
          <p:nvPr>
            <p:ph type="body" sz="half" idx="4294967295"/>
          </p:nvPr>
        </p:nvSpPr>
        <p:spPr>
          <a:xfrm>
            <a:off x="5004048" y="1700808"/>
            <a:ext cx="3654425" cy="4770437"/>
          </a:xfrm>
        </p:spPr>
        <p:txBody>
          <a:bodyPr>
            <a:noAutofit/>
          </a:bodyPr>
          <a:lstStyle/>
          <a:p>
            <a:pPr eaLnBrk="1" hangingPunct="1">
              <a:defRPr/>
            </a:pPr>
            <a:r>
              <a:rPr lang="sv-SE" sz="2000" dirty="0">
                <a:effectLst>
                  <a:outerShdw blurRad="38100" dist="38100" dir="2700000" algn="tl">
                    <a:srgbClr val="C0C0C0"/>
                  </a:outerShdw>
                </a:effectLst>
              </a:rPr>
              <a:t>ነታ ሓድሽ ፋይል ወይ ማህደር ክትፈጥረላ ትደሊ ክፈት። ኣብ ሓደ ክፉት ቦታ ኣብታ መስኮት ብየማን ጠውቕ ድሕሪኡ ን</a:t>
            </a:r>
            <a:r>
              <a:rPr lang="sv-SE" sz="2000" b="1" dirty="0">
                <a:effectLst>
                  <a:outerShdw blurRad="38100" dist="38100" dir="2700000" algn="tl">
                    <a:srgbClr val="C0C0C0"/>
                  </a:outerShdw>
                </a:effectLst>
              </a:rPr>
              <a:t>ሓድሽ</a:t>
            </a:r>
            <a:r>
              <a:rPr lang="sv-SE" sz="2000" dirty="0">
                <a:effectLst>
                  <a:outerShdw blurRad="38100" dist="38100" dir="2700000" algn="tl">
                    <a:srgbClr val="C0C0C0"/>
                  </a:outerShdw>
                </a:effectLst>
              </a:rPr>
              <a:t> ካብ ናይ ቅልጡፍ ሜኑ ምረጽሞ ሽዑ </a:t>
            </a:r>
            <a:r>
              <a:rPr lang="sv-SE" sz="2000" b="1" dirty="0">
                <a:effectLst>
                  <a:outerShdw blurRad="38100" dist="38100" dir="2700000" algn="tl">
                    <a:srgbClr val="C0C0C0"/>
                  </a:outerShdw>
                </a:effectLst>
              </a:rPr>
              <a:t>ማህደር</a:t>
            </a:r>
            <a:r>
              <a:rPr lang="sv-SE" sz="2000" dirty="0">
                <a:effectLst>
                  <a:outerShdw blurRad="38100" dist="38100" dir="2700000" algn="tl">
                    <a:srgbClr val="C0C0C0"/>
                  </a:outerShdw>
                </a:effectLst>
              </a:rPr>
              <a:t> ወይ ዓይነት ፋይል ካብታ ቀጽሊት ናይ ቅልጡፍ ሜኑ ምረጽ።</a:t>
            </a:r>
          </a:p>
          <a:p>
            <a:pPr eaLnBrk="1" hangingPunct="1">
              <a:defRPr/>
            </a:pPr>
            <a:endParaRPr lang="sv-SE" sz="2000" dirty="0">
              <a:effectLst>
                <a:outerShdw blurRad="38100" dist="38100" dir="2700000" algn="tl">
                  <a:srgbClr val="C0C0C0"/>
                </a:outerShdw>
              </a:effectLst>
              <a:latin typeface="Tahoma" pitchFamily="34" charset="0"/>
              <a:cs typeface="Tahoma" pitchFamily="34" charset="0"/>
            </a:endParaRPr>
          </a:p>
          <a:p>
            <a:pPr eaLnBrk="1" hangingPunct="1">
              <a:defRPr/>
            </a:pPr>
            <a:r>
              <a:rPr lang="sv-SE" sz="2000" dirty="0">
                <a:effectLst>
                  <a:outerShdw blurRad="38100" dist="38100" dir="2700000" algn="tl">
                    <a:srgbClr val="C0C0C0"/>
                  </a:outerShdw>
                </a:effectLst>
              </a:rPr>
              <a:t>ነቲ ሓድሽ ማህደር ሽም ወስነሉ። እቲ ሽም ፍሉይ ማልክት ከም </a:t>
            </a:r>
            <a:r>
              <a:rPr lang="sv-SE" sz="2000" dirty="0">
                <a:effectLst>
                  <a:outerShdw blurRad="38100" dist="38100" dir="2700000" algn="tl">
                    <a:srgbClr val="C0C0C0"/>
                  </a:outerShdw>
                </a:effectLst>
                <a:cs typeface="Tahoma" pitchFamily="34" charset="0"/>
              </a:rPr>
              <a:t>|? /^ * &gt; </a:t>
            </a:r>
            <a:r>
              <a:rPr lang="sv-SE" sz="2000" dirty="0">
                <a:effectLst>
                  <a:outerShdw blurRad="38100" dist="38100" dir="2700000" algn="tl">
                    <a:srgbClr val="C0C0C0"/>
                  </a:outerShdw>
                </a:effectLst>
              </a:rPr>
              <a:t>ክሕዝ የብሉን።  ናብ መፍትሕ ኣእቱ ብምጥዋቕ ነታ ሽም ዓቅባ።</a:t>
            </a:r>
          </a:p>
        </p:txBody>
      </p:sp>
      <p:pic>
        <p:nvPicPr>
          <p:cNvPr id="137223" name="Picture 37"/>
          <p:cNvPicPr>
            <a:picLocks noGrp="1" noChangeAspect="1" noChangeArrowheads="1"/>
          </p:cNvPicPr>
          <p:nvPr>
            <p:ph sz="half" idx="4294967295"/>
          </p:nvPr>
        </p:nvPicPr>
        <p:blipFill>
          <a:blip r:embed="rId2" cstate="print"/>
          <a:srcRect/>
          <a:stretch>
            <a:fillRect/>
          </a:stretch>
        </p:blipFill>
        <p:spPr>
          <a:xfrm>
            <a:off x="395536" y="1772816"/>
            <a:ext cx="3963988" cy="4321175"/>
          </a:xfrm>
        </p:spPr>
      </p:pic>
      <p:sp>
        <p:nvSpPr>
          <p:cNvPr id="125962" name="Oval 10"/>
          <p:cNvSpPr>
            <a:spLocks noChangeArrowheads="1"/>
          </p:cNvSpPr>
          <p:nvPr/>
        </p:nvSpPr>
        <p:spPr bwMode="auto">
          <a:xfrm>
            <a:off x="1871911" y="3199978"/>
            <a:ext cx="1725613" cy="561975"/>
          </a:xfrm>
          <a:prstGeom prst="ellipse">
            <a:avLst/>
          </a:prstGeom>
          <a:solidFill>
            <a:schemeClr val="accent1">
              <a:alpha val="0"/>
            </a:schemeClr>
          </a:solidFill>
          <a:ln w="38100" algn="ctr">
            <a:solidFill>
              <a:schemeClr val="hlink"/>
            </a:solidFill>
            <a:round/>
            <a:headEnd/>
            <a:tailEnd/>
          </a:ln>
        </p:spPr>
        <p:txBody>
          <a:bodyPr anchor="ctr">
            <a:spAutoFit/>
          </a:bodyPr>
          <a:lstStyle/>
          <a:p>
            <a:r>
              <a:rPr lang="sv-SE"/>
              <a:t>    ማህደር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Effect transition="in" filter="blinds(horizontal)">
                                      <p:cBhvr>
                                        <p:cTn id="7" dur="500"/>
                                        <p:tgtEl>
                                          <p:spTgt spid="137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222">
                                            <p:txEl>
                                              <p:pRg st="2" end="2"/>
                                            </p:txEl>
                                          </p:spTgt>
                                        </p:tgtEl>
                                        <p:attrNameLst>
                                          <p:attrName>style.visibility</p:attrName>
                                        </p:attrNameLst>
                                      </p:cBhvr>
                                      <p:to>
                                        <p:strVal val="visible"/>
                                      </p:to>
                                    </p:set>
                                    <p:animEffect transition="in" filter="blinds(horizontal)">
                                      <p:cBhvr>
                                        <p:cTn id="12" dur="500"/>
                                        <p:tgtEl>
                                          <p:spTgt spid="1372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7223"/>
                                        </p:tgtEl>
                                        <p:attrNameLst>
                                          <p:attrName>style.visibility</p:attrName>
                                        </p:attrNameLst>
                                      </p:cBhvr>
                                      <p:to>
                                        <p:strVal val="visible"/>
                                      </p:to>
                                    </p:set>
                                    <p:animEffect transition="in" filter="checkerboard(across)">
                                      <p:cBhvr>
                                        <p:cTn id="17" dur="500"/>
                                        <p:tgtEl>
                                          <p:spTgt spid="1372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5962"/>
                                        </p:tgtEl>
                                        <p:attrNameLst>
                                          <p:attrName>style.visibility</p:attrName>
                                        </p:attrNameLst>
                                      </p:cBhvr>
                                      <p:to>
                                        <p:strVal val="visible"/>
                                      </p:to>
                                    </p:set>
                                    <p:anim calcmode="lin" valueType="num">
                                      <p:cBhvr additive="base">
                                        <p:cTn id="22" dur="500" fill="hold"/>
                                        <p:tgtEl>
                                          <p:spTgt spid="125962"/>
                                        </p:tgtEl>
                                        <p:attrNameLst>
                                          <p:attrName>ppt_x</p:attrName>
                                        </p:attrNameLst>
                                      </p:cBhvr>
                                      <p:tavLst>
                                        <p:tav tm="0">
                                          <p:val>
                                            <p:strVal val="#ppt_x"/>
                                          </p:val>
                                        </p:tav>
                                        <p:tav tm="100000">
                                          <p:val>
                                            <p:strVal val="#ppt_x"/>
                                          </p:val>
                                        </p:tav>
                                      </p:tavLst>
                                    </p:anim>
                                    <p:anim calcmode="lin" valueType="num">
                                      <p:cBhvr additive="base">
                                        <p:cTn id="23"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259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idx="4294967295"/>
          </p:nvPr>
        </p:nvSpPr>
        <p:spPr>
          <a:xfrm>
            <a:off x="0" y="301625"/>
            <a:ext cx="9144000" cy="776288"/>
          </a:xfrm>
        </p:spPr>
        <p:txBody>
          <a:bodyPr anchorCtr="1"/>
          <a:lstStyle/>
          <a:p>
            <a:pPr rtl="1" eaLnBrk="1" hangingPunct="1"/>
            <a:r>
              <a:rPr lang="en-US" sz="4000" dirty="0" err="1">
                <a:solidFill>
                  <a:schemeClr val="accent1"/>
                </a:solidFill>
                <a:latin typeface="Tahoma" pitchFamily="34" charset="0"/>
                <a:cs typeface="Tahoma" pitchFamily="34" charset="0"/>
              </a:rPr>
              <a:t>ዓቅብን</a:t>
            </a:r>
            <a:r>
              <a:rPr lang="en-US" sz="4000" dirty="0">
                <a:solidFill>
                  <a:schemeClr val="accent1"/>
                </a:solidFill>
                <a:latin typeface="Tahoma" pitchFamily="34" charset="0"/>
                <a:cs typeface="Tahoma" pitchFamily="34" charset="0"/>
              </a:rPr>
              <a:t>  </a:t>
            </a:r>
            <a:r>
              <a:rPr lang="en-US" sz="4000" dirty="0" err="1">
                <a:solidFill>
                  <a:schemeClr val="accent1"/>
                </a:solidFill>
                <a:latin typeface="Tahoma" pitchFamily="34" charset="0"/>
                <a:cs typeface="Tahoma" pitchFamily="34" charset="0"/>
              </a:rPr>
              <a:t>ከም</a:t>
            </a:r>
            <a:r>
              <a:rPr lang="en-US" sz="4000" dirty="0">
                <a:solidFill>
                  <a:schemeClr val="accent1"/>
                </a:solidFill>
                <a:latin typeface="Tahoma" pitchFamily="34" charset="0"/>
                <a:cs typeface="Tahoma" pitchFamily="34" charset="0"/>
              </a:rPr>
              <a:t>…</a:t>
            </a:r>
            <a:r>
              <a:rPr lang="en-US" sz="4000" dirty="0" err="1">
                <a:solidFill>
                  <a:schemeClr val="accent1"/>
                </a:solidFill>
                <a:latin typeface="Tahoma" pitchFamily="34" charset="0"/>
                <a:cs typeface="Tahoma" pitchFamily="34" charset="0"/>
              </a:rPr>
              <a:t>ዓቅብን</a:t>
            </a:r>
            <a:endParaRPr lang="sv-SE" sz="4000" dirty="0">
              <a:solidFill>
                <a:schemeClr val="accent1"/>
              </a:solidFill>
              <a:latin typeface="Tahoma" pitchFamily="34" charset="0"/>
              <a:cs typeface="Tahoma" pitchFamily="34" charset="0"/>
            </a:endParaRPr>
          </a:p>
        </p:txBody>
      </p:sp>
      <p:sp>
        <p:nvSpPr>
          <p:cNvPr id="139269" name="Rectangle 5"/>
          <p:cNvSpPr>
            <a:spLocks noGrp="1" noChangeArrowheads="1"/>
          </p:cNvSpPr>
          <p:nvPr>
            <p:ph type="body" sz="half" idx="4294967295"/>
          </p:nvPr>
        </p:nvSpPr>
        <p:spPr>
          <a:xfrm>
            <a:off x="395536" y="1052513"/>
            <a:ext cx="8352928" cy="2143125"/>
          </a:xfrm>
        </p:spPr>
        <p:txBody>
          <a:bodyPr/>
          <a:lstStyle/>
          <a:p>
            <a:pPr eaLnBrk="1" hangingPunct="1"/>
            <a:r>
              <a:rPr lang="sv-SE" sz="2000" dirty="0"/>
              <a:t>ንመጀመርያ ጊዜ ንትዕቅቦ ፋይል ዓቅብን  </a:t>
            </a:r>
            <a:r>
              <a:rPr lang="sv-SE" sz="2000" b="1" dirty="0"/>
              <a:t>ከም…ዓቅብ</a:t>
            </a:r>
            <a:r>
              <a:rPr lang="sv-SE" sz="2000" dirty="0"/>
              <a:t> ካብ ሜኑ ኣርኪቭ ተጠቐም። ኣብኡ ሽም ፋይልን ክትዕቅቦ ትደልየሉ ቦታን ትመርጽ።</a:t>
            </a:r>
          </a:p>
          <a:p>
            <a:pPr eaLnBrk="1" hangingPunct="1"/>
            <a:r>
              <a:rPr lang="sv-SE" sz="2000" dirty="0"/>
              <a:t>ኣብ ዝቕጽል መታን ነቲ ዶኩመንትኻ ኣብቲ ዘለዎ ቦታን በቲ ዘለዎ ሽምን መታን ክትዕቅቦ ክብ ኣርኪቭ ሜኑ ን</a:t>
            </a:r>
            <a:r>
              <a:rPr lang="sv-SE" sz="2000" b="1" dirty="0"/>
              <a:t>ዓቅብ</a:t>
            </a:r>
            <a:r>
              <a:rPr lang="sv-SE" sz="2000" dirty="0"/>
              <a:t> ተጠቐም። ካልእ ኣማራጺ ኣብቲ ናይ ሜኑ መስመር ዘሎ ስእሊ ዲስኮ ምጥዋቕዩ።</a:t>
            </a:r>
            <a:endParaRPr lang="sv-SE" sz="2000" dirty="0">
              <a:cs typeface="Tahoma" pitchFamily="34" charset="0"/>
            </a:endParaRPr>
          </a:p>
          <a:p>
            <a:pPr eaLnBrk="1" hangingPunct="1"/>
            <a:r>
              <a:rPr lang="sv-SE" sz="2000" dirty="0"/>
              <a:t>ሽሙ ወይ ዝዕቀበሉ ቦታ ክትቅይር  ምስ ትደሊ ካብ ሜኑ ኣርኪቭ ን</a:t>
            </a:r>
            <a:r>
              <a:rPr lang="sv-SE" sz="2000" b="1" dirty="0"/>
              <a:t>ከም…ዓቅብ</a:t>
            </a:r>
            <a:r>
              <a:rPr lang="sv-SE" sz="2000" dirty="0"/>
              <a:t> ተጠቐም። ኣብኡ ሓድሽ ሽም ወይ መዕቆብ ቦታ ክትመርጽ ትኽእል።</a:t>
            </a:r>
          </a:p>
        </p:txBody>
      </p:sp>
      <p:pic>
        <p:nvPicPr>
          <p:cNvPr id="139271" name="Picture 38"/>
          <p:cNvPicPr>
            <a:picLocks noGrp="1" noChangeAspect="1" noChangeArrowheads="1"/>
          </p:cNvPicPr>
          <p:nvPr>
            <p:ph sz="half" idx="4294967295"/>
          </p:nvPr>
        </p:nvPicPr>
        <p:blipFill>
          <a:blip r:embed="rId2" cstate="print"/>
          <a:srcRect/>
          <a:stretch>
            <a:fillRect/>
          </a:stretch>
        </p:blipFill>
        <p:spPr>
          <a:xfrm>
            <a:off x="1255713" y="3714750"/>
            <a:ext cx="7888287" cy="3026618"/>
          </a:xfrm>
        </p:spPr>
      </p:pic>
      <p:sp>
        <p:nvSpPr>
          <p:cNvPr id="44039" name="Line 7"/>
          <p:cNvSpPr>
            <a:spLocks noChangeShapeType="1"/>
          </p:cNvSpPr>
          <p:nvPr/>
        </p:nvSpPr>
        <p:spPr bwMode="auto">
          <a:xfrm>
            <a:off x="683568" y="4365104"/>
            <a:ext cx="576263"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0" name="Line 8"/>
          <p:cNvSpPr>
            <a:spLocks noChangeShapeType="1"/>
          </p:cNvSpPr>
          <p:nvPr/>
        </p:nvSpPr>
        <p:spPr bwMode="auto">
          <a:xfrm>
            <a:off x="683568" y="4509120"/>
            <a:ext cx="576263"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1" name="Line 9"/>
          <p:cNvSpPr>
            <a:spLocks noChangeShapeType="1"/>
          </p:cNvSpPr>
          <p:nvPr/>
        </p:nvSpPr>
        <p:spPr bwMode="auto">
          <a:xfrm>
            <a:off x="4932040" y="4725144"/>
            <a:ext cx="576262"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2" name="Line 10"/>
          <p:cNvSpPr>
            <a:spLocks noChangeShapeType="1"/>
          </p:cNvSpPr>
          <p:nvPr/>
        </p:nvSpPr>
        <p:spPr bwMode="auto">
          <a:xfrm>
            <a:off x="5004048" y="4869160"/>
            <a:ext cx="576262"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5" name="Oval 13"/>
          <p:cNvSpPr>
            <a:spLocks noChangeArrowheads="1"/>
          </p:cNvSpPr>
          <p:nvPr/>
        </p:nvSpPr>
        <p:spPr bwMode="auto">
          <a:xfrm>
            <a:off x="468313" y="3573463"/>
            <a:ext cx="1008062" cy="463550"/>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sz="1600" b="1"/>
              <a:t>ኣርኪቭ</a:t>
            </a:r>
          </a:p>
        </p:txBody>
      </p:sp>
      <p:sp>
        <p:nvSpPr>
          <p:cNvPr id="44046" name="Oval 14"/>
          <p:cNvSpPr>
            <a:spLocks noChangeArrowheads="1"/>
          </p:cNvSpPr>
          <p:nvPr/>
        </p:nvSpPr>
        <p:spPr bwMode="auto">
          <a:xfrm>
            <a:off x="4572000" y="4076700"/>
            <a:ext cx="1150938" cy="549275"/>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b="1"/>
              <a:t>ኣርኪቭ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animEffect transition="in" filter="box(in)">
                                      <p:cBhvr>
                                        <p:cTn id="7" dur="500"/>
                                        <p:tgtEl>
                                          <p:spTgt spid="139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xEl>
                                              <p:pRg st="1" end="1"/>
                                            </p:txEl>
                                          </p:spTgt>
                                        </p:tgtEl>
                                        <p:attrNameLst>
                                          <p:attrName>style.visibility</p:attrName>
                                        </p:attrNameLst>
                                      </p:cBhvr>
                                      <p:to>
                                        <p:strVal val="visible"/>
                                      </p:to>
                                    </p:set>
                                    <p:animEffect transition="in" filter="box(in)">
                                      <p:cBhvr>
                                        <p:cTn id="12" dur="500"/>
                                        <p:tgtEl>
                                          <p:spTgt spid="139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69">
                                            <p:txEl>
                                              <p:pRg st="2" end="2"/>
                                            </p:txEl>
                                          </p:spTgt>
                                        </p:tgtEl>
                                        <p:attrNameLst>
                                          <p:attrName>style.visibility</p:attrName>
                                        </p:attrNameLst>
                                      </p:cBhvr>
                                      <p:to>
                                        <p:strVal val="visible"/>
                                      </p:to>
                                    </p:set>
                                    <p:animEffect transition="in" filter="box(in)">
                                      <p:cBhvr>
                                        <p:cTn id="17" dur="500"/>
                                        <p:tgtEl>
                                          <p:spTgt spid="139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gtEl>
                                        <p:attrNameLst>
                                          <p:attrName>style.visibility</p:attrName>
                                        </p:attrNameLst>
                                      </p:cBhvr>
                                      <p:to>
                                        <p:strVal val="visible"/>
                                      </p:to>
                                    </p:set>
                                    <p:animEffect transition="in" filter="checkerboard(across)">
                                      <p:cBhvr>
                                        <p:cTn id="22" dur="500"/>
                                        <p:tgtEl>
                                          <p:spTgt spid="1392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45"/>
                                        </p:tgtEl>
                                        <p:attrNameLst>
                                          <p:attrName>style.visibility</p:attrName>
                                        </p:attrNameLst>
                                      </p:cBhvr>
                                      <p:to>
                                        <p:strVal val="visible"/>
                                      </p:to>
                                    </p:set>
                                    <p:anim calcmode="lin" valueType="num">
                                      <p:cBhvr additive="base">
                                        <p:cTn id="27" dur="500" fill="hold"/>
                                        <p:tgtEl>
                                          <p:spTgt spid="44045"/>
                                        </p:tgtEl>
                                        <p:attrNameLst>
                                          <p:attrName>ppt_x</p:attrName>
                                        </p:attrNameLst>
                                      </p:cBhvr>
                                      <p:tavLst>
                                        <p:tav tm="0">
                                          <p:val>
                                            <p:strVal val="#ppt_x"/>
                                          </p:val>
                                        </p:tav>
                                        <p:tav tm="100000">
                                          <p:val>
                                            <p:strVal val="#ppt_x"/>
                                          </p:val>
                                        </p:tav>
                                      </p:tavLst>
                                    </p:anim>
                                    <p:anim calcmode="lin" valueType="num">
                                      <p:cBhvr additive="base">
                                        <p:cTn id="28" dur="500" fill="hold"/>
                                        <p:tgtEl>
                                          <p:spTgt spid="440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46"/>
                                        </p:tgtEl>
                                        <p:attrNameLst>
                                          <p:attrName>style.visibility</p:attrName>
                                        </p:attrNameLst>
                                      </p:cBhvr>
                                      <p:to>
                                        <p:strVal val="visible"/>
                                      </p:to>
                                    </p:set>
                                    <p:anim calcmode="lin" valueType="num">
                                      <p:cBhvr additive="base">
                                        <p:cTn id="31" dur="500" fill="hold"/>
                                        <p:tgtEl>
                                          <p:spTgt spid="44046"/>
                                        </p:tgtEl>
                                        <p:attrNameLst>
                                          <p:attrName>ppt_x</p:attrName>
                                        </p:attrNameLst>
                                      </p:cBhvr>
                                      <p:tavLst>
                                        <p:tav tm="0">
                                          <p:val>
                                            <p:strVal val="#ppt_x"/>
                                          </p:val>
                                        </p:tav>
                                        <p:tav tm="100000">
                                          <p:val>
                                            <p:strVal val="#ppt_x"/>
                                          </p:val>
                                        </p:tav>
                                      </p:tavLst>
                                    </p:anim>
                                    <p:anim calcmode="lin" valueType="num">
                                      <p:cBhvr additive="base">
                                        <p:cTn id="3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9"/>
                                        </p:tgtEl>
                                        <p:attrNameLst>
                                          <p:attrName>style.visibility</p:attrName>
                                        </p:attrNameLst>
                                      </p:cBhvr>
                                      <p:to>
                                        <p:strVal val="visible"/>
                                      </p:to>
                                    </p:set>
                                    <p:anim calcmode="lin" valueType="num">
                                      <p:cBhvr additive="base">
                                        <p:cTn id="37" dur="500" fill="hold"/>
                                        <p:tgtEl>
                                          <p:spTgt spid="44039"/>
                                        </p:tgtEl>
                                        <p:attrNameLst>
                                          <p:attrName>ppt_x</p:attrName>
                                        </p:attrNameLst>
                                      </p:cBhvr>
                                      <p:tavLst>
                                        <p:tav tm="0">
                                          <p:val>
                                            <p:strVal val="#ppt_x"/>
                                          </p:val>
                                        </p:tav>
                                        <p:tav tm="100000">
                                          <p:val>
                                            <p:strVal val="#ppt_x"/>
                                          </p:val>
                                        </p:tav>
                                      </p:tavLst>
                                    </p:anim>
                                    <p:anim calcmode="lin" valueType="num">
                                      <p:cBhvr additive="base">
                                        <p:cTn id="38" dur="500" fill="hold"/>
                                        <p:tgtEl>
                                          <p:spTgt spid="440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041"/>
                                        </p:tgtEl>
                                        <p:attrNameLst>
                                          <p:attrName>style.visibility</p:attrName>
                                        </p:attrNameLst>
                                      </p:cBhvr>
                                      <p:to>
                                        <p:strVal val="visible"/>
                                      </p:to>
                                    </p:set>
                                    <p:anim calcmode="lin" valueType="num">
                                      <p:cBhvr additive="base">
                                        <p:cTn id="41" dur="500" fill="hold"/>
                                        <p:tgtEl>
                                          <p:spTgt spid="44041"/>
                                        </p:tgtEl>
                                        <p:attrNameLst>
                                          <p:attrName>ppt_x</p:attrName>
                                        </p:attrNameLst>
                                      </p:cBhvr>
                                      <p:tavLst>
                                        <p:tav tm="0">
                                          <p:val>
                                            <p:strVal val="#ppt_x"/>
                                          </p:val>
                                        </p:tav>
                                        <p:tav tm="100000">
                                          <p:val>
                                            <p:strVal val="#ppt_x"/>
                                          </p:val>
                                        </p:tav>
                                      </p:tavLst>
                                    </p:anim>
                                    <p:anim calcmode="lin" valueType="num">
                                      <p:cBhvr additive="base">
                                        <p:cTn id="42"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2"/>
                                        </p:tgtEl>
                                        <p:attrNameLst>
                                          <p:attrName>style.visibility</p:attrName>
                                        </p:attrNameLst>
                                      </p:cBhvr>
                                      <p:to>
                                        <p:strVal val="visible"/>
                                      </p:to>
                                    </p:set>
                                    <p:anim calcmode="lin" valueType="num">
                                      <p:cBhvr additive="base">
                                        <p:cTn id="47" dur="500" fill="hold"/>
                                        <p:tgtEl>
                                          <p:spTgt spid="44042"/>
                                        </p:tgtEl>
                                        <p:attrNameLst>
                                          <p:attrName>ppt_x</p:attrName>
                                        </p:attrNameLst>
                                      </p:cBhvr>
                                      <p:tavLst>
                                        <p:tav tm="0">
                                          <p:val>
                                            <p:strVal val="#ppt_x"/>
                                          </p:val>
                                        </p:tav>
                                        <p:tav tm="100000">
                                          <p:val>
                                            <p:strVal val="#ppt_x"/>
                                          </p:val>
                                        </p:tav>
                                      </p:tavLst>
                                    </p:anim>
                                    <p:anim calcmode="lin" valueType="num">
                                      <p:cBhvr additive="base">
                                        <p:cTn id="48" dur="500" fill="hold"/>
                                        <p:tgtEl>
                                          <p:spTgt spid="440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040"/>
                                        </p:tgtEl>
                                        <p:attrNameLst>
                                          <p:attrName>style.visibility</p:attrName>
                                        </p:attrNameLst>
                                      </p:cBhvr>
                                      <p:to>
                                        <p:strVal val="visible"/>
                                      </p:to>
                                    </p:set>
                                    <p:anim calcmode="lin" valueType="num">
                                      <p:cBhvr additive="base">
                                        <p:cTn id="51" dur="500" fill="hold"/>
                                        <p:tgtEl>
                                          <p:spTgt spid="44040"/>
                                        </p:tgtEl>
                                        <p:attrNameLst>
                                          <p:attrName>ppt_x</p:attrName>
                                        </p:attrNameLst>
                                      </p:cBhvr>
                                      <p:tavLst>
                                        <p:tav tm="0">
                                          <p:val>
                                            <p:strVal val="#ppt_x"/>
                                          </p:val>
                                        </p:tav>
                                        <p:tav tm="100000">
                                          <p:val>
                                            <p:strVal val="#ppt_x"/>
                                          </p:val>
                                        </p:tav>
                                      </p:tavLst>
                                    </p:anim>
                                    <p:anim calcmode="lin" valueType="num">
                                      <p:cBhvr additive="base">
                                        <p:cTn id="52"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p:bldP spid="44039" grpId="0" animBg="1"/>
      <p:bldP spid="44040" grpId="0" animBg="1"/>
      <p:bldP spid="44041" grpId="0" animBg="1"/>
      <p:bldP spid="44042" grpId="0" animBg="1"/>
      <p:bldP spid="44045" grpId="0" animBg="1"/>
      <p:bldP spid="440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333375"/>
            <a:ext cx="9144000" cy="1143000"/>
          </a:xfrm>
        </p:spPr>
        <p:txBody>
          <a:bodyPr anchorCtr="1"/>
          <a:lstStyle/>
          <a:p>
            <a:pPr eaLnBrk="1" hangingPunct="1"/>
            <a:r>
              <a:rPr lang="sv-SE" sz="4000" dirty="0" err="1">
                <a:solidFill>
                  <a:schemeClr val="accent1"/>
                </a:solidFill>
                <a:latin typeface="Tahoma" pitchFamily="34" charset="0"/>
                <a:cs typeface="Tahoma" pitchFamily="34" charset="0"/>
              </a:rPr>
              <a:t>የማ</a:t>
            </a:r>
            <a:r>
              <a:rPr lang="ti-ER" sz="4000" dirty="0">
                <a:solidFill>
                  <a:schemeClr val="accent1"/>
                </a:solidFill>
                <a:latin typeface="Tahoma" pitchFamily="34" charset="0"/>
                <a:cs typeface="Tahoma" pitchFamily="34" charset="0"/>
              </a:rPr>
              <a:t>ናይ ወገን</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መጠወ</a:t>
            </a:r>
            <a:r>
              <a:rPr lang="ti-ER" sz="4000" dirty="0">
                <a:solidFill>
                  <a:schemeClr val="accent1"/>
                </a:solidFill>
                <a:latin typeface="Tahoma" pitchFamily="34" charset="0"/>
                <a:cs typeface="Tahoma" pitchFamily="34" charset="0"/>
              </a:rPr>
              <a:t>ቒ</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ኣንጭዋ</a:t>
            </a:r>
            <a:endParaRPr lang="sv-SE" sz="4000" dirty="0">
              <a:solidFill>
                <a:schemeClr val="accent1"/>
              </a:solidFill>
              <a:latin typeface="Tahoma" pitchFamily="34" charset="0"/>
              <a:cs typeface="Tahoma" pitchFamily="34" charset="0"/>
            </a:endParaRPr>
          </a:p>
        </p:txBody>
      </p:sp>
      <p:sp>
        <p:nvSpPr>
          <p:cNvPr id="11267" name="Rectangle 3"/>
          <p:cNvSpPr>
            <a:spLocks noGrp="1" noChangeArrowheads="1"/>
          </p:cNvSpPr>
          <p:nvPr>
            <p:ph type="body" idx="4294967295"/>
          </p:nvPr>
        </p:nvSpPr>
        <p:spPr>
          <a:xfrm>
            <a:off x="971600" y="1916832"/>
            <a:ext cx="7416800" cy="3024336"/>
          </a:xfrm>
        </p:spPr>
        <p:txBody>
          <a:bodyPr>
            <a:normAutofit/>
          </a:bodyPr>
          <a:lstStyle/>
          <a:p>
            <a:pPr eaLnBrk="1" hangingPunct="1">
              <a:defRPr/>
            </a:pPr>
            <a:r>
              <a:rPr lang="sv-SE" sz="2400" b="1" dirty="0" err="1"/>
              <a:t>የማና</a:t>
            </a:r>
            <a:r>
              <a:rPr lang="ti-ER" sz="2400" b="1" dirty="0"/>
              <a:t>ይ</a:t>
            </a:r>
            <a:r>
              <a:rPr lang="sv-SE" sz="2400" b="1" dirty="0">
                <a:latin typeface="Tahoma" pitchFamily="34" charset="0"/>
                <a:cs typeface="Tahoma" pitchFamily="34" charset="0"/>
              </a:rPr>
              <a:t> </a:t>
            </a:r>
            <a:r>
              <a:rPr lang="ti-ER" sz="2400" b="1" dirty="0">
                <a:latin typeface="Tahoma" pitchFamily="34" charset="0"/>
                <a:cs typeface="Tahoma" pitchFamily="34" charset="0"/>
              </a:rPr>
              <a:t>ወገን </a:t>
            </a:r>
            <a:r>
              <a:rPr lang="sv-SE" sz="2400" b="1" dirty="0" err="1"/>
              <a:t>መጠወ</a:t>
            </a:r>
            <a:r>
              <a:rPr lang="ti-ER" sz="2400" b="1" dirty="0"/>
              <a:t>ቒ</a:t>
            </a:r>
            <a:r>
              <a:rPr lang="sv-SE" sz="2400" b="1" dirty="0"/>
              <a:t> </a:t>
            </a:r>
            <a:r>
              <a:rPr lang="sv-SE" sz="2400" b="1" dirty="0" err="1"/>
              <a:t>ኣንጭዋ</a:t>
            </a:r>
            <a:r>
              <a:rPr lang="ti-ER" sz="2400" b="1" dirty="0"/>
              <a:t>=</a:t>
            </a:r>
            <a:r>
              <a:rPr lang="sv-SE" sz="2400" b="1" dirty="0"/>
              <a:t> </a:t>
            </a:r>
            <a:r>
              <a:rPr lang="sv-SE" sz="2400" dirty="0" err="1"/>
              <a:t>ነታ</a:t>
            </a:r>
            <a:r>
              <a:rPr lang="sv-SE" sz="2400" dirty="0"/>
              <a:t> </a:t>
            </a:r>
            <a:r>
              <a:rPr lang="sv-SE" sz="2400" dirty="0" err="1"/>
              <a:t>የማ</a:t>
            </a:r>
            <a:r>
              <a:rPr lang="ti-ER" sz="2400" dirty="0"/>
              <a:t>ነይቲ</a:t>
            </a:r>
            <a:r>
              <a:rPr lang="sv-SE" sz="2400" dirty="0"/>
              <a:t> </a:t>
            </a:r>
            <a:r>
              <a:rPr lang="sv-SE" sz="2400" dirty="0" err="1"/>
              <a:t>መጠወቕ</a:t>
            </a:r>
            <a:r>
              <a:rPr lang="sv-SE" sz="2400" dirty="0"/>
              <a:t> </a:t>
            </a:r>
            <a:r>
              <a:rPr lang="sv-SE" sz="2400" dirty="0" err="1"/>
              <a:t>ኣንጭዋ</a:t>
            </a:r>
            <a:r>
              <a:rPr lang="ti-ER" sz="2400" dirty="0"/>
              <a:t> እንተደኣ ጠዊቕካ </a:t>
            </a:r>
            <a:r>
              <a:rPr lang="sv-SE" sz="2400" dirty="0" err="1"/>
              <a:t>ቅልጡፍ</a:t>
            </a:r>
            <a:r>
              <a:rPr lang="sv-SE" sz="2400" dirty="0"/>
              <a:t> </a:t>
            </a:r>
            <a:r>
              <a:rPr lang="sv-SE" sz="2400" dirty="0" err="1"/>
              <a:t>ዝርዝር</a:t>
            </a:r>
            <a:r>
              <a:rPr lang="sv-SE" sz="2400" dirty="0"/>
              <a:t> </a:t>
            </a:r>
            <a:r>
              <a:rPr lang="ti-ER" sz="2400" dirty="0"/>
              <a:t>ሓበሬታታት ተ</a:t>
            </a:r>
            <a:r>
              <a:rPr lang="sv-SE" sz="2400" dirty="0" err="1"/>
              <a:t>ኸፊቱ</a:t>
            </a:r>
            <a:r>
              <a:rPr lang="sv-SE" sz="2400" dirty="0"/>
              <a:t> </a:t>
            </a:r>
            <a:r>
              <a:rPr lang="sv-SE" sz="2400" dirty="0" err="1"/>
              <a:t>ዘሎካ</a:t>
            </a:r>
            <a:r>
              <a:rPr lang="sv-SE" sz="2400" dirty="0"/>
              <a:t> </a:t>
            </a:r>
            <a:r>
              <a:rPr lang="sv-SE" sz="2400" dirty="0" err="1"/>
              <a:t>ኣማራጺታት</a:t>
            </a:r>
            <a:r>
              <a:rPr lang="sv-SE" sz="2400" dirty="0"/>
              <a:t> </a:t>
            </a:r>
            <a:r>
              <a:rPr lang="sv-SE" sz="2400" dirty="0" err="1"/>
              <a:t>የርእየካ</a:t>
            </a:r>
            <a:r>
              <a:rPr lang="sv-SE" sz="2400" dirty="0"/>
              <a:t>።</a:t>
            </a:r>
            <a:endParaRPr lang="sv-SE" sz="2400" dirty="0">
              <a:latin typeface="Tahoma" pitchFamily="34" charset="0"/>
              <a:cs typeface="Tahoma" pitchFamily="34" charset="0"/>
            </a:endParaRPr>
          </a:p>
          <a:p>
            <a:pPr eaLnBrk="1" hangingPunct="1">
              <a:buFont typeface="Arial" charset="0"/>
              <a:buNone/>
              <a:defRPr/>
            </a:pPr>
            <a:endParaRPr lang="sv-SE" sz="2400" dirty="0">
              <a:latin typeface="Tahoma" pitchFamily="34" charset="0"/>
              <a:cs typeface="Tahoma" pitchFamily="34" charset="0"/>
            </a:endParaRPr>
          </a:p>
          <a:p>
            <a:pPr eaLnBrk="1" hangingPunct="1">
              <a:defRPr/>
            </a:pPr>
            <a:r>
              <a:rPr lang="sv-SE" sz="2400" dirty="0" err="1"/>
              <a:t>ብየማ</a:t>
            </a:r>
            <a:r>
              <a:rPr lang="ti-ER" sz="2400" dirty="0"/>
              <a:t>ነይቲ ወገን </a:t>
            </a:r>
            <a:r>
              <a:rPr lang="sv-SE" sz="2400" dirty="0"/>
              <a:t> </a:t>
            </a:r>
            <a:r>
              <a:rPr lang="sv-SE" sz="2400" dirty="0" err="1"/>
              <a:t>መጠወ</a:t>
            </a:r>
            <a:r>
              <a:rPr lang="ti-ER" sz="2400" dirty="0"/>
              <a:t>ቒት</a:t>
            </a:r>
            <a:r>
              <a:rPr lang="sv-SE" sz="2400" dirty="0"/>
              <a:t> </a:t>
            </a:r>
            <a:r>
              <a:rPr lang="sv-SE" sz="2400" dirty="0" err="1"/>
              <a:t>ኣንጭዋ</a:t>
            </a:r>
            <a:r>
              <a:rPr lang="sv-SE" sz="2400" dirty="0"/>
              <a:t> </a:t>
            </a:r>
            <a:r>
              <a:rPr lang="ti-ER" sz="2400" dirty="0"/>
              <a:t>ድሕሪ</a:t>
            </a:r>
            <a:r>
              <a:rPr lang="sv-SE" sz="2400" dirty="0"/>
              <a:t> </a:t>
            </a:r>
            <a:r>
              <a:rPr lang="ti-ER" sz="2400" dirty="0"/>
              <a:t>ምጥዋቕካ ዝረኸብካዮም</a:t>
            </a:r>
            <a:r>
              <a:rPr lang="sv-SE" sz="2400" dirty="0"/>
              <a:t> </a:t>
            </a:r>
            <a:r>
              <a:rPr lang="ti-ER" sz="2400" dirty="0"/>
              <a:t>ዝርዝር</a:t>
            </a:r>
            <a:r>
              <a:rPr lang="sv-SE" sz="2400" dirty="0"/>
              <a:t> </a:t>
            </a:r>
            <a:r>
              <a:rPr lang="sv-SE" sz="2400" dirty="0" err="1"/>
              <a:t>ቅልጡፍ</a:t>
            </a:r>
            <a:r>
              <a:rPr lang="sv-SE" sz="2400" dirty="0"/>
              <a:t> </a:t>
            </a:r>
            <a:r>
              <a:rPr lang="ti-ER" sz="2400" dirty="0"/>
              <a:t>ሓበሬታታት፡</a:t>
            </a:r>
            <a:r>
              <a:rPr lang="sv-SE" sz="2400" dirty="0"/>
              <a:t> </a:t>
            </a:r>
            <a:r>
              <a:rPr lang="sv-SE" sz="2400" dirty="0" err="1"/>
              <a:t>ዝተፈላለየ</a:t>
            </a:r>
            <a:r>
              <a:rPr lang="sv-SE" sz="2400" dirty="0"/>
              <a:t> </a:t>
            </a:r>
            <a:r>
              <a:rPr lang="sv-SE" sz="2400" dirty="0" err="1"/>
              <a:t>ትሕዝቶ</a:t>
            </a:r>
            <a:r>
              <a:rPr lang="sv-SE" sz="2400" dirty="0"/>
              <a:t> </a:t>
            </a:r>
            <a:r>
              <a:rPr lang="sv-SE" sz="2400" dirty="0" err="1"/>
              <a:t>ኣለዎም</a:t>
            </a:r>
            <a:r>
              <a:rPr lang="sv-SE" sz="2400" dirty="0"/>
              <a:t>።</a:t>
            </a:r>
            <a:endParaRPr lang="sv-SE" sz="2400" dirty="0">
              <a:latin typeface="Tahoma" pitchFamily="34" charset="0"/>
              <a:cs typeface="Tahoma" pitchFamily="34" charset="0"/>
            </a:endParaRPr>
          </a:p>
          <a:p>
            <a:pPr eaLnBrk="1" hangingPunct="1">
              <a:buFont typeface="Wingdings" pitchFamily="2" charset="2"/>
              <a:buNone/>
              <a:defRPr/>
            </a:pPr>
            <a:endParaRPr lang="sv-SE" sz="2200" dirty="0">
              <a:effectLst>
                <a:outerShdw blurRad="38100" dist="38100" dir="2700000" algn="tl">
                  <a:srgbClr val="C0C0C0"/>
                </a:outerShdw>
              </a:effectLst>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lt">
                                    <p:tmPct val="0"/>
                                  </p:iterate>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diamond(in)">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body" sz="half" idx="4294967295"/>
          </p:nvPr>
        </p:nvSpPr>
        <p:spPr>
          <a:xfrm>
            <a:off x="395536" y="333375"/>
            <a:ext cx="8208912" cy="1511300"/>
          </a:xfrm>
        </p:spPr>
        <p:txBody>
          <a:bodyPr/>
          <a:lstStyle/>
          <a:p>
            <a:pPr eaLnBrk="1" hangingPunct="1"/>
            <a:r>
              <a:rPr lang="sv-SE" sz="2400" dirty="0"/>
              <a:t>ካብ ሜኑ ኣርኪቭ ን</a:t>
            </a:r>
            <a:r>
              <a:rPr lang="sv-SE" sz="2400" b="1" dirty="0"/>
              <a:t>ከም…ዓቅብ</a:t>
            </a:r>
            <a:r>
              <a:rPr lang="sv-SE" sz="2400" dirty="0"/>
              <a:t> ምስ መረጽካ ሓደ መስኮተ፡ልዝብ ይኽፈት። ነቲ ፋይል ሽም ሃቦ። ነቲ ፋይል ኣበይ ክትዕቅቦ ከምትደሊ ሓብር። ን</a:t>
            </a:r>
            <a:r>
              <a:rPr lang="sv-SE" sz="2400" b="1" dirty="0"/>
              <a:t>ዓቅብ</a:t>
            </a:r>
            <a:r>
              <a:rPr lang="sv-SE" sz="2400" dirty="0"/>
              <a:t> ጠውቕ።</a:t>
            </a:r>
          </a:p>
        </p:txBody>
      </p:sp>
      <p:pic>
        <p:nvPicPr>
          <p:cNvPr id="142343" name="Picture 7"/>
          <p:cNvPicPr>
            <a:picLocks noGrp="1" noChangeAspect="1" noChangeArrowheads="1"/>
          </p:cNvPicPr>
          <p:nvPr>
            <p:ph sz="half" idx="4294967295"/>
          </p:nvPr>
        </p:nvPicPr>
        <p:blipFill>
          <a:blip r:embed="rId3" cstate="print"/>
          <a:srcRect/>
          <a:stretch>
            <a:fillRect/>
          </a:stretch>
        </p:blipFill>
        <p:spPr>
          <a:xfrm>
            <a:off x="1475656" y="1556792"/>
            <a:ext cx="6032500" cy="4860925"/>
          </a:xfrm>
        </p:spPr>
      </p:pic>
      <p:sp>
        <p:nvSpPr>
          <p:cNvPr id="45061" name="Oval 5"/>
          <p:cNvSpPr>
            <a:spLocks noChangeArrowheads="1"/>
          </p:cNvSpPr>
          <p:nvPr/>
        </p:nvSpPr>
        <p:spPr bwMode="auto">
          <a:xfrm>
            <a:off x="2215431" y="5479505"/>
            <a:ext cx="1152525" cy="563562"/>
          </a:xfrm>
          <a:prstGeom prst="ellipse">
            <a:avLst/>
          </a:prstGeom>
          <a:solidFill>
            <a:schemeClr val="accent1">
              <a:alpha val="0"/>
            </a:schemeClr>
          </a:solidFill>
          <a:ln w="254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45062" name="Oval 6"/>
          <p:cNvSpPr>
            <a:spLocks noChangeArrowheads="1"/>
          </p:cNvSpPr>
          <p:nvPr/>
        </p:nvSpPr>
        <p:spPr bwMode="auto">
          <a:xfrm>
            <a:off x="6500094" y="5509667"/>
            <a:ext cx="1008062" cy="561975"/>
          </a:xfrm>
          <a:prstGeom prst="ellipse">
            <a:avLst/>
          </a:prstGeom>
          <a:solidFill>
            <a:schemeClr val="accent1">
              <a:alpha val="0"/>
            </a:schemeClr>
          </a:solidFill>
          <a:ln w="25400" algn="ctr">
            <a:solidFill>
              <a:schemeClr val="hlink"/>
            </a:solidFill>
            <a:round/>
            <a:headEnd/>
            <a:tailEnd/>
          </a:ln>
        </p:spPr>
        <p:txBody>
          <a:bodyPr anchor="ctr">
            <a:spAutoFit/>
          </a:bodyPr>
          <a:lstStyle/>
          <a:p>
            <a:endParaRPr lang="sv-SE">
              <a:latin typeface="Tahoma" pitchFamily="34" charset="0"/>
              <a:cs typeface="Tahoma" pitchFamily="34" charset="0"/>
            </a:endParaRPr>
          </a:p>
        </p:txBody>
      </p:sp>
      <p:sp>
        <p:nvSpPr>
          <p:cNvPr id="45063" name="AutoShape 7"/>
          <p:cNvSpPr>
            <a:spLocks noChangeArrowheads="1"/>
          </p:cNvSpPr>
          <p:nvPr/>
        </p:nvSpPr>
        <p:spPr bwMode="auto">
          <a:xfrm>
            <a:off x="4231556" y="2701380"/>
            <a:ext cx="1511300" cy="799628"/>
          </a:xfrm>
          <a:prstGeom prst="wedgeRoundRectCallout">
            <a:avLst>
              <a:gd name="adj1" fmla="val -84496"/>
              <a:gd name="adj2" fmla="val -126664"/>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dirty="0"/>
              <a:t>ኣብዚ ነቲ ፋይል ኣበይ ክትዕቅቦ ከምትደሊ ትመርጽ</a:t>
            </a:r>
          </a:p>
        </p:txBody>
      </p:sp>
      <p:sp>
        <p:nvSpPr>
          <p:cNvPr id="7" name="AutoShape 7"/>
          <p:cNvSpPr>
            <a:spLocks noChangeArrowheads="1"/>
          </p:cNvSpPr>
          <p:nvPr/>
        </p:nvSpPr>
        <p:spPr bwMode="auto">
          <a:xfrm>
            <a:off x="2791694" y="5004842"/>
            <a:ext cx="1870075" cy="558800"/>
          </a:xfrm>
          <a:prstGeom prst="wedgeRoundRectCallout">
            <a:avLst>
              <a:gd name="adj1" fmla="val -54667"/>
              <a:gd name="adj2" fmla="val 75000"/>
              <a:gd name="adj3" fmla="val 16667"/>
            </a:avLst>
          </a:prstGeom>
          <a:solidFill>
            <a:srgbClr val="B9CDE5"/>
          </a:solidFill>
          <a:ln w="9525" algn="ctr">
            <a:solidFill>
              <a:schemeClr val="tx1"/>
            </a:solidFill>
            <a:miter lim="800000"/>
            <a:headEnd/>
            <a:tailEnd/>
          </a:ln>
        </p:spPr>
        <p:txBody>
          <a:bodyPr anchor="ctr"/>
          <a:lstStyle/>
          <a:p>
            <a:pPr algn="ctr"/>
            <a:r>
              <a:rPr lang="sv-SE" sz="1600" b="1"/>
              <a:t>ነቲ ፋይል ዝመረጽካዮ ሽም ጽሓፍ</a:t>
            </a:r>
          </a:p>
        </p:txBody>
      </p:sp>
      <p:sp>
        <p:nvSpPr>
          <p:cNvPr id="8" name="AutoShape 7"/>
          <p:cNvSpPr>
            <a:spLocks noChangeArrowheads="1"/>
          </p:cNvSpPr>
          <p:nvPr/>
        </p:nvSpPr>
        <p:spPr bwMode="auto">
          <a:xfrm>
            <a:off x="4987206" y="5870030"/>
            <a:ext cx="2520950" cy="547687"/>
          </a:xfrm>
          <a:prstGeom prst="wedgeRoundRectCallout">
            <a:avLst>
              <a:gd name="adj1" fmla="val -54542"/>
              <a:gd name="adj2" fmla="val -474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ኣብዚ ዓይነት ፋይል ንመርጽ</a:t>
            </a:r>
          </a:p>
        </p:txBody>
      </p:sp>
      <p:sp>
        <p:nvSpPr>
          <p:cNvPr id="9" name="AutoShape 7"/>
          <p:cNvSpPr>
            <a:spLocks noChangeArrowheads="1"/>
          </p:cNvSpPr>
          <p:nvPr/>
        </p:nvSpPr>
        <p:spPr bwMode="auto">
          <a:xfrm>
            <a:off x="4507781" y="4501605"/>
            <a:ext cx="1511300" cy="630237"/>
          </a:xfrm>
          <a:prstGeom prst="wedgeRoundRectCallout">
            <a:avLst>
              <a:gd name="adj1" fmla="val 97955"/>
              <a:gd name="adj2" fmla="val 11682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ኣብ መጨረሻ ን ”ዓቅብ” ትጥውቕ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heel(4)">
                                      <p:cBhvr>
                                        <p:cTn id="7" dur="2000"/>
                                        <p:tgtEl>
                                          <p:spTgt spid="142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additive="base">
                                        <p:cTn id="12" dur="500" fill="hold"/>
                                        <p:tgtEl>
                                          <p:spTgt spid="45063"/>
                                        </p:tgtEl>
                                        <p:attrNameLst>
                                          <p:attrName>ppt_x</p:attrName>
                                        </p:attrNameLst>
                                      </p:cBhvr>
                                      <p:tavLst>
                                        <p:tav tm="0">
                                          <p:val>
                                            <p:strVal val="#ppt_x"/>
                                          </p:val>
                                        </p:tav>
                                        <p:tav tm="100000">
                                          <p:val>
                                            <p:strVal val="#ppt_x"/>
                                          </p:val>
                                        </p:tav>
                                      </p:tavLst>
                                    </p:anim>
                                    <p:anim calcmode="lin" valueType="num">
                                      <p:cBhvr additive="base">
                                        <p:cTn id="13"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1"/>
                                        </p:tgtEl>
                                        <p:attrNameLst>
                                          <p:attrName>style.visibility</p:attrName>
                                        </p:attrNameLst>
                                      </p:cBhvr>
                                      <p:to>
                                        <p:strVal val="visible"/>
                                      </p:to>
                                    </p:set>
                                    <p:anim calcmode="lin" valueType="num">
                                      <p:cBhvr additive="base">
                                        <p:cTn id="18" dur="500" fill="hold"/>
                                        <p:tgtEl>
                                          <p:spTgt spid="45061"/>
                                        </p:tgtEl>
                                        <p:attrNameLst>
                                          <p:attrName>ppt_x</p:attrName>
                                        </p:attrNameLst>
                                      </p:cBhvr>
                                      <p:tavLst>
                                        <p:tav tm="0">
                                          <p:val>
                                            <p:strVal val="#ppt_x"/>
                                          </p:val>
                                        </p:tav>
                                        <p:tav tm="100000">
                                          <p:val>
                                            <p:strVal val="#ppt_x"/>
                                          </p:val>
                                        </p:tav>
                                      </p:tavLst>
                                    </p:anim>
                                    <p:anim calcmode="lin" valueType="num">
                                      <p:cBhvr additive="base">
                                        <p:cTn id="1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62"/>
                                        </p:tgtEl>
                                        <p:attrNameLst>
                                          <p:attrName>style.visibility</p:attrName>
                                        </p:attrNameLst>
                                      </p:cBhvr>
                                      <p:to>
                                        <p:strVal val="visible"/>
                                      </p:to>
                                    </p:set>
                                    <p:anim calcmode="lin" valueType="num">
                                      <p:cBhvr additive="base">
                                        <p:cTn id="42" dur="500" fill="hold"/>
                                        <p:tgtEl>
                                          <p:spTgt spid="45062"/>
                                        </p:tgtEl>
                                        <p:attrNameLst>
                                          <p:attrName>ppt_x</p:attrName>
                                        </p:attrNameLst>
                                      </p:cBhvr>
                                      <p:tavLst>
                                        <p:tav tm="0">
                                          <p:val>
                                            <p:strVal val="#ppt_x"/>
                                          </p:val>
                                        </p:tav>
                                        <p:tav tm="100000">
                                          <p:val>
                                            <p:strVal val="#ppt_x"/>
                                          </p:val>
                                        </p:tav>
                                      </p:tavLst>
                                    </p:anim>
                                    <p:anim calcmode="lin" valueType="num">
                                      <p:cBhvr additive="base">
                                        <p:cTn id="43"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Grp="1" noChangeArrowheads="1"/>
          </p:cNvSpPr>
          <p:nvPr>
            <p:ph type="body" sz="half" idx="4294967295"/>
          </p:nvPr>
        </p:nvSpPr>
        <p:spPr>
          <a:xfrm>
            <a:off x="430213" y="4221163"/>
            <a:ext cx="8713787" cy="2636837"/>
          </a:xfrm>
        </p:spPr>
        <p:txBody>
          <a:bodyPr>
            <a:normAutofit/>
          </a:bodyPr>
          <a:lstStyle/>
          <a:p>
            <a:pPr eaLnBrk="1" hangingPunct="1">
              <a:lnSpc>
                <a:spcPct val="80000"/>
              </a:lnSpc>
              <a:defRPr/>
            </a:pPr>
            <a:r>
              <a:rPr lang="sv-SE" sz="1800" dirty="0" err="1">
                <a:effectLst>
                  <a:outerShdw blurRad="38100" dist="38100" dir="2700000" algn="tl">
                    <a:srgbClr val="C0C0C0"/>
                  </a:outerShdw>
                </a:effectLst>
              </a:rPr>
              <a:t>ብትእዛዝ</a:t>
            </a:r>
            <a:r>
              <a:rPr lang="sv-SE" sz="1800" dirty="0">
                <a:effectLst>
                  <a:outerShdw blurRad="38100" dist="38100" dir="2700000" algn="tl">
                    <a:srgbClr val="C0C0C0"/>
                  </a:outerShdw>
                </a:effectLst>
              </a:rPr>
              <a:t> </a:t>
            </a:r>
            <a:r>
              <a:rPr lang="sv-SE" sz="1800" b="1" dirty="0" err="1">
                <a:effectLst>
                  <a:outerShdw blurRad="38100" dist="38100" dir="2700000" algn="tl">
                    <a:srgbClr val="C0C0C0"/>
                  </a:outerShdw>
                </a:effectLst>
              </a:rPr>
              <a:t>ከም</a:t>
            </a:r>
            <a:r>
              <a:rPr lang="sv-SE" sz="1800" b="1" dirty="0">
                <a:effectLst>
                  <a:outerShdw blurRad="38100" dist="38100" dir="2700000" algn="tl">
                    <a:srgbClr val="C0C0C0"/>
                  </a:outerShdw>
                </a:effectLst>
              </a:rPr>
              <a:t>…</a:t>
            </a:r>
            <a:r>
              <a:rPr lang="sv-SE" sz="1800" b="1" dirty="0" err="1">
                <a:effectLst>
                  <a:outerShdw blurRad="38100" dist="38100" dir="2700000" algn="tl">
                    <a:srgbClr val="C0C0C0"/>
                  </a:outerShdw>
                </a:effectLst>
              </a:rPr>
              <a:t>ዓቅብ</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ናይ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ፎርማ</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ምምራጽ</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ይከኣል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ገልኦም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ፕሮግራማት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ቡዙሕ</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ኣማራጺታት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ንፎርማ</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ኣለዎም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ንኣብነት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ፕሮግራመ-ለቕልቕ</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ስእሊ</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ርኤ</a:t>
            </a:r>
            <a:r>
              <a:rPr lang="sv-SE" sz="1800" dirty="0">
                <a:effectLst>
                  <a:outerShdw blurRad="38100" dist="38100" dir="2700000" algn="tl">
                    <a:srgbClr val="C0C0C0"/>
                  </a:outerShdw>
                </a:effectLst>
              </a:rPr>
              <a:t>)።</a:t>
            </a:r>
            <a:endParaRPr lang="sv-SE" sz="18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endParaRPr lang="sv-SE" sz="1800" dirty="0">
              <a:effectLst>
                <a:outerShdw blurRad="38100" dist="38100" dir="2700000" algn="tl">
                  <a:srgbClr val="C0C0C0"/>
                </a:outerShdw>
              </a:effectLst>
              <a:latin typeface="Tahoma" pitchFamily="34" charset="0"/>
              <a:cs typeface="Tahoma" pitchFamily="34" charset="0"/>
            </a:endParaRPr>
          </a:p>
          <a:p>
            <a:pPr>
              <a:lnSpc>
                <a:spcPct val="80000"/>
              </a:lnSpc>
              <a:defRPr/>
            </a:pPr>
            <a:r>
              <a:rPr lang="sv-SE" sz="1800" dirty="0" err="1">
                <a:effectLst>
                  <a:outerShdw blurRad="38100" dist="38100" dir="2700000" algn="tl">
                    <a:srgbClr val="C0C0C0"/>
                  </a:outerShdw>
                </a:effectLst>
              </a:rPr>
              <a:t>ሓደ</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ሽም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ክልተ</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ክፋላት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ኣልዎ</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ንኣብነት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ኣርኪቭ</a:t>
            </a:r>
            <a:r>
              <a:rPr lang="sv-SE" sz="1800" dirty="0">
                <a:effectLst>
                  <a:outerShdw blurRad="38100" dist="38100" dir="2700000" algn="tl">
                    <a:srgbClr val="C0C0C0"/>
                  </a:outerShdw>
                </a:effectLst>
              </a:rPr>
              <a:t> 1. </a:t>
            </a:r>
            <a:r>
              <a:rPr lang="sv-SE" sz="1800" dirty="0" err="1">
                <a:effectLst>
                  <a:outerShdw blurRad="38100" dist="38100" dir="2700000" algn="tl">
                    <a:srgbClr val="C0C0C0"/>
                  </a:outerShdw>
                </a:effectLst>
              </a:rPr>
              <a:t>ጀይፒጂ</a:t>
            </a:r>
            <a:endParaRPr lang="sv-SE" sz="1800" dirty="0">
              <a:effectLst>
                <a:outerShdw blurRad="38100" dist="38100" dir="2700000" algn="tl">
                  <a:srgbClr val="C0C0C0"/>
                </a:outerShdw>
              </a:effectLst>
            </a:endParaRPr>
          </a:p>
          <a:p>
            <a:pPr lvl="1">
              <a:lnSpc>
                <a:spcPct val="80000"/>
              </a:lnSpc>
              <a:defRPr/>
            </a:pPr>
            <a:r>
              <a:rPr lang="sv-SE" sz="1800" dirty="0" err="1">
                <a:effectLst>
                  <a:outerShdw blurRad="38100" dist="38100" dir="2700000" algn="tl">
                    <a:srgbClr val="C0C0C0"/>
                  </a:outerShdw>
                </a:effectLst>
              </a:rPr>
              <a:t>እታ</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ናይ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መጀመርያ</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ክፋል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ኣርኪቭ</a:t>
            </a:r>
            <a:r>
              <a:rPr lang="sv-SE" sz="1800" dirty="0">
                <a:effectLst>
                  <a:outerShdw blurRad="38100" dist="38100" dir="2700000" algn="tl">
                    <a:srgbClr val="C0C0C0"/>
                  </a:outerShdw>
                </a:effectLst>
              </a:rPr>
              <a:t> ፩ </a:t>
            </a:r>
            <a:r>
              <a:rPr lang="sv-SE" sz="1800" dirty="0" err="1">
                <a:effectLst>
                  <a:outerShdw blurRad="38100" dist="38100" dir="2700000" algn="tl">
                    <a:srgbClr val="C0C0C0"/>
                  </a:outerShdw>
                </a:effectLst>
              </a:rPr>
              <a:t>ነቲ</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ስእሊ</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ዝመረጽናሉ</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ሽምዩ</a:t>
            </a:r>
            <a:r>
              <a:rPr lang="sv-SE" sz="1800" dirty="0">
                <a:effectLst>
                  <a:outerShdw blurRad="38100" dist="38100" dir="2700000" algn="tl">
                    <a:srgbClr val="C0C0C0"/>
                  </a:outerShdw>
                </a:effectLst>
              </a:rPr>
              <a:t>።</a:t>
            </a:r>
          </a:p>
          <a:p>
            <a:pPr lvl="1">
              <a:lnSpc>
                <a:spcPct val="80000"/>
              </a:lnSpc>
              <a:defRPr/>
            </a:pPr>
            <a:r>
              <a:rPr lang="sv-SE" sz="1800" dirty="0" err="1">
                <a:effectLst>
                  <a:outerShdw blurRad="38100" dist="38100" dir="2700000" algn="tl">
                    <a:srgbClr val="C0C0C0"/>
                  </a:outerShdw>
                </a:effectLst>
              </a:rPr>
              <a:t>እታ</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ካልኣይቲ፤ጀይፒጂ</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ካብቶም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ኣብዚ</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ንዓየሉ</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ዘሎና</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ፕሮግራመ-ስእሊ</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ዝርከቡ</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ዝመረጽናዮ</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ፎርማ</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ፋይልዩ</a:t>
            </a:r>
            <a:r>
              <a:rPr lang="sv-SE" sz="1800" dirty="0">
                <a:effectLst>
                  <a:outerShdw blurRad="38100" dist="38100" dir="2700000" algn="tl">
                    <a:srgbClr val="C0C0C0"/>
                  </a:outerShdw>
                </a:effectLst>
              </a:rPr>
              <a:t>።</a:t>
            </a:r>
            <a:endParaRPr lang="sv-SE" sz="18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endParaRPr lang="sv-SE" sz="16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sv-SE" sz="1800" dirty="0" err="1">
                <a:effectLst>
                  <a:outerShdw blurRad="38100" dist="38100" dir="2700000" algn="tl">
                    <a:srgbClr val="C0C0C0"/>
                  </a:outerShdw>
                </a:effectLst>
              </a:rPr>
              <a:t>ገሊኡ</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በቲ</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ነቲ</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ፎርማ</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ፍይል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ዝሰማምዖ</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ፕሮግራም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ጥራዩ</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ክኽፈት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ዝኽእል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ንኣብነት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ናይ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ድምጺ</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ብዊንዶውስ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መድያ</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ፕለየር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ሪልፕለየር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ወይ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ካልእ</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ንናይ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ድምጺ</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ፋይላት</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ዝሰማማዕ</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ፕሮግራም</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ግን</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ንናይ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ጽሑፍ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ፋይል</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ብመድያ</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ፕለየር</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ክንከፍቶ</a:t>
            </a:r>
            <a:r>
              <a:rPr lang="sv-SE" sz="1800" dirty="0">
                <a:effectLst>
                  <a:outerShdw blurRad="38100" dist="38100" dir="2700000" algn="tl">
                    <a:srgbClr val="C0C0C0"/>
                  </a:outerShdw>
                </a:effectLst>
              </a:rPr>
              <a:t> </a:t>
            </a:r>
            <a:r>
              <a:rPr lang="sv-SE" sz="1800" dirty="0" err="1">
                <a:effectLst>
                  <a:outerShdw blurRad="38100" dist="38100" dir="2700000" algn="tl">
                    <a:srgbClr val="C0C0C0"/>
                  </a:outerShdw>
                </a:effectLst>
              </a:rPr>
              <a:t>ኣይንኽእልን</a:t>
            </a:r>
            <a:r>
              <a:rPr lang="sv-SE" sz="1800" dirty="0">
                <a:effectLst>
                  <a:outerShdw blurRad="38100" dist="38100" dir="2700000" algn="tl">
                    <a:srgbClr val="C0C0C0"/>
                  </a:outerShdw>
                </a:effectLst>
              </a:rPr>
              <a:t>።</a:t>
            </a:r>
            <a:endParaRPr lang="sv-SE" sz="1800" dirty="0">
              <a:effectLst>
                <a:outerShdw blurRad="38100" dist="38100" dir="2700000" algn="tl">
                  <a:srgbClr val="C0C0C0"/>
                </a:outerShdw>
              </a:effectLst>
              <a:cs typeface="Tahoma" pitchFamily="34" charset="0"/>
            </a:endParaRPr>
          </a:p>
          <a:p>
            <a:pPr eaLnBrk="1" hangingPunct="1">
              <a:lnSpc>
                <a:spcPct val="80000"/>
              </a:lnSpc>
              <a:defRPr/>
            </a:pPr>
            <a:endParaRPr lang="sv-SE" sz="1400" dirty="0">
              <a:effectLst>
                <a:outerShdw blurRad="38100" dist="38100" dir="2700000" algn="tl">
                  <a:srgbClr val="C0C0C0"/>
                </a:outerShdw>
              </a:effectLst>
              <a:latin typeface="Tahoma" pitchFamily="34" charset="0"/>
              <a:cs typeface="Tahoma" pitchFamily="34" charset="0"/>
            </a:endParaRPr>
          </a:p>
        </p:txBody>
      </p:sp>
      <p:pic>
        <p:nvPicPr>
          <p:cNvPr id="144391" name="Picture 40"/>
          <p:cNvPicPr>
            <a:picLocks noGrp="1" noChangeAspect="1" noChangeArrowheads="1"/>
          </p:cNvPicPr>
          <p:nvPr>
            <p:ph sz="half" idx="4294967295"/>
          </p:nvPr>
        </p:nvPicPr>
        <p:blipFill>
          <a:blip r:embed="rId2" cstate="print"/>
          <a:srcRect/>
          <a:stretch>
            <a:fillRect/>
          </a:stretch>
        </p:blipFill>
        <p:spPr>
          <a:xfrm>
            <a:off x="899592" y="0"/>
            <a:ext cx="7559675" cy="4149725"/>
          </a:xfrm>
        </p:spPr>
      </p:pic>
      <p:sp>
        <p:nvSpPr>
          <p:cNvPr id="46085" name="AutoShape 5"/>
          <p:cNvSpPr>
            <a:spLocks noChangeArrowheads="1"/>
          </p:cNvSpPr>
          <p:nvPr/>
        </p:nvSpPr>
        <p:spPr bwMode="auto">
          <a:xfrm>
            <a:off x="5831955" y="3357563"/>
            <a:ext cx="2016125" cy="792162"/>
          </a:xfrm>
          <a:prstGeom prst="wedgeRoundRectCallout">
            <a:avLst>
              <a:gd name="adj1" fmla="val -69606"/>
              <a:gd name="adj2" fmla="val 12324"/>
              <a:gd name="adj3" fmla="val 16667"/>
            </a:avLst>
          </a:prstGeom>
          <a:solidFill>
            <a:srgbClr val="B9CDE5"/>
          </a:solidFill>
          <a:ln w="9525" algn="ctr">
            <a:solidFill>
              <a:schemeClr val="tx1"/>
            </a:solidFill>
            <a:miter lim="800000"/>
            <a:headEnd/>
            <a:tailEnd/>
          </a:ln>
        </p:spPr>
        <p:txBody>
          <a:bodyPr anchor="ctr"/>
          <a:lstStyle/>
          <a:p>
            <a:pPr algn="ctr"/>
            <a:r>
              <a:rPr lang="sv-SE" sz="1800" b="1"/>
              <a:t>ንፕሮግራም ለቕልቕ (ፐይንት) ዝኸውን ዘሎ ፎርማ ፋይል</a:t>
            </a:r>
          </a:p>
        </p:txBody>
      </p:sp>
      <p:sp>
        <p:nvSpPr>
          <p:cNvPr id="46087" name="AutoShape 7"/>
          <p:cNvSpPr>
            <a:spLocks noChangeArrowheads="1"/>
          </p:cNvSpPr>
          <p:nvPr/>
        </p:nvSpPr>
        <p:spPr bwMode="auto">
          <a:xfrm>
            <a:off x="3455467" y="188913"/>
            <a:ext cx="1727200" cy="503237"/>
          </a:xfrm>
          <a:prstGeom prst="wedgeRoundRectCallout">
            <a:avLst>
              <a:gd name="adj1" fmla="val -91634"/>
              <a:gd name="adj2" fmla="val -11199"/>
              <a:gd name="adj3" fmla="val 16667"/>
            </a:avLst>
          </a:prstGeom>
          <a:solidFill>
            <a:srgbClr val="B9CDE5"/>
          </a:solidFill>
          <a:ln w="9525" algn="ctr">
            <a:solidFill>
              <a:schemeClr val="tx1"/>
            </a:solidFill>
            <a:miter lim="800000"/>
            <a:headEnd/>
            <a:tailEnd/>
          </a:ln>
        </p:spPr>
        <p:txBody>
          <a:bodyPr anchor="ctr"/>
          <a:lstStyle/>
          <a:p>
            <a:pPr algn="ctr"/>
            <a:r>
              <a:rPr lang="sv-SE" sz="1800" b="1"/>
              <a:t>ፋይል ትዕቅበሉ ቦታ</a:t>
            </a:r>
          </a:p>
          <a:p>
            <a:pPr algn="ctr"/>
            <a:endParaRPr lang="sv-SE" sz="1200" b="1">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wheel(4)">
                                      <p:cBhvr>
                                        <p:cTn id="7" dur="2000"/>
                                        <p:tgtEl>
                                          <p:spTgt spid="1443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linds(horizontal)">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idx="4294967295"/>
          </p:nvPr>
        </p:nvSpPr>
        <p:spPr>
          <a:xfrm>
            <a:off x="0" y="285750"/>
            <a:ext cx="9144000" cy="857250"/>
          </a:xfrm>
        </p:spPr>
        <p:txBody>
          <a:bodyPr anchorCtr="1">
            <a:normAutofit/>
          </a:bodyPr>
          <a:lstStyle/>
          <a:p>
            <a:pPr rtl="1" eaLnBrk="1" hangingPunct="1">
              <a:defRPr/>
            </a:pPr>
            <a:r>
              <a:rPr lang="en-US" sz="4000" dirty="0" err="1">
                <a:solidFill>
                  <a:schemeClr val="accent1"/>
                </a:solidFill>
                <a:latin typeface="Tahoma" pitchFamily="34" charset="0"/>
                <a:cs typeface="Tahoma" pitchFamily="34" charset="0"/>
              </a:rPr>
              <a:t>ጣውላ</a:t>
            </a:r>
            <a:r>
              <a:rPr lang="ti-ER" sz="4000" dirty="0">
                <a:solidFill>
                  <a:schemeClr val="accent1"/>
                </a:solidFill>
                <a:latin typeface="Tahoma" pitchFamily="34" charset="0"/>
                <a:cs typeface="Tahoma" pitchFamily="34" charset="0"/>
              </a:rPr>
              <a:t>/ሰደቓ</a:t>
            </a:r>
            <a:r>
              <a:rPr lang="en-US" sz="4000" dirty="0">
                <a:solidFill>
                  <a:schemeClr val="accent1"/>
                </a:solidFill>
                <a:latin typeface="Tahoma" pitchFamily="34" charset="0"/>
                <a:cs typeface="Tahoma" pitchFamily="34" charset="0"/>
              </a:rPr>
              <a:t> </a:t>
            </a:r>
            <a:r>
              <a:rPr lang="ti-ER" sz="4000" dirty="0">
                <a:solidFill>
                  <a:schemeClr val="accent1"/>
                </a:solidFill>
                <a:latin typeface="Tahoma" pitchFamily="34" charset="0"/>
                <a:cs typeface="Tahoma" pitchFamily="34" charset="0"/>
              </a:rPr>
              <a:t>መቆጻጸሪ/</a:t>
            </a:r>
            <a:r>
              <a:rPr lang="en-US" sz="4000" dirty="0" err="1">
                <a:solidFill>
                  <a:schemeClr val="accent1"/>
                </a:solidFill>
                <a:latin typeface="Tahoma" pitchFamily="34" charset="0"/>
                <a:cs typeface="Tahoma" pitchFamily="34" charset="0"/>
              </a:rPr>
              <a:t>ኮንትሮሎ</a:t>
            </a:r>
            <a:r>
              <a:rPr lang="sv-SE" dirty="0">
                <a:solidFill>
                  <a:srgbClr val="00B050"/>
                </a:solidFill>
                <a:effectLst>
                  <a:outerShdw blurRad="38100" dist="38100" dir="2700000" algn="tl">
                    <a:srgbClr val="C0C0C0"/>
                  </a:outerShdw>
                </a:effectLst>
                <a:latin typeface="Tahoma" pitchFamily="34" charset="0"/>
                <a:cs typeface="Tahoma" pitchFamily="34" charset="0"/>
              </a:rPr>
              <a:t> </a:t>
            </a:r>
          </a:p>
        </p:txBody>
      </p:sp>
      <p:sp>
        <p:nvSpPr>
          <p:cNvPr id="146437" name="Rectangle 5"/>
          <p:cNvSpPr>
            <a:spLocks noGrp="1" noChangeArrowheads="1"/>
          </p:cNvSpPr>
          <p:nvPr>
            <p:ph type="body" sz="half" idx="4294967295"/>
          </p:nvPr>
        </p:nvSpPr>
        <p:spPr>
          <a:xfrm>
            <a:off x="683568" y="1340768"/>
            <a:ext cx="7958137" cy="5072062"/>
          </a:xfrm>
        </p:spPr>
        <p:txBody>
          <a:bodyPr>
            <a:normAutofit/>
          </a:bodyPr>
          <a:lstStyle/>
          <a:p>
            <a:pPr eaLnBrk="1" hangingPunct="1">
              <a:lnSpc>
                <a:spcPct val="90000"/>
              </a:lnSpc>
              <a:defRPr/>
            </a:pPr>
            <a:r>
              <a:rPr lang="sv-SE" sz="2400" dirty="0" err="1">
                <a:effectLst>
                  <a:outerShdw blurRad="38100" dist="38100" dir="2700000" algn="tl">
                    <a:srgbClr val="C0C0C0"/>
                  </a:outerShdw>
                </a:effectLst>
              </a:rPr>
              <a:t>ኣብ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መስኮት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ናይ</a:t>
            </a:r>
            <a:r>
              <a:rPr lang="sv-SE" sz="2400" dirty="0">
                <a:effectLst>
                  <a:outerShdw blurRad="38100" dist="38100" dir="2700000" algn="tl">
                    <a:srgbClr val="C0C0C0"/>
                  </a:outerShdw>
                </a:effectLst>
              </a:rPr>
              <a:t> </a:t>
            </a:r>
            <a:r>
              <a:rPr lang="ti-ER" sz="2400" b="1" dirty="0"/>
              <a:t>ሰደቓ መቆጻጸሪ </a:t>
            </a:r>
            <a:r>
              <a:rPr lang="sv-SE" sz="2400" dirty="0" err="1">
                <a:effectLst>
                  <a:outerShdw blurRad="38100" dist="38100" dir="2700000" algn="tl">
                    <a:srgbClr val="C0C0C0"/>
                  </a:outerShdw>
                </a:effectLst>
              </a:rPr>
              <a:t>ግላዊ</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ምትኽኻላት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ንምግባር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ዝጠቕሙኻ</a:t>
            </a: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ስእሊ</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ምልክ</a:t>
            </a:r>
            <a:r>
              <a:rPr lang="ti-ER" sz="2400" dirty="0">
                <a:effectLst>
                  <a:outerShdw blurRad="38100" dist="38100" dir="2700000" algn="tl">
                    <a:srgbClr val="C0C0C0"/>
                  </a:outerShdw>
                </a:effectLst>
              </a:rPr>
              <a:t>ት ንጥፈታት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ኣለዉ</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ሞንጎ</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እቶም</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ክትገብሮም</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ትኽእል</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ጽኑዕ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ኣቕሓን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ኣቕሓ</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ፕሮግራምን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ክትውስኽን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ክትኣልን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ምትኽኻል</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ሓታሚት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ማኡደር</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ምቕያርን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መልክዕ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መስኮት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ምቕያርን</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ይርከብዎም</a:t>
            </a:r>
            <a:r>
              <a:rPr lang="sv-SE" sz="2400" dirty="0">
                <a:effectLst>
                  <a:outerShdw blurRad="38100" dist="38100" dir="2700000" algn="tl">
                    <a:srgbClr val="C0C0C0"/>
                  </a:outerShdw>
                </a:effectLst>
              </a:rPr>
              <a:t>።</a:t>
            </a:r>
          </a:p>
          <a:p>
            <a:pPr eaLnBrk="1" hangingPunct="1">
              <a:lnSpc>
                <a:spcPct val="90000"/>
              </a:lnSpc>
              <a:buFont typeface="Arial" charset="0"/>
              <a:buNone/>
              <a:defRPr/>
            </a:pPr>
            <a:endParaRPr lang="sv-SE" sz="2400" dirty="0">
              <a:effectLst>
                <a:outerShdw blurRad="38100" dist="38100" dir="2700000" algn="tl">
                  <a:srgbClr val="C0C0C0"/>
                </a:outerShdw>
              </a:effectLst>
              <a:latin typeface="Tahoma" pitchFamily="34" charset="0"/>
              <a:cs typeface="Tahoma" pitchFamily="34" charset="0"/>
            </a:endParaRPr>
          </a:p>
          <a:p>
            <a:pPr eaLnBrk="1" hangingPunct="1">
              <a:lnSpc>
                <a:spcPct val="90000"/>
              </a:lnSpc>
              <a:buFont typeface="Arial" charset="0"/>
              <a:buNone/>
              <a:defRPr/>
            </a:pPr>
            <a:endParaRPr lang="sv-SE" sz="24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sv-SE" sz="2400" dirty="0">
                <a:effectLst>
                  <a:outerShdw blurRad="38100" dist="38100" dir="2700000" algn="tl">
                    <a:srgbClr val="C0C0C0"/>
                  </a:outerShdw>
                </a:effectLst>
              </a:rPr>
              <a:t> </a:t>
            </a:r>
            <a:r>
              <a:rPr lang="ti-ER" sz="2400" dirty="0">
                <a:effectLst>
                  <a:outerShdw blurRad="38100" dist="38100" dir="2700000" algn="tl">
                    <a:srgbClr val="C0C0C0"/>
                  </a:outerShdw>
                </a:effectLst>
              </a:rPr>
              <a:t>ንሰደቓ መቆጻጸሪ </a:t>
            </a:r>
            <a:r>
              <a:rPr lang="sv-SE" sz="2400" dirty="0" err="1">
                <a:effectLst>
                  <a:outerShdw blurRad="38100" dist="38100" dir="2700000" algn="tl">
                    <a:srgbClr val="C0C0C0"/>
                  </a:outerShdw>
                </a:effectLst>
              </a:rPr>
              <a:t>ንምኽፋት</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ዝተፈላለየ</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ኣገባብ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ኣሎ</a:t>
            </a:r>
            <a:r>
              <a:rPr lang="sv-SE" sz="2400" dirty="0">
                <a:effectLst>
                  <a:outerShdw blurRad="38100" dist="38100" dir="2700000" algn="tl">
                    <a:srgbClr val="C0C0C0"/>
                  </a:outerShdw>
                </a:effectLst>
              </a:rPr>
              <a:t>፤</a:t>
            </a:r>
          </a:p>
          <a:p>
            <a:pPr eaLnBrk="1" hangingPunct="1">
              <a:lnSpc>
                <a:spcPct val="80000"/>
              </a:lnSpc>
              <a:defRPr/>
            </a:pPr>
            <a:endParaRPr lang="sv-SE" sz="24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endParaRPr lang="sv-SE" sz="2400" dirty="0">
              <a:effectLst>
                <a:outerShdw blurRad="38100" dist="38100" dir="2700000" algn="tl">
                  <a:srgbClr val="C0C0C0"/>
                </a:outerShdw>
              </a:effectLst>
              <a:latin typeface="Tahoma" pitchFamily="34" charset="0"/>
              <a:cs typeface="Tahoma" pitchFamily="34" charset="0"/>
            </a:endParaRPr>
          </a:p>
          <a:p>
            <a:pPr eaLnBrk="1" hangingPunct="1">
              <a:lnSpc>
                <a:spcPct val="80000"/>
              </a:lnSpc>
              <a:defRPr/>
            </a:pPr>
            <a:r>
              <a:rPr lang="ti-ER" sz="2400" dirty="0">
                <a:effectLst>
                  <a:outerShdw blurRad="38100" dist="38100" dir="2700000" algn="tl">
                    <a:srgbClr val="C0C0C0"/>
                  </a:outerShdw>
                </a:effectLst>
              </a:rPr>
              <a:t>ሰደቓ መቆጻጸሪ </a:t>
            </a:r>
            <a:r>
              <a:rPr lang="sv-SE" sz="2400" dirty="0" err="1">
                <a:effectLst>
                  <a:outerShdw blurRad="38100" dist="38100" dir="2700000" algn="tl">
                    <a:srgbClr val="C0C0C0"/>
                  </a:outerShdw>
                </a:effectLst>
              </a:rPr>
              <a:t>ብቀጥታ</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ካብ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ሜኑ</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መጀመሪ</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ክርከብ</a:t>
            </a:r>
            <a:r>
              <a:rPr lang="sv-SE" sz="2400" dirty="0">
                <a:effectLst>
                  <a:outerShdw blurRad="38100" dist="38100" dir="2700000" algn="tl">
                    <a:srgbClr val="C0C0C0"/>
                  </a:outerShdw>
                </a:effectLst>
              </a:rPr>
              <a:t> </a:t>
            </a:r>
            <a:r>
              <a:rPr lang="sv-SE" sz="2400" dirty="0" err="1">
                <a:effectLst>
                  <a:outerShdw blurRad="38100" dist="38100" dir="2700000" algn="tl">
                    <a:srgbClr val="C0C0C0"/>
                  </a:outerShdw>
                </a:effectLst>
              </a:rPr>
              <a:t>ይከኣል</a:t>
            </a:r>
            <a:r>
              <a:rPr lang="sv-SE" sz="2400" dirty="0">
                <a:effectLst>
                  <a:outerShdw blurRad="38100" dist="38100" dir="2700000" algn="tl">
                    <a:srgbClr val="C0C0C0"/>
                  </a:outerShdw>
                </a:effectLst>
              </a:rPr>
              <a:t>።</a:t>
            </a:r>
            <a:endParaRPr lang="sv-SE" sz="2400" dirty="0">
              <a:solidFill>
                <a:srgbClr val="FF0000"/>
              </a:solidFill>
              <a:effectLst>
                <a:outerShdw blurRad="38100" dist="38100" dir="2700000" algn="tl">
                  <a:srgbClr val="C0C0C0"/>
                </a:outerShdw>
              </a:effectLst>
              <a:latin typeface="Tahoma" pitchFamily="34" charset="0"/>
              <a:cs typeface="Tahoma" pitchFamily="34" charset="0"/>
            </a:endParaRPr>
          </a:p>
          <a:p>
            <a:pPr eaLnBrk="1" hangingPunct="1">
              <a:lnSpc>
                <a:spcPct val="80000"/>
              </a:lnSpc>
              <a:buFont typeface="Arial" charset="0"/>
              <a:buNone/>
              <a:defRPr/>
            </a:pPr>
            <a:endParaRPr lang="sv-SE" sz="1800" dirty="0">
              <a:solidFill>
                <a:srgbClr val="FF0000"/>
              </a:solidFill>
              <a:effectLst>
                <a:outerShdw blurRad="38100" dist="38100" dir="2700000" algn="tl">
                  <a:srgbClr val="C0C0C0"/>
                </a:outerShdw>
              </a:effectLst>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box(in)">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7">
                                            <p:txEl>
                                              <p:pRg st="3" end="3"/>
                                            </p:txEl>
                                          </p:spTgt>
                                        </p:tgtEl>
                                        <p:attrNameLst>
                                          <p:attrName>style.visibility</p:attrName>
                                        </p:attrNameLst>
                                      </p:cBhvr>
                                      <p:to>
                                        <p:strVal val="visible"/>
                                      </p:to>
                                    </p:set>
                                    <p:animEffect transition="in" filter="box(in)">
                                      <p:cBhvr>
                                        <p:cTn id="12" dur="500"/>
                                        <p:tgtEl>
                                          <p:spTgt spid="14643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6437">
                                            <p:txEl>
                                              <p:pRg st="6" end="6"/>
                                            </p:txEl>
                                          </p:spTgt>
                                        </p:tgtEl>
                                        <p:attrNameLst>
                                          <p:attrName>style.visibility</p:attrName>
                                        </p:attrNameLst>
                                      </p:cBhvr>
                                      <p:to>
                                        <p:strVal val="visible"/>
                                      </p:to>
                                    </p:set>
                                    <p:animEffect transition="in" filter="box(in)">
                                      <p:cBhvr>
                                        <p:cTn id="17" dur="500"/>
                                        <p:tgtEl>
                                          <p:spTgt spid="1464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1"/>
          <p:cNvPicPr>
            <a:picLocks noChangeAspect="1" noChangeArrowheads="1"/>
          </p:cNvPicPr>
          <p:nvPr/>
        </p:nvPicPr>
        <p:blipFill>
          <a:blip r:embed="rId2" cstate="print"/>
          <a:srcRect/>
          <a:stretch>
            <a:fillRect/>
          </a:stretch>
        </p:blipFill>
        <p:spPr bwMode="auto">
          <a:xfrm>
            <a:off x="971550" y="476250"/>
            <a:ext cx="7572375" cy="4357688"/>
          </a:xfrm>
          <a:prstGeom prst="rect">
            <a:avLst/>
          </a:prstGeom>
          <a:noFill/>
          <a:ln w="9525">
            <a:noFill/>
            <a:miter lim="800000"/>
            <a:headEnd/>
            <a:tailEnd/>
          </a:ln>
        </p:spPr>
      </p:pic>
      <p:sp>
        <p:nvSpPr>
          <p:cNvPr id="3" name="Rectangle 9"/>
          <p:cNvSpPr txBox="1">
            <a:spLocks noChangeArrowheads="1"/>
          </p:cNvSpPr>
          <p:nvPr/>
        </p:nvSpPr>
        <p:spPr bwMode="auto">
          <a:xfrm>
            <a:off x="1071563" y="5072063"/>
            <a:ext cx="7388869" cy="1165249"/>
          </a:xfrm>
          <a:prstGeom prst="rect">
            <a:avLst/>
          </a:prstGeom>
          <a:noFill/>
          <a:ln w="9525">
            <a:noFill/>
            <a:miter lim="800000"/>
            <a:headEnd/>
            <a:tailEnd/>
          </a:ln>
        </p:spPr>
        <p:txBody>
          <a:bodyPr/>
          <a:lstStyle/>
          <a:p>
            <a:pPr marL="381000" indent="-381000">
              <a:lnSpc>
                <a:spcPct val="90000"/>
              </a:lnSpc>
              <a:spcBef>
                <a:spcPct val="20000"/>
              </a:spcBef>
              <a:buClr>
                <a:schemeClr val="tx2"/>
              </a:buClr>
              <a:buSzPct val="70000"/>
            </a:pPr>
            <a:r>
              <a:rPr lang="ti-ER" sz="2400" dirty="0"/>
              <a:t>ብሰደቓ መቆጻጸሪ </a:t>
            </a:r>
            <a:r>
              <a:rPr lang="sv-SE" sz="2400" dirty="0" err="1"/>
              <a:t>ቡዙሕ</a:t>
            </a:r>
            <a:r>
              <a:rPr lang="sv-SE" sz="2400" dirty="0"/>
              <a:t> </a:t>
            </a:r>
            <a:r>
              <a:rPr lang="sv-SE" sz="2400" dirty="0" err="1"/>
              <a:t>ክንገብር</a:t>
            </a:r>
            <a:r>
              <a:rPr lang="sv-SE" sz="2400" dirty="0"/>
              <a:t> </a:t>
            </a:r>
            <a:r>
              <a:rPr lang="sv-SE" sz="2400" dirty="0" err="1"/>
              <a:t>ንኽእሊና</a:t>
            </a:r>
            <a:r>
              <a:rPr lang="sv-SE" dirty="0"/>
              <a:t>፣ </a:t>
            </a:r>
          </a:p>
          <a:p>
            <a:pPr marL="381000" indent="-381000">
              <a:lnSpc>
                <a:spcPct val="90000"/>
              </a:lnSpc>
              <a:spcBef>
                <a:spcPct val="20000"/>
              </a:spcBef>
              <a:buClr>
                <a:schemeClr val="tx2"/>
              </a:buClr>
              <a:buSzPct val="70000"/>
            </a:pPr>
            <a:r>
              <a:rPr lang="sv-SE" sz="2400" dirty="0" err="1"/>
              <a:t>ግን</a:t>
            </a:r>
            <a:r>
              <a:rPr lang="sv-SE" sz="2400" dirty="0"/>
              <a:t> </a:t>
            </a:r>
            <a:r>
              <a:rPr lang="sv-SE" sz="2400" dirty="0" err="1"/>
              <a:t>ብኣዝዩ</a:t>
            </a:r>
            <a:r>
              <a:rPr lang="sv-SE" sz="2400" dirty="0"/>
              <a:t> </a:t>
            </a:r>
            <a:r>
              <a:rPr lang="sv-SE" sz="2400" dirty="0" err="1"/>
              <a:t>ኣድላዪ</a:t>
            </a:r>
            <a:r>
              <a:rPr lang="sv-SE" sz="2400" dirty="0"/>
              <a:t> </a:t>
            </a:r>
            <a:r>
              <a:rPr lang="sv-SE" sz="2400" dirty="0" err="1"/>
              <a:t>ጥራይ</a:t>
            </a:r>
            <a:r>
              <a:rPr lang="sv-SE" sz="2400" dirty="0"/>
              <a:t> </a:t>
            </a:r>
            <a:r>
              <a:rPr lang="sv-SE" sz="2400" dirty="0" err="1"/>
              <a:t>ንግታእ</a:t>
            </a:r>
            <a:r>
              <a:rPr lang="sv-SE" sz="2400" dirty="0"/>
              <a:t>።</a:t>
            </a:r>
          </a:p>
        </p:txBody>
      </p:sp>
      <p:sp>
        <p:nvSpPr>
          <p:cNvPr id="60420" name="Oval 13"/>
          <p:cNvSpPr>
            <a:spLocks noChangeArrowheads="1"/>
          </p:cNvSpPr>
          <p:nvPr/>
        </p:nvSpPr>
        <p:spPr bwMode="auto">
          <a:xfrm>
            <a:off x="6300788" y="2420938"/>
            <a:ext cx="1943100" cy="828675"/>
          </a:xfrm>
          <a:prstGeom prst="ellipse">
            <a:avLst/>
          </a:prstGeom>
          <a:solidFill>
            <a:schemeClr val="accent1">
              <a:alpha val="0"/>
            </a:schemeClr>
          </a:solidFill>
          <a:ln w="44450" algn="ctr">
            <a:solidFill>
              <a:schemeClr val="hlink"/>
            </a:solidFill>
            <a:round/>
            <a:headEnd/>
            <a:tailEnd/>
          </a:ln>
        </p:spPr>
        <p:txBody>
          <a:bodyPr anchor="ctr">
            <a:spAutoFit/>
          </a:bodyPr>
          <a:lstStyle/>
          <a:p>
            <a:r>
              <a:rPr lang="sv-SE" sz="1600" b="1"/>
              <a:t>ሃገራዊን ቋንቋዊን ምትኽኻላት</a:t>
            </a:r>
          </a:p>
        </p:txBody>
      </p:sp>
      <p:sp>
        <p:nvSpPr>
          <p:cNvPr id="60421" name="Oval 13"/>
          <p:cNvSpPr>
            <a:spLocks noChangeArrowheads="1"/>
          </p:cNvSpPr>
          <p:nvPr/>
        </p:nvSpPr>
        <p:spPr bwMode="auto">
          <a:xfrm>
            <a:off x="4500563" y="908050"/>
            <a:ext cx="1509712" cy="912813"/>
          </a:xfrm>
          <a:prstGeom prst="ellipse">
            <a:avLst/>
          </a:prstGeom>
          <a:solidFill>
            <a:schemeClr val="accent1">
              <a:alpha val="0"/>
            </a:schemeClr>
          </a:solidFill>
          <a:ln w="44450" algn="ctr">
            <a:solidFill>
              <a:schemeClr val="hlink"/>
            </a:solidFill>
            <a:round/>
            <a:headEnd/>
            <a:tailEnd/>
          </a:ln>
        </p:spPr>
        <p:txBody>
          <a:bodyPr anchor="ctr">
            <a:spAutoFit/>
          </a:bodyPr>
          <a:lstStyle/>
          <a:p>
            <a:r>
              <a:rPr lang="sv-SE" sz="1600" b="1"/>
              <a:t>ሕሳብ ጠቃሚ</a:t>
            </a:r>
          </a:p>
          <a:p>
            <a:endParaRPr lang="sv-SE">
              <a:latin typeface="Tahoma" pitchFamily="34" charset="0"/>
              <a:cs typeface="Tahoma" pitchFamily="34" charset="0"/>
            </a:endParaRPr>
          </a:p>
        </p:txBody>
      </p:sp>
      <p:sp>
        <p:nvSpPr>
          <p:cNvPr id="60422" name="Oval 13"/>
          <p:cNvSpPr>
            <a:spLocks noChangeArrowheads="1"/>
          </p:cNvSpPr>
          <p:nvPr/>
        </p:nvSpPr>
        <p:spPr bwMode="auto">
          <a:xfrm>
            <a:off x="2411413" y="1293813"/>
            <a:ext cx="1441450" cy="912812"/>
          </a:xfrm>
          <a:prstGeom prst="ellipse">
            <a:avLst/>
          </a:prstGeom>
          <a:solidFill>
            <a:schemeClr val="accent1">
              <a:alpha val="0"/>
            </a:schemeClr>
          </a:solidFill>
          <a:ln w="44450" algn="ctr">
            <a:solidFill>
              <a:schemeClr val="hlink"/>
            </a:solidFill>
            <a:round/>
            <a:headEnd/>
            <a:tailEnd/>
          </a:ln>
        </p:spPr>
        <p:txBody>
          <a:bodyPr anchor="ctr">
            <a:spAutoFit/>
          </a:bodyPr>
          <a:lstStyle/>
          <a:p>
            <a:r>
              <a:rPr lang="sv-SE" sz="1600" b="1"/>
              <a:t>ዕለትን  ጊዜን</a:t>
            </a:r>
          </a:p>
          <a:p>
            <a:endParaRPr lang="sv-SE">
              <a:latin typeface="Tahoma" pitchFamily="34" charset="0"/>
              <a:cs typeface="Tahoma" pitchFamily="34" charset="0"/>
            </a:endParaRPr>
          </a:p>
        </p:txBody>
      </p:sp>
      <p:sp>
        <p:nvSpPr>
          <p:cNvPr id="60423" name="Oval 13"/>
          <p:cNvSpPr>
            <a:spLocks noChangeArrowheads="1"/>
          </p:cNvSpPr>
          <p:nvPr/>
        </p:nvSpPr>
        <p:spPr bwMode="auto">
          <a:xfrm>
            <a:off x="2627313" y="2060575"/>
            <a:ext cx="2449512" cy="1258888"/>
          </a:xfrm>
          <a:prstGeom prst="ellipse">
            <a:avLst/>
          </a:prstGeom>
          <a:solidFill>
            <a:schemeClr val="accent1">
              <a:alpha val="0"/>
            </a:schemeClr>
          </a:solidFill>
          <a:ln w="44450" algn="ctr">
            <a:solidFill>
              <a:schemeClr val="hlink"/>
            </a:solidFill>
            <a:round/>
            <a:headEnd/>
            <a:tailEnd/>
          </a:ln>
        </p:spPr>
        <p:txBody>
          <a:bodyPr anchor="ctr">
            <a:spAutoFit/>
          </a:bodyPr>
          <a:lstStyle/>
          <a:p>
            <a:r>
              <a:rPr lang="sv-SE" sz="1600" b="1"/>
              <a:t>ፕሮግራም ወስኽ ወይ እለ</a:t>
            </a:r>
          </a:p>
          <a:p>
            <a:endParaRPr lang="sv-SE" sz="1600" b="1"/>
          </a:p>
          <a:p>
            <a:endParaRPr lang="sv-SE">
              <a:latin typeface="Tahoma" pitchFamily="34" charset="0"/>
              <a:cs typeface="Tahoma" pitchFamily="34" charset="0"/>
            </a:endParaRPr>
          </a:p>
        </p:txBody>
      </p:sp>
      <p:sp>
        <p:nvSpPr>
          <p:cNvPr id="60424" name="Oval 13"/>
          <p:cNvSpPr>
            <a:spLocks noChangeArrowheads="1"/>
          </p:cNvSpPr>
          <p:nvPr/>
        </p:nvSpPr>
        <p:spPr bwMode="auto">
          <a:xfrm>
            <a:off x="611188" y="2981325"/>
            <a:ext cx="2016125" cy="1173163"/>
          </a:xfrm>
          <a:prstGeom prst="ellipse">
            <a:avLst/>
          </a:prstGeom>
          <a:solidFill>
            <a:schemeClr val="accent1">
              <a:alpha val="0"/>
            </a:schemeClr>
          </a:solidFill>
          <a:ln w="44450" algn="ctr">
            <a:solidFill>
              <a:schemeClr val="hlink"/>
            </a:solidFill>
            <a:round/>
            <a:headEnd/>
            <a:tailEnd/>
          </a:ln>
        </p:spPr>
        <p:txBody>
          <a:bodyPr anchor="ctr">
            <a:spAutoFit/>
          </a:bodyPr>
          <a:lstStyle/>
          <a:p>
            <a:endParaRPr lang="sv-SE" sz="1600" b="1"/>
          </a:p>
          <a:p>
            <a:r>
              <a:rPr lang="sv-SE" sz="1600" b="1"/>
              <a:t>   ሓታሚትን ፋክስን</a:t>
            </a:r>
          </a:p>
          <a:p>
            <a:endParaRPr lang="sv-SE"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Grp="1" noChangeArrowheads="1"/>
          </p:cNvSpPr>
          <p:nvPr>
            <p:ph type="body" sz="half" idx="4294967295"/>
          </p:nvPr>
        </p:nvSpPr>
        <p:spPr>
          <a:xfrm>
            <a:off x="467544" y="1687512"/>
            <a:ext cx="3857625" cy="5170488"/>
          </a:xfrm>
        </p:spPr>
        <p:txBody>
          <a:bodyPr/>
          <a:lstStyle/>
          <a:p>
            <a:pPr marL="381000" indent="-381000" eaLnBrk="1" hangingPunct="1">
              <a:lnSpc>
                <a:spcPct val="90000"/>
              </a:lnSpc>
              <a:buFont typeface="Wingdings" pitchFamily="2" charset="2"/>
              <a:buAutoNum type="arabicPeriod"/>
            </a:pPr>
            <a:r>
              <a:rPr lang="ti-ER" sz="2000" dirty="0">
                <a:latin typeface="Tahoma" pitchFamily="34" charset="0"/>
                <a:cs typeface="Tahoma" pitchFamily="34" charset="0"/>
              </a:rPr>
              <a:t>ሰደቓ መቆጻጸሪ ክፈት</a:t>
            </a:r>
            <a:r>
              <a:rPr lang="sv-SE" sz="2000" dirty="0">
                <a:latin typeface="Tahoma" pitchFamily="34" charset="0"/>
                <a:cs typeface="Tahoma" pitchFamily="34" charset="0"/>
              </a:rPr>
              <a:t>.</a:t>
            </a:r>
          </a:p>
          <a:p>
            <a:pPr marL="381000" indent="-381000" eaLnBrk="1" hangingPunct="1">
              <a:lnSpc>
                <a:spcPct val="90000"/>
              </a:lnSpc>
              <a:buFont typeface="Wingdings" pitchFamily="2" charset="2"/>
              <a:buAutoNum type="arabicPeriod"/>
            </a:pPr>
            <a:endParaRPr lang="ti-ER" sz="2000" dirty="0">
              <a:latin typeface="Tahoma" pitchFamily="34" charset="0"/>
              <a:cs typeface="Tahoma" pitchFamily="34" charset="0"/>
            </a:endParaRPr>
          </a:p>
          <a:p>
            <a:pPr marL="381000" indent="-381000" eaLnBrk="1" hangingPunct="1">
              <a:lnSpc>
                <a:spcPct val="90000"/>
              </a:lnSpc>
              <a:buFont typeface="Wingdings" pitchFamily="2" charset="2"/>
              <a:buAutoNum type="arabicPeriod"/>
            </a:pPr>
            <a:r>
              <a:rPr lang="ti-ER" sz="2000" dirty="0">
                <a:latin typeface="Tahoma" pitchFamily="34" charset="0"/>
                <a:cs typeface="Tahoma" pitchFamily="34" charset="0"/>
              </a:rPr>
              <a:t>ምምራጽ ሃገራዊ ምትኽኻልን </a:t>
            </a:r>
            <a:r>
              <a:rPr lang="sv-SE" sz="2000" dirty="0" err="1"/>
              <a:t>ቋንቋ</a:t>
            </a:r>
            <a:r>
              <a:rPr lang="ti-ER" sz="2000" dirty="0"/>
              <a:t>ን ብየማናይ ክፋል ኣንጭዋ ድርብ ቅጽበታዊ ጥወቓ</a:t>
            </a:r>
            <a:r>
              <a:rPr lang="ti-ER" sz="2000" dirty="0">
                <a:latin typeface="Tahoma" pitchFamily="34" charset="0"/>
                <a:cs typeface="Tahoma" pitchFamily="34" charset="0"/>
              </a:rPr>
              <a:t> ይካየድ</a:t>
            </a:r>
            <a:r>
              <a:rPr lang="sv-SE" sz="2000" dirty="0">
                <a:latin typeface="Tahoma" pitchFamily="34" charset="0"/>
                <a:cs typeface="Tahoma" pitchFamily="34" charset="0"/>
              </a:rPr>
              <a:t>.</a:t>
            </a:r>
          </a:p>
          <a:p>
            <a:pPr marL="381000" indent="-381000" eaLnBrk="1" hangingPunct="1">
              <a:lnSpc>
                <a:spcPct val="90000"/>
              </a:lnSpc>
              <a:buFont typeface="Wingdings" pitchFamily="2" charset="2"/>
              <a:buAutoNum type="arabicPeriod"/>
            </a:pPr>
            <a:endParaRPr lang="sv-SE" sz="2000" dirty="0">
              <a:latin typeface="Tahoma" pitchFamily="34" charset="0"/>
              <a:cs typeface="Tahoma" pitchFamily="34" charset="0"/>
            </a:endParaRPr>
          </a:p>
          <a:p>
            <a:pPr marL="381000" indent="-381000" eaLnBrk="1" hangingPunct="1">
              <a:lnSpc>
                <a:spcPct val="90000"/>
              </a:lnSpc>
              <a:buFont typeface="Wingdings" pitchFamily="2" charset="2"/>
              <a:buAutoNum type="arabicPeriod"/>
            </a:pPr>
            <a:endParaRPr lang="ti-ER" sz="2000" dirty="0">
              <a:latin typeface="Tahoma" pitchFamily="34" charset="0"/>
              <a:cs typeface="Tahoma" pitchFamily="34" charset="0"/>
            </a:endParaRPr>
          </a:p>
          <a:p>
            <a:pPr marL="381000" indent="-381000" eaLnBrk="1" hangingPunct="1">
              <a:lnSpc>
                <a:spcPct val="90000"/>
              </a:lnSpc>
              <a:buFont typeface="Wingdings" pitchFamily="2" charset="2"/>
              <a:buAutoNum type="arabicPeriod"/>
            </a:pPr>
            <a:r>
              <a:rPr lang="ti-ER" sz="2000" dirty="0">
                <a:latin typeface="Tahoma" pitchFamily="34" charset="0"/>
                <a:cs typeface="Tahoma" pitchFamily="34" charset="0"/>
              </a:rPr>
              <a:t>ሓደ ናይ ምርጫ ሰንጠረጅ ንኣሃዝ ፣ ባጤራ ፣ ከምኡ ውን ዕለት ብኸመይ ክጸሓፍ ከምዘለዎ እትመርጸሉ ሰደቓ ኢዩ፡፡</a:t>
            </a:r>
            <a:endParaRPr lang="sv-SE" sz="2000" dirty="0">
              <a:latin typeface="Tahoma" pitchFamily="34" charset="0"/>
              <a:cs typeface="Tahoma" pitchFamily="34" charset="0"/>
            </a:endParaRPr>
          </a:p>
          <a:p>
            <a:pPr marL="381000" indent="-381000" eaLnBrk="1" hangingPunct="1">
              <a:lnSpc>
                <a:spcPct val="90000"/>
              </a:lnSpc>
              <a:buFont typeface="Wingdings" pitchFamily="2" charset="2"/>
              <a:buAutoNum type="arabicPeriod"/>
            </a:pPr>
            <a:endParaRPr lang="ti-ER" sz="2000" dirty="0"/>
          </a:p>
          <a:p>
            <a:pPr marL="381000" indent="-381000" eaLnBrk="1" hangingPunct="1">
              <a:lnSpc>
                <a:spcPct val="90000"/>
              </a:lnSpc>
              <a:buFont typeface="Wingdings" pitchFamily="2" charset="2"/>
              <a:buAutoNum type="arabicPeriod"/>
            </a:pPr>
            <a:r>
              <a:rPr lang="ti-ER" sz="2000" dirty="0"/>
              <a:t>ንምውሳኽ ወይ ምድምሳስ </a:t>
            </a:r>
            <a:r>
              <a:rPr lang="sv-SE" sz="2000" dirty="0" err="1"/>
              <a:t>ቋንቋ</a:t>
            </a:r>
            <a:r>
              <a:rPr lang="ti-ER" sz="2000" dirty="0"/>
              <a:t> ኣብቲ መፍለጢ </a:t>
            </a:r>
            <a:r>
              <a:rPr lang="sv-SE" sz="2000" dirty="0" err="1"/>
              <a:t>ቋንቋ</a:t>
            </a:r>
            <a:r>
              <a:rPr lang="ti-ER" sz="2000" dirty="0"/>
              <a:t> ብምምልካት ተካይዶ፡፡</a:t>
            </a:r>
            <a:endParaRPr lang="ti-ER" sz="2000" dirty="0">
              <a:latin typeface="Tahoma" pitchFamily="34" charset="0"/>
              <a:cs typeface="Tahoma" pitchFamily="34" charset="0"/>
            </a:endParaRPr>
          </a:p>
          <a:p>
            <a:pPr marL="0" indent="0" eaLnBrk="1" hangingPunct="1">
              <a:lnSpc>
                <a:spcPct val="90000"/>
              </a:lnSpc>
              <a:buNone/>
            </a:pPr>
            <a:endParaRPr lang="sv-SE" sz="2200" dirty="0">
              <a:latin typeface="Tahoma" pitchFamily="34" charset="0"/>
              <a:cs typeface="Tahoma" pitchFamily="34" charset="0"/>
            </a:endParaRPr>
          </a:p>
        </p:txBody>
      </p:sp>
      <p:pic>
        <p:nvPicPr>
          <p:cNvPr id="148491" name="Picture 43"/>
          <p:cNvPicPr>
            <a:picLocks noGrp="1" noChangeAspect="1" noChangeArrowheads="1"/>
          </p:cNvPicPr>
          <p:nvPr>
            <p:ph sz="half" idx="4294967295"/>
          </p:nvPr>
        </p:nvPicPr>
        <p:blipFill>
          <a:blip r:embed="rId2" cstate="print"/>
          <a:srcRect/>
          <a:stretch>
            <a:fillRect/>
          </a:stretch>
        </p:blipFill>
        <p:spPr>
          <a:xfrm>
            <a:off x="4572000" y="1556792"/>
            <a:ext cx="4171950" cy="5024437"/>
          </a:xfrm>
        </p:spPr>
      </p:pic>
      <p:pic>
        <p:nvPicPr>
          <p:cNvPr id="148492" name="Picture 42"/>
          <p:cNvPicPr>
            <a:picLocks noChangeAspect="1" noChangeArrowheads="1"/>
          </p:cNvPicPr>
          <p:nvPr/>
        </p:nvPicPr>
        <p:blipFill>
          <a:blip r:embed="rId3" cstate="print"/>
          <a:srcRect/>
          <a:stretch>
            <a:fillRect/>
          </a:stretch>
        </p:blipFill>
        <p:spPr bwMode="auto">
          <a:xfrm>
            <a:off x="2339752" y="3429000"/>
            <a:ext cx="2065337" cy="358775"/>
          </a:xfrm>
          <a:prstGeom prst="rect">
            <a:avLst/>
          </a:prstGeom>
          <a:noFill/>
          <a:ln w="9525">
            <a:noFill/>
            <a:miter lim="800000"/>
            <a:headEnd/>
            <a:tailEnd/>
          </a:ln>
        </p:spPr>
      </p:pic>
      <p:sp>
        <p:nvSpPr>
          <p:cNvPr id="148493" name="Oval 13"/>
          <p:cNvSpPr>
            <a:spLocks noChangeArrowheads="1"/>
          </p:cNvSpPr>
          <p:nvPr/>
        </p:nvSpPr>
        <p:spPr bwMode="auto">
          <a:xfrm>
            <a:off x="4027488" y="1712367"/>
            <a:ext cx="1871662" cy="436562"/>
          </a:xfrm>
          <a:prstGeom prst="ellipse">
            <a:avLst/>
          </a:prstGeom>
          <a:solidFill>
            <a:schemeClr val="accent1">
              <a:alpha val="0"/>
            </a:schemeClr>
          </a:solidFill>
          <a:ln w="44450" algn="ctr">
            <a:solidFill>
              <a:schemeClr val="hlink"/>
            </a:solidFill>
            <a:round/>
            <a:headEnd/>
            <a:tailEnd/>
          </a:ln>
        </p:spPr>
        <p:txBody>
          <a:bodyPr anchor="ctr">
            <a:spAutoFit/>
          </a:bodyPr>
          <a:lstStyle/>
          <a:p>
            <a:r>
              <a:rPr lang="sv-SE" sz="1400" b="1"/>
              <a:t>ሃገራዊ ምትኽኻላት</a:t>
            </a:r>
          </a:p>
        </p:txBody>
      </p:sp>
      <p:sp>
        <p:nvSpPr>
          <p:cNvPr id="148494" name="Oval 14"/>
          <p:cNvSpPr>
            <a:spLocks noChangeArrowheads="1"/>
          </p:cNvSpPr>
          <p:nvPr/>
        </p:nvSpPr>
        <p:spPr bwMode="auto">
          <a:xfrm>
            <a:off x="5884863" y="1744117"/>
            <a:ext cx="1023937" cy="482600"/>
          </a:xfrm>
          <a:prstGeom prst="ellipse">
            <a:avLst/>
          </a:prstGeom>
          <a:solidFill>
            <a:schemeClr val="accent1">
              <a:alpha val="0"/>
            </a:schemeClr>
          </a:solidFill>
          <a:ln w="44450" algn="ctr">
            <a:solidFill>
              <a:schemeClr val="hlink"/>
            </a:solidFill>
            <a:round/>
            <a:headEnd/>
            <a:tailEnd/>
          </a:ln>
        </p:spPr>
        <p:txBody>
          <a:bodyPr anchor="ctr">
            <a:spAutoFit/>
          </a:bodyPr>
          <a:lstStyle/>
          <a:p>
            <a:r>
              <a:rPr lang="sv-SE" sz="1600" b="1" dirty="0"/>
              <a:t>   </a:t>
            </a:r>
            <a:r>
              <a:rPr lang="sv-SE" sz="1600" b="1" dirty="0" err="1"/>
              <a:t>ቋንቋ</a:t>
            </a:r>
            <a:endParaRPr lang="sv-SE" sz="1600" b="1" dirty="0"/>
          </a:p>
        </p:txBody>
      </p:sp>
      <p:sp>
        <p:nvSpPr>
          <p:cNvPr id="61447" name="Rectangle 4"/>
          <p:cNvSpPr txBox="1">
            <a:spLocks noChangeArrowheads="1"/>
          </p:cNvSpPr>
          <p:nvPr/>
        </p:nvSpPr>
        <p:spPr bwMode="auto">
          <a:xfrm>
            <a:off x="539553" y="257175"/>
            <a:ext cx="8121848" cy="1143000"/>
          </a:xfrm>
          <a:prstGeom prst="rect">
            <a:avLst/>
          </a:prstGeom>
          <a:noFill/>
          <a:ln w="9525">
            <a:noFill/>
            <a:miter lim="800000"/>
            <a:headEnd/>
            <a:tailEnd/>
          </a:ln>
        </p:spPr>
        <p:txBody>
          <a:bodyPr anchor="ctr" anchorCtr="1"/>
          <a:lstStyle/>
          <a:p>
            <a:pPr marL="514350" indent="-514350" algn="ctr">
              <a:buFont typeface="Calibri" pitchFamily="34" charset="0"/>
              <a:buAutoNum type="arabicPeriod"/>
            </a:pP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ናይ</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ቋንቋ</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ምትኽኻላትን</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ኣገባብ</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ኣጸሓሕፋ</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ዕለትን</a:t>
            </a:r>
            <a:r>
              <a:rPr lang="sv-SE" sz="4000" dirty="0">
                <a:solidFill>
                  <a:schemeClr val="accent1"/>
                </a:solidFill>
                <a:latin typeface="Tahoma" pitchFamily="34" charset="0"/>
                <a:cs typeface="Tahoma" pitchFamily="34" charset="0"/>
              </a:rPr>
              <a:t> </a:t>
            </a:r>
            <a:r>
              <a:rPr lang="ti-ER" sz="4000" dirty="0">
                <a:solidFill>
                  <a:schemeClr val="accent1"/>
                </a:solidFill>
                <a:latin typeface="Tahoma" pitchFamily="34" charset="0"/>
                <a:cs typeface="Tahoma" pitchFamily="34" charset="0"/>
              </a:rPr>
              <a:t>ኣሃዝን</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ኣብ</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ኮም</a:t>
            </a:r>
            <a:r>
              <a:rPr lang="ti-ER" sz="4000" dirty="0">
                <a:solidFill>
                  <a:schemeClr val="accent1"/>
                </a:solidFill>
                <a:latin typeface="Tahoma" pitchFamily="34" charset="0"/>
                <a:cs typeface="Tahoma" pitchFamily="34" charset="0"/>
              </a:rPr>
              <a:t>ፕዩ</a:t>
            </a:r>
            <a:r>
              <a:rPr lang="sv-SE" sz="4000" dirty="0" err="1">
                <a:solidFill>
                  <a:schemeClr val="accent1"/>
                </a:solidFill>
                <a:latin typeface="Tahoma" pitchFamily="34" charset="0"/>
                <a:cs typeface="Tahoma" pitchFamily="34" charset="0"/>
              </a:rPr>
              <a:t>ተር</a:t>
            </a:r>
            <a:endParaRPr lang="sv-SE" sz="4000" dirty="0">
              <a:solidFill>
                <a:schemeClr val="accent1"/>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ox(in)">
                                      <p:cBhvr>
                                        <p:cTn id="7" dur="500"/>
                                        <p:tgtEl>
                                          <p:spTgt spid="148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489">
                                            <p:txEl>
                                              <p:pRg st="2" end="2"/>
                                            </p:txEl>
                                          </p:spTgt>
                                        </p:tgtEl>
                                        <p:attrNameLst>
                                          <p:attrName>style.visibility</p:attrName>
                                        </p:attrNameLst>
                                      </p:cBhvr>
                                      <p:to>
                                        <p:strVal val="visible"/>
                                      </p:to>
                                    </p:set>
                                    <p:animEffect transition="in" filter="box(in)">
                                      <p:cBhvr>
                                        <p:cTn id="12" dur="500"/>
                                        <p:tgtEl>
                                          <p:spTgt spid="1484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8492"/>
                                        </p:tgtEl>
                                        <p:attrNameLst>
                                          <p:attrName>style.visibility</p:attrName>
                                        </p:attrNameLst>
                                      </p:cBhvr>
                                      <p:to>
                                        <p:strVal val="visible"/>
                                      </p:to>
                                    </p:set>
                                    <p:animEffect transition="in" filter="diamond(in)">
                                      <p:cBhvr>
                                        <p:cTn id="17" dur="2000"/>
                                        <p:tgtEl>
                                          <p:spTgt spid="14849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48491"/>
                                        </p:tgtEl>
                                        <p:attrNameLst>
                                          <p:attrName>style.visibility</p:attrName>
                                        </p:attrNameLst>
                                      </p:cBhvr>
                                      <p:to>
                                        <p:strVal val="visible"/>
                                      </p:to>
                                    </p:set>
                                    <p:animEffect transition="in" filter="wheel(4)">
                                      <p:cBhvr>
                                        <p:cTn id="22" dur="2000"/>
                                        <p:tgtEl>
                                          <p:spTgt spid="14849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8493"/>
                                        </p:tgtEl>
                                        <p:attrNameLst>
                                          <p:attrName>style.visibility</p:attrName>
                                        </p:attrNameLst>
                                      </p:cBhvr>
                                      <p:to>
                                        <p:strVal val="visible"/>
                                      </p:to>
                                    </p:set>
                                    <p:anim calcmode="lin" valueType="num">
                                      <p:cBhvr additive="base">
                                        <p:cTn id="27" dur="500" fill="hold"/>
                                        <p:tgtEl>
                                          <p:spTgt spid="148493"/>
                                        </p:tgtEl>
                                        <p:attrNameLst>
                                          <p:attrName>ppt_x</p:attrName>
                                        </p:attrNameLst>
                                      </p:cBhvr>
                                      <p:tavLst>
                                        <p:tav tm="0">
                                          <p:val>
                                            <p:strVal val="#ppt_x"/>
                                          </p:val>
                                        </p:tav>
                                        <p:tav tm="100000">
                                          <p:val>
                                            <p:strVal val="#ppt_x"/>
                                          </p:val>
                                        </p:tav>
                                      </p:tavLst>
                                    </p:anim>
                                    <p:anim calcmode="lin" valueType="num">
                                      <p:cBhvr additive="base">
                                        <p:cTn id="28" dur="500" fill="hold"/>
                                        <p:tgtEl>
                                          <p:spTgt spid="14849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48489">
                                            <p:txEl>
                                              <p:pRg st="5" end="5"/>
                                            </p:txEl>
                                          </p:spTgt>
                                        </p:tgtEl>
                                        <p:attrNameLst>
                                          <p:attrName>style.visibility</p:attrName>
                                        </p:attrNameLst>
                                      </p:cBhvr>
                                      <p:to>
                                        <p:strVal val="visible"/>
                                      </p:to>
                                    </p:set>
                                    <p:animEffect transition="in" filter="box(in)">
                                      <p:cBhvr>
                                        <p:cTn id="33" dur="500"/>
                                        <p:tgtEl>
                                          <p:spTgt spid="14848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48489">
                                            <p:txEl>
                                              <p:pRg st="7" end="7"/>
                                            </p:txEl>
                                          </p:spTgt>
                                        </p:tgtEl>
                                        <p:attrNameLst>
                                          <p:attrName>style.visibility</p:attrName>
                                        </p:attrNameLst>
                                      </p:cBhvr>
                                      <p:to>
                                        <p:strVal val="visible"/>
                                      </p:to>
                                    </p:set>
                                    <p:animEffect transition="in" filter="box(in)">
                                      <p:cBhvr>
                                        <p:cTn id="38" dur="500"/>
                                        <p:tgtEl>
                                          <p:spTgt spid="14848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8494"/>
                                        </p:tgtEl>
                                        <p:attrNameLst>
                                          <p:attrName>style.visibility</p:attrName>
                                        </p:attrNameLst>
                                      </p:cBhvr>
                                      <p:to>
                                        <p:strVal val="visible"/>
                                      </p:to>
                                    </p:set>
                                    <p:anim calcmode="lin" valueType="num">
                                      <p:cBhvr additive="base">
                                        <p:cTn id="43" dur="500" fill="hold"/>
                                        <p:tgtEl>
                                          <p:spTgt spid="148494"/>
                                        </p:tgtEl>
                                        <p:attrNameLst>
                                          <p:attrName>ppt_x</p:attrName>
                                        </p:attrNameLst>
                                      </p:cBhvr>
                                      <p:tavLst>
                                        <p:tav tm="0">
                                          <p:val>
                                            <p:strVal val="#ppt_x"/>
                                          </p:val>
                                        </p:tav>
                                        <p:tav tm="100000">
                                          <p:val>
                                            <p:strVal val="#ppt_x"/>
                                          </p:val>
                                        </p:tav>
                                      </p:tavLst>
                                    </p:anim>
                                    <p:anim calcmode="lin" valueType="num">
                                      <p:cBhvr additive="base">
                                        <p:cTn id="44" dur="500" fill="hold"/>
                                        <p:tgtEl>
                                          <p:spTgt spid="148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uiExpand="1" build="p"/>
      <p:bldP spid="148493" grpId="0" animBg="1"/>
      <p:bldP spid="14849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body" sz="half" idx="4294967295"/>
          </p:nvPr>
        </p:nvSpPr>
        <p:spPr>
          <a:xfrm>
            <a:off x="5004048" y="476672"/>
            <a:ext cx="4038600" cy="5911850"/>
          </a:xfrm>
          <a:solidFill>
            <a:schemeClr val="bg1"/>
          </a:solidFill>
        </p:spPr>
        <p:txBody>
          <a:bodyPr/>
          <a:lstStyle/>
          <a:p>
            <a:pPr marL="533400" indent="-533400" eaLnBrk="1" hangingPunct="1"/>
            <a:r>
              <a:rPr lang="sv-SE" sz="2000" dirty="0"/>
              <a:t>ኣብ ቅድሚ  ካብ ጸጋም ንየማን ዝጽሓፍ </a:t>
            </a:r>
            <a:r>
              <a:rPr lang="sv-SE" sz="2000" b="1" dirty="0"/>
              <a:t>ቋንቋ ኣተኻኽል</a:t>
            </a:r>
            <a:r>
              <a:rPr lang="sv-SE" sz="2000" dirty="0"/>
              <a:t> ዘላ ትርብዒት ጠውቕ መታን እቲ ትደልዮ መገባበሪ ክህልወካ።  (እቲ ዘለካ ዓይነት ዊንዶውስ ነቲ ቋንቋ ዘይድግፍ እንድሕር ኮይኑ እዚ ፍጻሜዚ ኣይከኣልንዩ።</a:t>
            </a:r>
            <a:endParaRPr lang="sv-SE" sz="2000" dirty="0">
              <a:solidFill>
                <a:srgbClr val="FF0000"/>
              </a:solidFill>
              <a:latin typeface="Tahoma" pitchFamily="34" charset="0"/>
              <a:cs typeface="Tahoma" pitchFamily="34" charset="0"/>
            </a:endParaRPr>
          </a:p>
          <a:p>
            <a:pPr marL="533400" indent="-533400" eaLnBrk="1" hangingPunct="1"/>
            <a:endParaRPr lang="sv-SE" sz="2400" dirty="0">
              <a:solidFill>
                <a:srgbClr val="FF0000"/>
              </a:solidFill>
              <a:latin typeface="Tahoma" pitchFamily="34" charset="0"/>
              <a:cs typeface="Tahoma" pitchFamily="34" charset="0"/>
            </a:endParaRPr>
          </a:p>
          <a:p>
            <a:pPr marL="533400" indent="-533400" eaLnBrk="1" hangingPunct="1"/>
            <a:r>
              <a:rPr lang="sv-SE" sz="2400" dirty="0"/>
              <a:t>ኣብ ቅድሚ </a:t>
            </a:r>
            <a:r>
              <a:rPr lang="sv-SE" sz="2400" b="1" dirty="0"/>
              <a:t>ንፋይላት ብቋንቋ ምብራቓዊ ኣስያ ኣተኻኽል</a:t>
            </a:r>
            <a:r>
              <a:rPr lang="sv-SE" sz="2400" dirty="0"/>
              <a:t> ንዘላ ትርብዒት ጠውቕ፣ ክትጥቀመሎም ምስ ትደሊ።</a:t>
            </a:r>
            <a:endParaRPr lang="sv-SE" sz="2400" dirty="0">
              <a:latin typeface="Tahoma" pitchFamily="34" charset="0"/>
              <a:cs typeface="Tahoma" pitchFamily="34" charset="0"/>
            </a:endParaRPr>
          </a:p>
          <a:p>
            <a:pPr marL="533400" indent="-533400" eaLnBrk="1" hangingPunct="1"/>
            <a:endParaRPr lang="sv-SE" sz="2400" dirty="0">
              <a:latin typeface="Tahoma" pitchFamily="34" charset="0"/>
              <a:cs typeface="Tahoma" pitchFamily="34" charset="0"/>
            </a:endParaRPr>
          </a:p>
          <a:p>
            <a:pPr marL="533400" indent="-533400" eaLnBrk="1" hangingPunct="1"/>
            <a:r>
              <a:rPr lang="sv-SE" sz="2400" dirty="0"/>
              <a:t>ኣብታ </a:t>
            </a:r>
            <a:r>
              <a:rPr lang="sv-SE" sz="2400" b="1" dirty="0"/>
              <a:t>ሓቤሬታ</a:t>
            </a:r>
            <a:r>
              <a:rPr lang="sv-SE" sz="2400" dirty="0"/>
              <a:t> ዘላ (ስእሊ ርኤ)ትርብዒት ጠውቕሞ ሓንቲ መስኮተ።ልዝብ ክትክፈትያ።</a:t>
            </a:r>
          </a:p>
        </p:txBody>
      </p:sp>
      <p:pic>
        <p:nvPicPr>
          <p:cNvPr id="62467" name="Picture 107"/>
          <p:cNvPicPr>
            <a:picLocks noGrp="1" noChangeAspect="1" noChangeArrowheads="1"/>
          </p:cNvPicPr>
          <p:nvPr>
            <p:ph sz="half" idx="4294967295"/>
          </p:nvPr>
        </p:nvPicPr>
        <p:blipFill>
          <a:blip r:embed="rId2" cstate="print"/>
          <a:srcRect/>
          <a:stretch>
            <a:fillRect/>
          </a:stretch>
        </p:blipFill>
        <p:spPr>
          <a:xfrm>
            <a:off x="323528" y="188640"/>
            <a:ext cx="4116388" cy="6435725"/>
          </a:xfrm>
        </p:spPr>
      </p:pic>
      <p:sp>
        <p:nvSpPr>
          <p:cNvPr id="151561" name="Oval 9"/>
          <p:cNvSpPr>
            <a:spLocks noChangeArrowheads="1"/>
          </p:cNvSpPr>
          <p:nvPr/>
        </p:nvSpPr>
        <p:spPr bwMode="auto">
          <a:xfrm>
            <a:off x="2663503" y="1326877"/>
            <a:ext cx="1584325" cy="574675"/>
          </a:xfrm>
          <a:prstGeom prst="ellipse">
            <a:avLst/>
          </a:prstGeom>
          <a:solidFill>
            <a:schemeClr val="accent1">
              <a:alpha val="0"/>
            </a:schemeClr>
          </a:solidFill>
          <a:ln w="50800" algn="ctr">
            <a:solidFill>
              <a:schemeClr val="hlink"/>
            </a:solidFill>
            <a:round/>
            <a:headEnd/>
            <a:tailEnd/>
          </a:ln>
        </p:spPr>
        <p:txBody>
          <a:bodyPr anchor="ctr">
            <a:spAutoFit/>
          </a:bodyPr>
          <a:lstStyle/>
          <a:p>
            <a:r>
              <a:rPr lang="sv-SE" dirty="0"/>
              <a:t>ሓ</a:t>
            </a:r>
            <a:r>
              <a:rPr lang="ti-ER" dirty="0"/>
              <a:t>በ</a:t>
            </a:r>
            <a:r>
              <a:rPr lang="sv-SE" dirty="0" err="1"/>
              <a:t>ሬታ</a:t>
            </a:r>
            <a:endParaRPr lang="sv-SE" dirty="0"/>
          </a:p>
        </p:txBody>
      </p:sp>
      <p:sp>
        <p:nvSpPr>
          <p:cNvPr id="125964" name="AutoShape 12"/>
          <p:cNvSpPr>
            <a:spLocks noChangeArrowheads="1"/>
          </p:cNvSpPr>
          <p:nvPr/>
        </p:nvSpPr>
        <p:spPr bwMode="auto">
          <a:xfrm>
            <a:off x="2303141" y="2524061"/>
            <a:ext cx="2628899" cy="1161633"/>
          </a:xfrm>
          <a:prstGeom prst="leftArrow">
            <a:avLst>
              <a:gd name="adj1" fmla="val 50000"/>
              <a:gd name="adj2" fmla="val 89456"/>
            </a:avLst>
          </a:prstGeom>
          <a:solidFill>
            <a:schemeClr val="accent1"/>
          </a:solidFill>
          <a:ln w="9525" algn="ctr">
            <a:solidFill>
              <a:schemeClr val="tx1"/>
            </a:solidFill>
            <a:miter lim="800000"/>
            <a:headEnd/>
            <a:tailEnd/>
          </a:ln>
        </p:spPr>
        <p:txBody>
          <a:bodyPr wrap="square" anchor="ctr">
            <a:spAutoFit/>
          </a:bodyPr>
          <a:lstStyle/>
          <a:p>
            <a:pPr algn="ctr" rtl="1"/>
            <a:r>
              <a:rPr lang="sv-SE" sz="1600" b="1"/>
              <a:t>ካብ ጸጋም ንየማን ዝጽሓፍ</a:t>
            </a:r>
            <a:r>
              <a:rPr lang="sv-SE" sz="1600"/>
              <a:t> </a:t>
            </a:r>
            <a:r>
              <a:rPr lang="sv-SE" sz="1600" b="1"/>
              <a:t>ቋንቋ ኣተኻኽል</a:t>
            </a:r>
          </a:p>
        </p:txBody>
      </p:sp>
      <p:sp>
        <p:nvSpPr>
          <p:cNvPr id="2" name="AutoShape 12"/>
          <p:cNvSpPr>
            <a:spLocks noChangeArrowheads="1"/>
          </p:cNvSpPr>
          <p:nvPr/>
        </p:nvSpPr>
        <p:spPr bwMode="auto">
          <a:xfrm>
            <a:off x="863278" y="3027299"/>
            <a:ext cx="3060650" cy="1161633"/>
          </a:xfrm>
          <a:prstGeom prst="leftArrow">
            <a:avLst>
              <a:gd name="adj1" fmla="val 50000"/>
              <a:gd name="adj2" fmla="val 127258"/>
            </a:avLst>
          </a:prstGeom>
          <a:solidFill>
            <a:schemeClr val="accent1"/>
          </a:solidFill>
          <a:ln w="9525" algn="ctr">
            <a:solidFill>
              <a:schemeClr val="tx1"/>
            </a:solidFill>
            <a:miter lim="800000"/>
            <a:headEnd/>
            <a:tailEnd/>
          </a:ln>
        </p:spPr>
        <p:txBody>
          <a:bodyPr wrap="square" anchor="ctr">
            <a:spAutoFit/>
          </a:bodyPr>
          <a:lstStyle/>
          <a:p>
            <a:pPr algn="ctr" rtl="1"/>
            <a:r>
              <a:rPr lang="sv-SE" sz="1600" b="1"/>
              <a:t>ንፋይላት ብቋንቋ ምብራቓዊ ኣስያ ኣተኻኽል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4"/>
                                        </p:tgtEl>
                                        <p:attrNameLst>
                                          <p:attrName>style.visibility</p:attrName>
                                        </p:attrNameLst>
                                      </p:cBhvr>
                                      <p:to>
                                        <p:strVal val="visible"/>
                                      </p:to>
                                    </p:set>
                                    <p:anim calcmode="lin" valueType="num">
                                      <p:cBhvr additive="base">
                                        <p:cTn id="7" dur="500" fill="hold"/>
                                        <p:tgtEl>
                                          <p:spTgt spid="125964"/>
                                        </p:tgtEl>
                                        <p:attrNameLst>
                                          <p:attrName>ppt_x</p:attrName>
                                        </p:attrNameLst>
                                      </p:cBhvr>
                                      <p:tavLst>
                                        <p:tav tm="0">
                                          <p:val>
                                            <p:strVal val="#ppt_x"/>
                                          </p:val>
                                        </p:tav>
                                        <p:tav tm="100000">
                                          <p:val>
                                            <p:strVal val="#ppt_x"/>
                                          </p:val>
                                        </p:tav>
                                      </p:tavLst>
                                    </p:anim>
                                    <p:anim calcmode="lin" valueType="num">
                                      <p:cBhvr additive="base">
                                        <p:cTn id="8"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500" fill="hold"/>
                                        <p:tgtEl>
                                          <p:spTgt spid="151561"/>
                                        </p:tgtEl>
                                        <p:attrNameLst>
                                          <p:attrName>ppt_x</p:attrName>
                                        </p:attrNameLst>
                                      </p:cBhvr>
                                      <p:tavLst>
                                        <p:tav tm="0">
                                          <p:val>
                                            <p:strVal val="#ppt_x"/>
                                          </p:val>
                                        </p:tav>
                                        <p:tav tm="100000">
                                          <p:val>
                                            <p:strVal val="#ppt_x"/>
                                          </p:val>
                                        </p:tav>
                                      </p:tavLst>
                                    </p:anim>
                                    <p:anim calcmode="lin" valueType="num">
                                      <p:cBhvr additive="base">
                                        <p:cTn id="20"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25964"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250825" y="476250"/>
            <a:ext cx="4071938" cy="1439863"/>
          </a:xfrm>
          <a:ln>
            <a:noFill/>
          </a:ln>
        </p:spPr>
        <p:style>
          <a:lnRef idx="2">
            <a:schemeClr val="dk1"/>
          </a:lnRef>
          <a:fillRef idx="1">
            <a:schemeClr val="lt1"/>
          </a:fillRef>
          <a:effectRef idx="0">
            <a:schemeClr val="dk1"/>
          </a:effectRef>
          <a:fontRef idx="minor">
            <a:schemeClr val="dk1"/>
          </a:fontRef>
        </p:style>
        <p:txBody>
          <a:bodyPr>
            <a:normAutofit/>
          </a:bodyPr>
          <a:lstStyle/>
          <a:p>
            <a:pPr marL="533400" indent="-533400" eaLnBrk="1" hangingPunct="1">
              <a:lnSpc>
                <a:spcPct val="90000"/>
              </a:lnSpc>
              <a:defRPr/>
            </a:pPr>
            <a:r>
              <a:rPr lang="sv-SE" sz="2000" dirty="0" err="1">
                <a:solidFill>
                  <a:schemeClr val="tx1"/>
                </a:solidFill>
                <a:effectLst>
                  <a:outerShdw blurRad="38100" dist="38100" dir="2700000" algn="tl">
                    <a:srgbClr val="C0C0C0"/>
                  </a:outerShdw>
                </a:effectLst>
              </a:rPr>
              <a:t>ን</a:t>
            </a:r>
            <a:r>
              <a:rPr lang="sv-SE" sz="2000" b="1" dirty="0" err="1">
                <a:solidFill>
                  <a:schemeClr val="tx1"/>
                </a:solidFill>
                <a:effectLst>
                  <a:outerShdw blurRad="38100" dist="38100" dir="2700000" algn="tl">
                    <a:srgbClr val="C0C0C0"/>
                  </a:outerShdw>
                </a:effectLst>
              </a:rPr>
              <a:t>ወስኽ</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ጠውቕ</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መታን</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ሓድሽ</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ቋንቋ</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ክትውስኽ</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ወይ</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ነቲ</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ድሮ</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ተተኻኺሉ</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ዘሎ</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ቋንቋ</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ብምድምሳስ</a:t>
            </a:r>
            <a:r>
              <a:rPr lang="sv-SE" sz="2000" dirty="0">
                <a:solidFill>
                  <a:schemeClr val="tx1"/>
                </a:solidFill>
                <a:effectLst>
                  <a:outerShdw blurRad="38100" dist="38100" dir="2700000" algn="tl">
                    <a:srgbClr val="C0C0C0"/>
                  </a:outerShdw>
                </a:effectLst>
              </a:rPr>
              <a:t> </a:t>
            </a:r>
            <a:r>
              <a:rPr lang="sv-SE" sz="2000" dirty="0" err="1">
                <a:solidFill>
                  <a:schemeClr val="tx1"/>
                </a:solidFill>
                <a:effectLst>
                  <a:outerShdw blurRad="38100" dist="38100" dir="2700000" algn="tl">
                    <a:srgbClr val="C0C0C0"/>
                  </a:outerShdw>
                </a:effectLst>
              </a:rPr>
              <a:t>ክትኣሊ</a:t>
            </a:r>
            <a:r>
              <a:rPr lang="sv-SE" sz="2000" dirty="0">
                <a:solidFill>
                  <a:schemeClr val="tx1"/>
                </a:solidFill>
                <a:effectLst>
                  <a:outerShdw blurRad="38100" dist="38100" dir="2700000" algn="tl">
                    <a:srgbClr val="C0C0C0"/>
                  </a:outerShdw>
                </a:effectLst>
              </a:rPr>
              <a:t>።</a:t>
            </a:r>
          </a:p>
        </p:txBody>
      </p:sp>
      <p:pic>
        <p:nvPicPr>
          <p:cNvPr id="63491" name="Picture 108"/>
          <p:cNvPicPr>
            <a:picLocks noChangeAspect="1" noChangeArrowheads="1"/>
          </p:cNvPicPr>
          <p:nvPr/>
        </p:nvPicPr>
        <p:blipFill>
          <a:blip r:embed="rId2" cstate="print"/>
          <a:srcRect/>
          <a:stretch>
            <a:fillRect/>
          </a:stretch>
        </p:blipFill>
        <p:spPr bwMode="auto">
          <a:xfrm>
            <a:off x="4716016" y="260648"/>
            <a:ext cx="4214812" cy="3786188"/>
          </a:xfrm>
          <a:prstGeom prst="rect">
            <a:avLst/>
          </a:prstGeom>
          <a:noFill/>
          <a:ln w="9525">
            <a:noFill/>
            <a:miter lim="800000"/>
            <a:headEnd/>
            <a:tailEnd/>
          </a:ln>
        </p:spPr>
      </p:pic>
      <p:pic>
        <p:nvPicPr>
          <p:cNvPr id="51205" name="Picture 44"/>
          <p:cNvPicPr>
            <a:picLocks noChangeAspect="1" noChangeArrowheads="1"/>
          </p:cNvPicPr>
          <p:nvPr/>
        </p:nvPicPr>
        <p:blipFill>
          <a:blip r:embed="rId3" cstate="print"/>
          <a:srcRect/>
          <a:stretch>
            <a:fillRect/>
          </a:stretch>
        </p:blipFill>
        <p:spPr bwMode="auto">
          <a:xfrm>
            <a:off x="5004048" y="4365104"/>
            <a:ext cx="3929063" cy="2214563"/>
          </a:xfrm>
          <a:prstGeom prst="rect">
            <a:avLst/>
          </a:prstGeom>
          <a:noFill/>
          <a:ln w="9525">
            <a:noFill/>
            <a:miter lim="800000"/>
            <a:headEnd/>
            <a:tailEnd/>
          </a:ln>
        </p:spPr>
      </p:pic>
      <p:sp>
        <p:nvSpPr>
          <p:cNvPr id="51208" name="AutoShape 8"/>
          <p:cNvSpPr>
            <a:spLocks noChangeArrowheads="1"/>
          </p:cNvSpPr>
          <p:nvPr/>
        </p:nvSpPr>
        <p:spPr bwMode="auto">
          <a:xfrm>
            <a:off x="6374953" y="2176761"/>
            <a:ext cx="1441450" cy="711200"/>
          </a:xfrm>
          <a:prstGeom prst="rightArrow">
            <a:avLst>
              <a:gd name="adj1" fmla="val 50000"/>
              <a:gd name="adj2" fmla="val 50670"/>
            </a:avLst>
          </a:prstGeom>
          <a:solidFill>
            <a:schemeClr val="accent1"/>
          </a:solidFill>
          <a:ln w="9525" algn="ctr">
            <a:solidFill>
              <a:schemeClr val="tx1"/>
            </a:solidFill>
            <a:miter lim="800000"/>
            <a:headEnd/>
            <a:tailEnd/>
          </a:ln>
        </p:spPr>
        <p:txBody>
          <a:bodyPr anchor="ctr">
            <a:spAutoFit/>
          </a:bodyPr>
          <a:lstStyle/>
          <a:p>
            <a:r>
              <a:rPr lang="sv-SE" b="1"/>
              <a:t>ወስኽ</a:t>
            </a:r>
            <a:r>
              <a:rPr lang="sv-SE"/>
              <a:t> </a:t>
            </a:r>
          </a:p>
        </p:txBody>
      </p:sp>
      <p:sp>
        <p:nvSpPr>
          <p:cNvPr id="51209" name="AutoShape 9"/>
          <p:cNvSpPr>
            <a:spLocks noChangeArrowheads="1"/>
          </p:cNvSpPr>
          <p:nvPr/>
        </p:nvSpPr>
        <p:spPr bwMode="auto">
          <a:xfrm rot="-960927">
            <a:off x="7022653" y="2610148"/>
            <a:ext cx="1009650" cy="711200"/>
          </a:xfrm>
          <a:prstGeom prst="rightArrow">
            <a:avLst>
              <a:gd name="adj1" fmla="val 50000"/>
              <a:gd name="adj2" fmla="val 35491"/>
            </a:avLst>
          </a:prstGeom>
          <a:solidFill>
            <a:schemeClr val="accent1"/>
          </a:solidFill>
          <a:ln w="9525" algn="ctr">
            <a:solidFill>
              <a:schemeClr val="tx1"/>
            </a:solidFill>
            <a:miter lim="800000"/>
            <a:headEnd/>
            <a:tailEnd/>
          </a:ln>
        </p:spPr>
        <p:txBody>
          <a:bodyPr anchor="ctr">
            <a:spAutoFit/>
          </a:bodyPr>
          <a:lstStyle/>
          <a:p>
            <a:r>
              <a:rPr lang="sv-SE"/>
              <a:t> </a:t>
            </a:r>
            <a:r>
              <a:rPr lang="sv-SE" b="1"/>
              <a:t>እለ</a:t>
            </a:r>
          </a:p>
        </p:txBody>
      </p:sp>
      <p:sp>
        <p:nvSpPr>
          <p:cNvPr id="51210" name="AutoShape 10"/>
          <p:cNvSpPr>
            <a:spLocks noChangeArrowheads="1"/>
          </p:cNvSpPr>
          <p:nvPr/>
        </p:nvSpPr>
        <p:spPr bwMode="auto">
          <a:xfrm>
            <a:off x="5507286" y="4899566"/>
            <a:ext cx="2303462" cy="794802"/>
          </a:xfrm>
          <a:prstGeom prst="leftArrow">
            <a:avLst>
              <a:gd name="adj1" fmla="val 50000"/>
              <a:gd name="adj2" fmla="val 80971"/>
            </a:avLst>
          </a:prstGeom>
          <a:solidFill>
            <a:schemeClr val="accent1"/>
          </a:solidFill>
          <a:ln w="9525" algn="ctr">
            <a:solidFill>
              <a:schemeClr val="tx1"/>
            </a:solidFill>
            <a:miter lim="800000"/>
            <a:headEnd/>
            <a:tailEnd/>
          </a:ln>
        </p:spPr>
        <p:txBody>
          <a:bodyPr anchor="ctr">
            <a:spAutoFit/>
          </a:bodyPr>
          <a:lstStyle/>
          <a:p>
            <a:r>
              <a:rPr lang="sv-SE" b="1" dirty="0" err="1"/>
              <a:t>ዓረ</a:t>
            </a:r>
            <a:r>
              <a:rPr lang="ti-ER" b="1" dirty="0"/>
              <a:t>ብ</a:t>
            </a:r>
            <a:r>
              <a:rPr lang="sv-SE" b="1" dirty="0"/>
              <a:t> (</a:t>
            </a:r>
            <a:r>
              <a:rPr lang="sv-SE" b="1" dirty="0" err="1"/>
              <a:t>ኢራቕ</a:t>
            </a:r>
            <a:r>
              <a:rPr lang="sv-SE" b="1" dirty="0"/>
              <a:t>)</a:t>
            </a:r>
          </a:p>
        </p:txBody>
      </p:sp>
      <p:sp>
        <p:nvSpPr>
          <p:cNvPr id="51211" name="AutoShape 11"/>
          <p:cNvSpPr>
            <a:spLocks noChangeArrowheads="1"/>
          </p:cNvSpPr>
          <p:nvPr/>
        </p:nvSpPr>
        <p:spPr bwMode="auto">
          <a:xfrm>
            <a:off x="5435848" y="5475828"/>
            <a:ext cx="1439863" cy="794802"/>
          </a:xfrm>
          <a:prstGeom prst="leftArrow">
            <a:avLst>
              <a:gd name="adj1" fmla="val 50000"/>
              <a:gd name="adj2" fmla="val 50614"/>
            </a:avLst>
          </a:prstGeom>
          <a:solidFill>
            <a:schemeClr val="accent1"/>
          </a:solidFill>
          <a:ln w="9525" algn="ctr">
            <a:solidFill>
              <a:schemeClr val="tx1"/>
            </a:solidFill>
            <a:miter lim="800000"/>
            <a:headEnd/>
            <a:tailEnd/>
          </a:ln>
        </p:spPr>
        <p:txBody>
          <a:bodyPr anchor="ctr">
            <a:spAutoFit/>
          </a:bodyPr>
          <a:lstStyle/>
          <a:p>
            <a:r>
              <a:rPr lang="sv-SE" b="1" dirty="0" err="1"/>
              <a:t>ዓረ</a:t>
            </a:r>
            <a:r>
              <a:rPr lang="ti-ER" b="1" dirty="0"/>
              <a:t>ብ</a:t>
            </a:r>
            <a:endParaRPr lang="sv-SE" b="1" dirty="0"/>
          </a:p>
        </p:txBody>
      </p:sp>
      <p:sp>
        <p:nvSpPr>
          <p:cNvPr id="51212" name="AutoShape 12"/>
          <p:cNvSpPr>
            <a:spLocks noChangeArrowheads="1"/>
          </p:cNvSpPr>
          <p:nvPr/>
        </p:nvSpPr>
        <p:spPr bwMode="auto">
          <a:xfrm>
            <a:off x="5796211" y="5949429"/>
            <a:ext cx="1154112" cy="711200"/>
          </a:xfrm>
          <a:prstGeom prst="rightArrow">
            <a:avLst>
              <a:gd name="adj1" fmla="val 50000"/>
              <a:gd name="adj2" fmla="val 40569"/>
            </a:avLst>
          </a:prstGeom>
          <a:solidFill>
            <a:schemeClr val="accent1"/>
          </a:solidFill>
          <a:ln w="9525" algn="ctr">
            <a:solidFill>
              <a:schemeClr val="tx1"/>
            </a:solidFill>
            <a:miter lim="800000"/>
            <a:headEnd/>
            <a:tailEnd/>
          </a:ln>
        </p:spPr>
        <p:txBody>
          <a:bodyPr anchor="ctr">
            <a:spAutoFit/>
          </a:bodyPr>
          <a:lstStyle/>
          <a:p>
            <a:r>
              <a:rPr lang="sv-SE" b="1"/>
              <a:t>ኦኬ</a:t>
            </a:r>
          </a:p>
        </p:txBody>
      </p:sp>
      <p:sp>
        <p:nvSpPr>
          <p:cNvPr id="51214" name="AutoShape 14"/>
          <p:cNvSpPr>
            <a:spLocks noChangeArrowheads="1"/>
          </p:cNvSpPr>
          <p:nvPr/>
        </p:nvSpPr>
        <p:spPr bwMode="auto">
          <a:xfrm>
            <a:off x="5295453" y="3545186"/>
            <a:ext cx="1223963" cy="711200"/>
          </a:xfrm>
          <a:prstGeom prst="rightArrow">
            <a:avLst>
              <a:gd name="adj1" fmla="val 50000"/>
              <a:gd name="adj2" fmla="val 43025"/>
            </a:avLst>
          </a:prstGeom>
          <a:solidFill>
            <a:schemeClr val="accent1"/>
          </a:solidFill>
          <a:ln w="9525" algn="ctr">
            <a:solidFill>
              <a:schemeClr val="tx1"/>
            </a:solidFill>
            <a:miter lim="800000"/>
            <a:headEnd/>
            <a:tailEnd/>
          </a:ln>
        </p:spPr>
        <p:txBody>
          <a:bodyPr anchor="ctr">
            <a:spAutoFit/>
          </a:bodyPr>
          <a:lstStyle/>
          <a:p>
            <a:r>
              <a:rPr lang="sv-SE" b="1"/>
              <a:t>ኦኬ</a:t>
            </a:r>
          </a:p>
        </p:txBody>
      </p:sp>
      <p:sp>
        <p:nvSpPr>
          <p:cNvPr id="12" name="Rectangle 6"/>
          <p:cNvSpPr txBox="1">
            <a:spLocks noChangeArrowheads="1"/>
          </p:cNvSpPr>
          <p:nvPr/>
        </p:nvSpPr>
        <p:spPr bwMode="auto">
          <a:xfrm>
            <a:off x="250825" y="1844675"/>
            <a:ext cx="4429125" cy="318611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nSpc>
                <a:spcPct val="90000"/>
              </a:lnSpc>
              <a:spcBef>
                <a:spcPct val="20000"/>
              </a:spcBef>
              <a:buClr>
                <a:schemeClr val="tx1"/>
              </a:buClr>
              <a:buSzPct val="70000"/>
              <a:buFont typeface="Arial" charset="0"/>
              <a:buChar char="•"/>
              <a:defRPr/>
            </a:pPr>
            <a:r>
              <a:rPr lang="sv-SE" dirty="0" err="1">
                <a:solidFill>
                  <a:schemeClr val="tx1"/>
                </a:solidFill>
                <a:effectLst>
                  <a:outerShdw blurRad="38100" dist="38100" dir="2700000" algn="tl">
                    <a:srgbClr val="C0C0C0"/>
                  </a:outerShdw>
                </a:effectLst>
                <a:latin typeface="Arial" charset="0"/>
                <a:cs typeface="Arial" charset="0"/>
              </a:rPr>
              <a:t>ንኣብነት</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ን</a:t>
            </a:r>
            <a:r>
              <a:rPr lang="sv-SE" dirty="0" err="1">
                <a:solidFill>
                  <a:schemeClr val="tx1"/>
                </a:solidFill>
                <a:effectLst>
                  <a:outerShdw blurRad="38100" dist="38100" dir="2700000" algn="tl">
                    <a:srgbClr val="C0C0C0"/>
                  </a:outerShdw>
                </a:effectLst>
              </a:rPr>
              <a:t>ቋንቋ</a:t>
            </a:r>
            <a:r>
              <a:rPr lang="sv-SE" dirty="0">
                <a:solidFill>
                  <a:schemeClr val="tx1"/>
                </a:solidFill>
                <a:effectLst>
                  <a:outerShdw blurRad="38100" dist="38100" dir="2700000" algn="tl">
                    <a:srgbClr val="C0C0C0"/>
                  </a:outerShdw>
                </a:effectLst>
              </a:rPr>
              <a:t> </a:t>
            </a:r>
            <a:r>
              <a:rPr lang="sv-SE" b="1" dirty="0" err="1">
                <a:solidFill>
                  <a:schemeClr val="tx1"/>
                </a:solidFill>
                <a:effectLst>
                  <a:outerShdw blurRad="38100" dist="38100" dir="2700000" algn="tl">
                    <a:srgbClr val="C0C0C0"/>
                  </a:outerShdw>
                </a:effectLst>
                <a:latin typeface="Arial" charset="0"/>
                <a:cs typeface="Arial" charset="0"/>
              </a:rPr>
              <a:t>ዓረ</a:t>
            </a:r>
            <a:r>
              <a:rPr lang="ti-ER" b="1" dirty="0">
                <a:solidFill>
                  <a:schemeClr val="tx1"/>
                </a:solidFill>
                <a:effectLst>
                  <a:outerShdw blurRad="38100" dist="38100" dir="2700000" algn="tl">
                    <a:srgbClr val="C0C0C0"/>
                  </a:outerShdw>
                </a:effectLst>
                <a:latin typeface="Arial" charset="0"/>
                <a:cs typeface="Arial" charset="0"/>
              </a:rPr>
              <a:t>ብ</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ጠውቕ</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ስእሊ</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ርኤ</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ድሓር</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ነቶም</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ለውጢታት</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ክትዕቅብ</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ን</a:t>
            </a:r>
            <a:r>
              <a:rPr lang="sv-SE" b="1" dirty="0" err="1">
                <a:solidFill>
                  <a:schemeClr val="tx1"/>
                </a:solidFill>
                <a:effectLst>
                  <a:outerShdw blurRad="38100" dist="38100" dir="2700000" algn="tl">
                    <a:srgbClr val="C0C0C0"/>
                  </a:outerShdw>
                </a:effectLst>
                <a:latin typeface="Arial" charset="0"/>
                <a:cs typeface="Arial" charset="0"/>
              </a:rPr>
              <a:t>ኦኬ</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ሕራይ</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ጠውቕ</a:t>
            </a:r>
            <a:r>
              <a:rPr lang="sv-SE" dirty="0">
                <a:solidFill>
                  <a:schemeClr val="tx1"/>
                </a:solidFill>
                <a:effectLst>
                  <a:outerShdw blurRad="38100" dist="38100" dir="2700000" algn="tl">
                    <a:srgbClr val="C0C0C0"/>
                  </a:outerShdw>
                </a:effectLst>
                <a:latin typeface="Arial" charset="0"/>
                <a:cs typeface="Arial" charset="0"/>
              </a:rPr>
              <a:t>።</a:t>
            </a:r>
            <a:endParaRPr lang="sv-SE" sz="1800" dirty="0">
              <a:solidFill>
                <a:srgbClr val="000000"/>
              </a:solidFill>
              <a:effectLst>
                <a:outerShdw blurRad="38100" dist="38100" dir="2700000" algn="tl">
                  <a:srgbClr val="C0C0C0"/>
                </a:outerShdw>
              </a:effectLst>
              <a:latin typeface="Verdana" pitchFamily="34" charset="0"/>
              <a:cs typeface="Arial" charset="0"/>
            </a:endParaRPr>
          </a:p>
          <a:p>
            <a:pPr marL="533400" indent="-533400">
              <a:lnSpc>
                <a:spcPct val="90000"/>
              </a:lnSpc>
              <a:spcBef>
                <a:spcPct val="20000"/>
              </a:spcBef>
              <a:buClr>
                <a:schemeClr val="tx1"/>
              </a:buClr>
              <a:buSzPct val="70000"/>
              <a:defRPr/>
            </a:pPr>
            <a:r>
              <a:rPr lang="sv-SE" sz="1800" dirty="0">
                <a:solidFill>
                  <a:srgbClr val="000000"/>
                </a:solidFill>
                <a:effectLst>
                  <a:outerShdw blurRad="38100" dist="38100" dir="2700000" algn="tl">
                    <a:srgbClr val="C0C0C0"/>
                  </a:outerShdw>
                </a:effectLst>
                <a:latin typeface="Verdana" pitchFamily="34" charset="0"/>
                <a:cs typeface="Arial" charset="0"/>
              </a:rPr>
              <a:t> </a:t>
            </a:r>
          </a:p>
          <a:p>
            <a:pPr marL="533400" indent="-533400">
              <a:lnSpc>
                <a:spcPct val="90000"/>
              </a:lnSpc>
              <a:spcBef>
                <a:spcPct val="20000"/>
              </a:spcBef>
              <a:buClr>
                <a:schemeClr val="tx1"/>
              </a:buClr>
              <a:buSzPct val="70000"/>
              <a:buFont typeface="Arial" charset="0"/>
              <a:buChar char="•"/>
              <a:defRPr/>
            </a:pPr>
            <a:r>
              <a:rPr lang="sv-SE" dirty="0" err="1">
                <a:solidFill>
                  <a:schemeClr val="tx1"/>
                </a:solidFill>
                <a:effectLst>
                  <a:outerShdw blurRad="38100" dist="38100" dir="2700000" algn="tl">
                    <a:srgbClr val="C0C0C0"/>
                  </a:outerShdw>
                </a:effectLst>
                <a:latin typeface="Arial" charset="0"/>
                <a:cs typeface="Arial" charset="0"/>
              </a:rPr>
              <a:t>ኣብታ</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ናይ</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መጀመርያ</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መስኮተ-ልዝብ</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ን</a:t>
            </a:r>
            <a:r>
              <a:rPr lang="sv-SE" b="1" dirty="0" err="1">
                <a:solidFill>
                  <a:schemeClr val="tx1"/>
                </a:solidFill>
                <a:effectLst>
                  <a:outerShdw blurRad="38100" dist="38100" dir="2700000" algn="tl">
                    <a:srgbClr val="C0C0C0"/>
                  </a:outerShdw>
                </a:effectLst>
                <a:latin typeface="Arial" charset="0"/>
                <a:cs typeface="Arial" charset="0"/>
              </a:rPr>
              <a:t>ኦኬ</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ጠውቕ</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መታን</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ቋንቋ</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ክትመርጽ</a:t>
            </a:r>
            <a:r>
              <a:rPr lang="sv-SE" dirty="0">
                <a:solidFill>
                  <a:schemeClr val="tx1"/>
                </a:solidFill>
                <a:effectLst>
                  <a:outerShdw blurRad="38100" dist="38100" dir="2700000" algn="tl">
                    <a:srgbClr val="C0C0C0"/>
                  </a:outerShdw>
                </a:effectLst>
                <a:latin typeface="Arial" charset="0"/>
                <a:cs typeface="Arial" charset="0"/>
              </a:rPr>
              <a:t>።</a:t>
            </a:r>
            <a:r>
              <a:rPr lang="sv-SE" sz="1800" dirty="0">
                <a:solidFill>
                  <a:srgbClr val="000000"/>
                </a:solidFill>
                <a:effectLst>
                  <a:outerShdw blurRad="38100" dist="38100" dir="2700000" algn="tl">
                    <a:srgbClr val="C0C0C0"/>
                  </a:outerShdw>
                </a:effectLst>
                <a:latin typeface="Verdana" pitchFamily="34" charset="0"/>
                <a:cs typeface="Arial" charset="0"/>
              </a:rPr>
              <a:t>.</a:t>
            </a:r>
          </a:p>
          <a:p>
            <a:pPr marL="533400" indent="-533400">
              <a:lnSpc>
                <a:spcPct val="90000"/>
              </a:lnSpc>
              <a:spcBef>
                <a:spcPct val="20000"/>
              </a:spcBef>
              <a:buClr>
                <a:schemeClr val="tx1"/>
              </a:buClr>
              <a:buSzPct val="70000"/>
              <a:buFont typeface="Arial" charset="0"/>
              <a:buChar char="•"/>
              <a:defRPr/>
            </a:pPr>
            <a:endParaRPr lang="sv-SE" sz="1800" dirty="0">
              <a:solidFill>
                <a:srgbClr val="000000"/>
              </a:solidFill>
              <a:effectLst>
                <a:outerShdw blurRad="38100" dist="38100" dir="2700000" algn="tl">
                  <a:srgbClr val="C0C0C0"/>
                </a:outerShdw>
              </a:effectLst>
              <a:latin typeface="Verdana" pitchFamily="34" charset="0"/>
              <a:cs typeface="Arial" charset="0"/>
            </a:endParaRPr>
          </a:p>
          <a:p>
            <a:pPr marL="533400" indent="-533400">
              <a:lnSpc>
                <a:spcPct val="90000"/>
              </a:lnSpc>
              <a:spcBef>
                <a:spcPct val="20000"/>
              </a:spcBef>
              <a:buClr>
                <a:schemeClr val="tx1"/>
              </a:buClr>
              <a:buSzPct val="70000"/>
              <a:buFont typeface="Arial" charset="0"/>
              <a:buChar char="•"/>
              <a:defRPr/>
            </a:pPr>
            <a:r>
              <a:rPr lang="sv-SE" dirty="0" err="1">
                <a:solidFill>
                  <a:schemeClr val="tx1"/>
                </a:solidFill>
                <a:effectLst>
                  <a:outerShdw blurRad="38100" dist="38100" dir="2700000" algn="tl">
                    <a:srgbClr val="C0C0C0"/>
                  </a:outerShdw>
                </a:effectLst>
                <a:latin typeface="Arial" charset="0"/>
                <a:cs typeface="Arial" charset="0"/>
              </a:rPr>
              <a:t>መታን</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ምሉእ</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ናይ</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ቋንቋ</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ምትኽኻል</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ክህልወካ</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ነታ</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ኮምፑተር</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እንደገና</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ከተጀምራ</a:t>
            </a:r>
            <a:r>
              <a:rPr lang="sv-SE" dirty="0">
                <a:solidFill>
                  <a:schemeClr val="tx1"/>
                </a:solidFill>
                <a:effectLst>
                  <a:outerShdw blurRad="38100" dist="38100" dir="2700000" algn="tl">
                    <a:srgbClr val="C0C0C0"/>
                  </a:outerShdw>
                </a:effectLst>
                <a:latin typeface="Arial" charset="0"/>
                <a:cs typeface="Arial" charset="0"/>
              </a:rPr>
              <a:t> </a:t>
            </a:r>
            <a:r>
              <a:rPr lang="sv-SE" dirty="0" err="1">
                <a:solidFill>
                  <a:schemeClr val="tx1"/>
                </a:solidFill>
                <a:effectLst>
                  <a:outerShdw blurRad="38100" dist="38100" dir="2700000" algn="tl">
                    <a:srgbClr val="C0C0C0"/>
                  </a:outerShdw>
                </a:effectLst>
                <a:latin typeface="Arial" charset="0"/>
                <a:cs typeface="Arial" charset="0"/>
              </a:rPr>
              <a:t>ከድልየካዩ</a:t>
            </a:r>
            <a:r>
              <a:rPr lang="sv-SE" dirty="0">
                <a:solidFill>
                  <a:schemeClr val="tx1"/>
                </a:solidFill>
                <a:effectLst>
                  <a:outerShdw blurRad="38100" dist="38100" dir="2700000" algn="tl">
                    <a:srgbClr val="C0C0C0"/>
                  </a:outerShdw>
                </a:effectLst>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ppt_x"/>
                                          </p:val>
                                        </p:tav>
                                        <p:tav tm="100000">
                                          <p:val>
                                            <p:strVal val="#ppt_x"/>
                                          </p:val>
                                        </p:tav>
                                      </p:tavLst>
                                    </p:anim>
                                    <p:anim calcmode="lin" valueType="num">
                                      <p:cBhvr additive="base">
                                        <p:cTn id="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9"/>
                                        </p:tgtEl>
                                        <p:attrNameLst>
                                          <p:attrName>style.visibility</p:attrName>
                                        </p:attrNameLst>
                                      </p:cBhvr>
                                      <p:to>
                                        <p:strVal val="visible"/>
                                      </p:to>
                                    </p:set>
                                    <p:anim calcmode="lin" valueType="num">
                                      <p:cBhvr additive="base">
                                        <p:cTn id="13" dur="500" fill="hold"/>
                                        <p:tgtEl>
                                          <p:spTgt spid="51209"/>
                                        </p:tgtEl>
                                        <p:attrNameLst>
                                          <p:attrName>ppt_x</p:attrName>
                                        </p:attrNameLst>
                                      </p:cBhvr>
                                      <p:tavLst>
                                        <p:tav tm="0">
                                          <p:val>
                                            <p:strVal val="#ppt_x"/>
                                          </p:val>
                                        </p:tav>
                                        <p:tav tm="100000">
                                          <p:val>
                                            <p:strVal val="#ppt_x"/>
                                          </p:val>
                                        </p:tav>
                                      </p:tavLst>
                                    </p:anim>
                                    <p:anim calcmode="lin" valueType="num">
                                      <p:cBhvr additive="base">
                                        <p:cTn id="14" dur="500" fill="hold"/>
                                        <p:tgtEl>
                                          <p:spTgt spid="512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14"/>
                                        </p:tgtEl>
                                        <p:attrNameLst>
                                          <p:attrName>style.visibility</p:attrName>
                                        </p:attrNameLst>
                                      </p:cBhvr>
                                      <p:to>
                                        <p:strVal val="visible"/>
                                      </p:to>
                                    </p:set>
                                    <p:anim calcmode="lin" valueType="num">
                                      <p:cBhvr additive="base">
                                        <p:cTn id="19" dur="500" fill="hold"/>
                                        <p:tgtEl>
                                          <p:spTgt spid="51214"/>
                                        </p:tgtEl>
                                        <p:attrNameLst>
                                          <p:attrName>ppt_x</p:attrName>
                                        </p:attrNameLst>
                                      </p:cBhvr>
                                      <p:tavLst>
                                        <p:tav tm="0">
                                          <p:val>
                                            <p:strVal val="#ppt_x"/>
                                          </p:val>
                                        </p:tav>
                                        <p:tav tm="100000">
                                          <p:val>
                                            <p:strVal val="#ppt_x"/>
                                          </p:val>
                                        </p:tav>
                                      </p:tavLst>
                                    </p:anim>
                                    <p:anim calcmode="lin" valueType="num">
                                      <p:cBhvr additive="base">
                                        <p:cTn id="20"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05"/>
                                        </p:tgtEl>
                                        <p:attrNameLst>
                                          <p:attrName>style.visibility</p:attrName>
                                        </p:attrNameLst>
                                      </p:cBhvr>
                                      <p:to>
                                        <p:strVal val="visible"/>
                                      </p:to>
                                    </p:set>
                                    <p:anim calcmode="lin" valueType="num">
                                      <p:cBhvr additive="base">
                                        <p:cTn id="25" dur="500" fill="hold"/>
                                        <p:tgtEl>
                                          <p:spTgt spid="51205"/>
                                        </p:tgtEl>
                                        <p:attrNameLst>
                                          <p:attrName>ppt_x</p:attrName>
                                        </p:attrNameLst>
                                      </p:cBhvr>
                                      <p:tavLst>
                                        <p:tav tm="0">
                                          <p:val>
                                            <p:strVal val="#ppt_x"/>
                                          </p:val>
                                        </p:tav>
                                        <p:tav tm="100000">
                                          <p:val>
                                            <p:strVal val="#ppt_x"/>
                                          </p:val>
                                        </p:tav>
                                      </p:tavLst>
                                    </p:anim>
                                    <p:anim calcmode="lin" valueType="num">
                                      <p:cBhvr additive="base">
                                        <p:cTn id="26"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10"/>
                                        </p:tgtEl>
                                        <p:attrNameLst>
                                          <p:attrName>style.visibility</p:attrName>
                                        </p:attrNameLst>
                                      </p:cBhvr>
                                      <p:to>
                                        <p:strVal val="visible"/>
                                      </p:to>
                                    </p:set>
                                    <p:anim calcmode="lin" valueType="num">
                                      <p:cBhvr additive="base">
                                        <p:cTn id="31" dur="500" fill="hold"/>
                                        <p:tgtEl>
                                          <p:spTgt spid="51210"/>
                                        </p:tgtEl>
                                        <p:attrNameLst>
                                          <p:attrName>ppt_x</p:attrName>
                                        </p:attrNameLst>
                                      </p:cBhvr>
                                      <p:tavLst>
                                        <p:tav tm="0">
                                          <p:val>
                                            <p:strVal val="#ppt_x"/>
                                          </p:val>
                                        </p:tav>
                                        <p:tav tm="100000">
                                          <p:val>
                                            <p:strVal val="#ppt_x"/>
                                          </p:val>
                                        </p:tav>
                                      </p:tavLst>
                                    </p:anim>
                                    <p:anim calcmode="lin" valueType="num">
                                      <p:cBhvr additive="base">
                                        <p:cTn id="32"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11"/>
                                        </p:tgtEl>
                                        <p:attrNameLst>
                                          <p:attrName>style.visibility</p:attrName>
                                        </p:attrNameLst>
                                      </p:cBhvr>
                                      <p:to>
                                        <p:strVal val="visible"/>
                                      </p:to>
                                    </p:set>
                                    <p:anim calcmode="lin" valueType="num">
                                      <p:cBhvr additive="base">
                                        <p:cTn id="37" dur="500" fill="hold"/>
                                        <p:tgtEl>
                                          <p:spTgt spid="51211"/>
                                        </p:tgtEl>
                                        <p:attrNameLst>
                                          <p:attrName>ppt_x</p:attrName>
                                        </p:attrNameLst>
                                      </p:cBhvr>
                                      <p:tavLst>
                                        <p:tav tm="0">
                                          <p:val>
                                            <p:strVal val="#ppt_x"/>
                                          </p:val>
                                        </p:tav>
                                        <p:tav tm="100000">
                                          <p:val>
                                            <p:strVal val="#ppt_x"/>
                                          </p:val>
                                        </p:tav>
                                      </p:tavLst>
                                    </p:anim>
                                    <p:anim calcmode="lin" valueType="num">
                                      <p:cBhvr additive="base">
                                        <p:cTn id="38"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12"/>
                                        </p:tgtEl>
                                        <p:attrNameLst>
                                          <p:attrName>style.visibility</p:attrName>
                                        </p:attrNameLst>
                                      </p:cBhvr>
                                      <p:to>
                                        <p:strVal val="visible"/>
                                      </p:to>
                                    </p:set>
                                    <p:anim calcmode="lin" valueType="num">
                                      <p:cBhvr additive="base">
                                        <p:cTn id="43" dur="500" fill="hold"/>
                                        <p:tgtEl>
                                          <p:spTgt spid="51212"/>
                                        </p:tgtEl>
                                        <p:attrNameLst>
                                          <p:attrName>ppt_x</p:attrName>
                                        </p:attrNameLst>
                                      </p:cBhvr>
                                      <p:tavLst>
                                        <p:tav tm="0">
                                          <p:val>
                                            <p:strVal val="#ppt_x"/>
                                          </p:val>
                                        </p:tav>
                                        <p:tav tm="100000">
                                          <p:val>
                                            <p:strVal val="#ppt_x"/>
                                          </p:val>
                                        </p:tav>
                                      </p:tavLst>
                                    </p:anim>
                                    <p:anim calcmode="lin" valueType="num">
                                      <p:cBhvr additive="base">
                                        <p:cTn id="44"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09" grpId="0" animBg="1"/>
      <p:bldP spid="51210" grpId="0" animBg="1"/>
      <p:bldP spid="51211" grpId="0" animBg="1"/>
      <p:bldP spid="51212" grpId="0" animBg="1"/>
      <p:bldP spid="512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83568" y="548680"/>
            <a:ext cx="8135937" cy="1079500"/>
          </a:xfrm>
        </p:spPr>
        <p:txBody>
          <a:bodyPr/>
          <a:lstStyle/>
          <a:p>
            <a:pPr marL="342900" indent="-342900" algn="l" eaLnBrk="1" hangingPunct="1"/>
            <a:r>
              <a:rPr lang="sv-SE" sz="1600" dirty="0">
                <a:latin typeface="Tahoma" pitchFamily="34" charset="0"/>
                <a:cs typeface="Tahoma" pitchFamily="34" charset="0"/>
              </a:rPr>
              <a:t>   	</a:t>
            </a:r>
            <a:r>
              <a:rPr lang="sv-SE" sz="2000" dirty="0"/>
              <a:t>ብጣውላ ኮንትሮሎ ኣቢልካ ሰዓትን ዕለትን ምትኽኻልን ዝነ-ሰዓት ምምራጽን ይከኣል። ግን ኣብ ዕለት ኮነ ኣብ ሰዓት ጌጋ ምስ ዝርከብ ምቕያር ይከኣል።</a:t>
            </a:r>
          </a:p>
        </p:txBody>
      </p:sp>
      <p:pic>
        <p:nvPicPr>
          <p:cNvPr id="52227" name="Picture 109"/>
          <p:cNvPicPr>
            <a:picLocks noChangeAspect="1" noChangeArrowheads="1"/>
          </p:cNvPicPr>
          <p:nvPr/>
        </p:nvPicPr>
        <p:blipFill>
          <a:blip r:embed="rId2" cstate="print"/>
          <a:srcRect/>
          <a:stretch>
            <a:fillRect/>
          </a:stretch>
        </p:blipFill>
        <p:spPr bwMode="auto">
          <a:xfrm>
            <a:off x="5715000" y="1643063"/>
            <a:ext cx="3081338" cy="2786062"/>
          </a:xfrm>
          <a:prstGeom prst="rect">
            <a:avLst/>
          </a:prstGeom>
          <a:noFill/>
          <a:ln w="9525">
            <a:noFill/>
            <a:miter lim="800000"/>
            <a:headEnd/>
            <a:tailEnd/>
          </a:ln>
        </p:spPr>
      </p:pic>
      <p:pic>
        <p:nvPicPr>
          <p:cNvPr id="52228" name="Picture 110"/>
          <p:cNvPicPr>
            <a:picLocks noChangeAspect="1" noChangeArrowheads="1"/>
          </p:cNvPicPr>
          <p:nvPr/>
        </p:nvPicPr>
        <p:blipFill>
          <a:blip r:embed="rId3" cstate="print"/>
          <a:srcRect/>
          <a:stretch>
            <a:fillRect/>
          </a:stretch>
        </p:blipFill>
        <p:spPr bwMode="auto">
          <a:xfrm>
            <a:off x="250825" y="3789363"/>
            <a:ext cx="4214813" cy="2457450"/>
          </a:xfrm>
          <a:prstGeom prst="rect">
            <a:avLst/>
          </a:prstGeom>
          <a:noFill/>
          <a:ln w="9525">
            <a:noFill/>
            <a:miter lim="800000"/>
            <a:headEnd/>
            <a:tailEnd/>
          </a:ln>
        </p:spPr>
      </p:pic>
      <p:sp>
        <p:nvSpPr>
          <p:cNvPr id="52229" name="Rectangle 10"/>
          <p:cNvSpPr>
            <a:spLocks noChangeArrowheads="1"/>
          </p:cNvSpPr>
          <p:nvPr/>
        </p:nvSpPr>
        <p:spPr bwMode="auto">
          <a:xfrm>
            <a:off x="5143500" y="4786313"/>
            <a:ext cx="3821113" cy="1006475"/>
          </a:xfrm>
          <a:prstGeom prst="rect">
            <a:avLst/>
          </a:prstGeom>
          <a:noFill/>
          <a:ln w="9525">
            <a:noFill/>
            <a:miter lim="800000"/>
            <a:headEnd/>
            <a:tailEnd/>
          </a:ln>
        </p:spPr>
        <p:txBody>
          <a:bodyPr>
            <a:spAutoFit/>
          </a:bodyPr>
          <a:lstStyle/>
          <a:p>
            <a:r>
              <a:rPr lang="sv-SE" dirty="0" err="1"/>
              <a:t>ናይ</a:t>
            </a:r>
            <a:r>
              <a:rPr lang="sv-SE" dirty="0"/>
              <a:t> </a:t>
            </a:r>
            <a:r>
              <a:rPr lang="sv-SE" dirty="0" err="1"/>
              <a:t>ዘሎኻዮ</a:t>
            </a:r>
            <a:r>
              <a:rPr lang="sv-SE" dirty="0"/>
              <a:t> </a:t>
            </a:r>
            <a:r>
              <a:rPr lang="sv-SE" dirty="0" err="1"/>
              <a:t>ቦታ</a:t>
            </a:r>
            <a:r>
              <a:rPr lang="sv-SE" dirty="0"/>
              <a:t> </a:t>
            </a:r>
            <a:r>
              <a:rPr lang="sv-SE" b="1" dirty="0"/>
              <a:t>ዞ</a:t>
            </a:r>
            <a:r>
              <a:rPr lang="ti-ER" b="1" dirty="0"/>
              <a:t>ባዊ</a:t>
            </a:r>
            <a:r>
              <a:rPr lang="sv-SE" b="1" dirty="0"/>
              <a:t>-</a:t>
            </a:r>
            <a:r>
              <a:rPr lang="sv-SE" b="1" dirty="0" err="1"/>
              <a:t>ሰዓት</a:t>
            </a:r>
            <a:r>
              <a:rPr lang="sv-SE" dirty="0"/>
              <a:t> </a:t>
            </a:r>
            <a:r>
              <a:rPr lang="sv-SE" dirty="0" err="1"/>
              <a:t>ክትመርጽን</a:t>
            </a:r>
            <a:r>
              <a:rPr lang="sv-SE" dirty="0"/>
              <a:t> </a:t>
            </a:r>
            <a:r>
              <a:rPr lang="sv-SE" dirty="0" err="1"/>
              <a:t>እታ</a:t>
            </a:r>
            <a:r>
              <a:rPr lang="sv-SE" dirty="0"/>
              <a:t> </a:t>
            </a:r>
            <a:r>
              <a:rPr lang="sv-SE" dirty="0" err="1"/>
              <a:t>ኮኮምፑተር</a:t>
            </a:r>
            <a:r>
              <a:rPr lang="sv-SE" dirty="0"/>
              <a:t> </a:t>
            </a:r>
            <a:r>
              <a:rPr lang="sv-SE" dirty="0" err="1"/>
              <a:t>ትኽክል</a:t>
            </a:r>
            <a:r>
              <a:rPr lang="sv-SE" dirty="0"/>
              <a:t> </a:t>
            </a:r>
            <a:r>
              <a:rPr lang="sv-SE" dirty="0" err="1"/>
              <a:t>ናይ</a:t>
            </a:r>
            <a:r>
              <a:rPr lang="sv-SE" dirty="0"/>
              <a:t> </a:t>
            </a:r>
            <a:r>
              <a:rPr lang="sv-SE" dirty="0" err="1"/>
              <a:t>ሓጋይ</a:t>
            </a:r>
            <a:r>
              <a:rPr lang="sv-SE" dirty="0"/>
              <a:t> (</a:t>
            </a:r>
            <a:r>
              <a:rPr lang="sv-SE" dirty="0" err="1"/>
              <a:t>ሶማር</a:t>
            </a:r>
            <a:r>
              <a:rPr lang="sv-SE" dirty="0"/>
              <a:t>) </a:t>
            </a:r>
            <a:r>
              <a:rPr lang="sv-SE" dirty="0" err="1"/>
              <a:t>ከምተርኢ</a:t>
            </a:r>
            <a:r>
              <a:rPr lang="sv-SE" dirty="0"/>
              <a:t> </a:t>
            </a:r>
            <a:r>
              <a:rPr lang="sv-SE" dirty="0" err="1"/>
              <a:t>ክትቆጻጸር</a:t>
            </a:r>
            <a:r>
              <a:rPr lang="sv-SE" dirty="0"/>
              <a:t> </a:t>
            </a:r>
            <a:r>
              <a:rPr lang="sv-SE" dirty="0" err="1"/>
              <a:t>ትኽኽእል</a:t>
            </a:r>
            <a:r>
              <a:rPr lang="sv-SE" dirty="0"/>
              <a:t>።</a:t>
            </a:r>
          </a:p>
        </p:txBody>
      </p:sp>
      <p:sp>
        <p:nvSpPr>
          <p:cNvPr id="52230" name="Rectangle 11"/>
          <p:cNvSpPr>
            <a:spLocks noChangeArrowheads="1"/>
          </p:cNvSpPr>
          <p:nvPr/>
        </p:nvSpPr>
        <p:spPr bwMode="auto">
          <a:xfrm>
            <a:off x="827088" y="1643063"/>
            <a:ext cx="5257800" cy="396875"/>
          </a:xfrm>
          <a:prstGeom prst="rect">
            <a:avLst/>
          </a:prstGeom>
          <a:noFill/>
          <a:ln w="9525">
            <a:noFill/>
            <a:miter lim="800000"/>
            <a:headEnd/>
            <a:tailEnd/>
          </a:ln>
        </p:spPr>
        <p:txBody>
          <a:bodyPr>
            <a:spAutoFit/>
          </a:bodyPr>
          <a:lstStyle/>
          <a:p>
            <a:r>
              <a:rPr lang="sv-SE" b="1" dirty="0" err="1"/>
              <a:t>ጣውላ</a:t>
            </a:r>
            <a:r>
              <a:rPr lang="sv-SE" b="1" dirty="0"/>
              <a:t> </a:t>
            </a:r>
            <a:r>
              <a:rPr lang="ti-ER" b="1" dirty="0"/>
              <a:t>መቆጻጸሪ</a:t>
            </a:r>
            <a:r>
              <a:rPr lang="sv-SE" dirty="0"/>
              <a:t>ሞ </a:t>
            </a:r>
            <a:r>
              <a:rPr lang="sv-SE" dirty="0" err="1"/>
              <a:t>ምረጽን</a:t>
            </a:r>
            <a:r>
              <a:rPr lang="sv-SE" dirty="0"/>
              <a:t>  </a:t>
            </a:r>
            <a:r>
              <a:rPr lang="sv-SE" dirty="0" err="1"/>
              <a:t>ናብ</a:t>
            </a:r>
            <a:r>
              <a:rPr lang="sv-SE" dirty="0"/>
              <a:t> </a:t>
            </a:r>
            <a:r>
              <a:rPr lang="sv-SE" b="1" dirty="0" err="1"/>
              <a:t>ዕለት</a:t>
            </a:r>
            <a:r>
              <a:rPr lang="sv-SE" dirty="0" err="1"/>
              <a:t>ን</a:t>
            </a:r>
            <a:r>
              <a:rPr lang="sv-SE" dirty="0"/>
              <a:t> </a:t>
            </a:r>
            <a:r>
              <a:rPr lang="sv-SE" b="1" dirty="0" err="1"/>
              <a:t>ሰዓት</a:t>
            </a:r>
            <a:r>
              <a:rPr lang="sv-SE" dirty="0" err="1"/>
              <a:t>ን</a:t>
            </a:r>
            <a:r>
              <a:rPr lang="sv-SE" dirty="0"/>
              <a:t> </a:t>
            </a:r>
            <a:r>
              <a:rPr lang="sv-SE" dirty="0" err="1"/>
              <a:t>ጠውቕ</a:t>
            </a:r>
            <a:r>
              <a:rPr lang="sv-SE" dirty="0"/>
              <a:t>።</a:t>
            </a:r>
          </a:p>
        </p:txBody>
      </p:sp>
      <p:pic>
        <p:nvPicPr>
          <p:cNvPr id="52231" name="Picture 45"/>
          <p:cNvPicPr>
            <a:picLocks noChangeAspect="1" noChangeArrowheads="1"/>
          </p:cNvPicPr>
          <p:nvPr/>
        </p:nvPicPr>
        <p:blipFill>
          <a:blip r:embed="rId4" cstate="print"/>
          <a:srcRect/>
          <a:stretch>
            <a:fillRect/>
          </a:stretch>
        </p:blipFill>
        <p:spPr bwMode="auto">
          <a:xfrm>
            <a:off x="2699792" y="2132856"/>
            <a:ext cx="1905000" cy="762000"/>
          </a:xfrm>
          <a:prstGeom prst="rect">
            <a:avLst/>
          </a:prstGeom>
          <a:noFill/>
          <a:ln w="9525">
            <a:noFill/>
            <a:miter lim="800000"/>
            <a:headEnd/>
            <a:tailEnd/>
          </a:ln>
        </p:spPr>
      </p:pic>
      <p:sp>
        <p:nvSpPr>
          <p:cNvPr id="52232" name="Rectangle 14"/>
          <p:cNvSpPr>
            <a:spLocks noChangeArrowheads="1"/>
          </p:cNvSpPr>
          <p:nvPr/>
        </p:nvSpPr>
        <p:spPr bwMode="auto">
          <a:xfrm>
            <a:off x="900113" y="2643188"/>
            <a:ext cx="4743450" cy="1006475"/>
          </a:xfrm>
          <a:prstGeom prst="rect">
            <a:avLst/>
          </a:prstGeom>
          <a:noFill/>
          <a:ln w="9525">
            <a:noFill/>
            <a:miter lim="800000"/>
            <a:headEnd/>
            <a:tailEnd/>
          </a:ln>
        </p:spPr>
        <p:txBody>
          <a:bodyPr>
            <a:spAutoFit/>
          </a:bodyPr>
          <a:lstStyle/>
          <a:p>
            <a:r>
              <a:rPr lang="sv-SE"/>
              <a:t>ሓደ መስኮተ-ልዝብ ይኽፈትሞ ኣብኡ ግዜን ዕለትን ክትውስን ትኽእል ከምኡ ውን ብጌጋ ዝተስትኻኸለ  እንተተረኽበ ክትእርም  ትኽእል።</a:t>
            </a:r>
          </a:p>
        </p:txBody>
      </p:sp>
      <p:sp>
        <p:nvSpPr>
          <p:cNvPr id="52234" name="AutoShape 10"/>
          <p:cNvSpPr>
            <a:spLocks noChangeArrowheads="1"/>
          </p:cNvSpPr>
          <p:nvPr/>
        </p:nvSpPr>
        <p:spPr bwMode="auto">
          <a:xfrm>
            <a:off x="8028384" y="2852936"/>
            <a:ext cx="934913" cy="1406188"/>
          </a:xfrm>
          <a:prstGeom prst="leftArrow">
            <a:avLst>
              <a:gd name="adj1" fmla="val 50000"/>
              <a:gd name="adj2" fmla="val 156268"/>
            </a:avLst>
          </a:prstGeom>
          <a:solidFill>
            <a:schemeClr val="accent1"/>
          </a:solidFill>
          <a:ln w="9525" algn="ctr">
            <a:solidFill>
              <a:schemeClr val="tx1"/>
            </a:solidFill>
            <a:miter lim="800000"/>
            <a:headEnd/>
            <a:tailEnd/>
          </a:ln>
        </p:spPr>
        <p:txBody>
          <a:bodyPr wrap="square" anchor="ctr">
            <a:spAutoFit/>
          </a:bodyPr>
          <a:lstStyle/>
          <a:p>
            <a:r>
              <a:rPr lang="sv-SE"/>
              <a:t>ሰዓት</a:t>
            </a:r>
          </a:p>
        </p:txBody>
      </p:sp>
      <p:sp>
        <p:nvSpPr>
          <p:cNvPr id="52236" name="AutoShape 12"/>
          <p:cNvSpPr>
            <a:spLocks noChangeArrowheads="1"/>
          </p:cNvSpPr>
          <p:nvPr/>
        </p:nvSpPr>
        <p:spPr bwMode="auto">
          <a:xfrm>
            <a:off x="4716463" y="2133600"/>
            <a:ext cx="1225550" cy="590550"/>
          </a:xfrm>
          <a:prstGeom prst="rightArrow">
            <a:avLst>
              <a:gd name="adj1" fmla="val 50000"/>
              <a:gd name="adj2" fmla="val 366631"/>
            </a:avLst>
          </a:prstGeom>
          <a:solidFill>
            <a:schemeClr val="accent1"/>
          </a:solidFill>
          <a:ln w="9525" algn="ctr">
            <a:solidFill>
              <a:schemeClr val="tx1"/>
            </a:solidFill>
            <a:miter lim="800000"/>
            <a:headEnd/>
            <a:tailEnd/>
          </a:ln>
        </p:spPr>
        <p:txBody>
          <a:bodyPr anchor="ctr">
            <a:spAutoFit/>
          </a:bodyPr>
          <a:lstStyle/>
          <a:p>
            <a:r>
              <a:rPr lang="sv-SE" sz="1600" b="1"/>
              <a:t>ወርሒ</a:t>
            </a:r>
          </a:p>
        </p:txBody>
      </p:sp>
      <p:sp>
        <p:nvSpPr>
          <p:cNvPr id="52237" name="AutoShape 13"/>
          <p:cNvSpPr>
            <a:spLocks noChangeArrowheads="1"/>
          </p:cNvSpPr>
          <p:nvPr/>
        </p:nvSpPr>
        <p:spPr bwMode="auto">
          <a:xfrm>
            <a:off x="6804025" y="2133600"/>
            <a:ext cx="1152525" cy="590550"/>
          </a:xfrm>
          <a:prstGeom prst="leftArrow">
            <a:avLst>
              <a:gd name="adj1" fmla="val 50000"/>
              <a:gd name="adj2" fmla="val 245036"/>
            </a:avLst>
          </a:prstGeom>
          <a:solidFill>
            <a:schemeClr val="accent1"/>
          </a:solidFill>
          <a:ln w="9525" algn="ctr">
            <a:solidFill>
              <a:schemeClr val="tx1"/>
            </a:solidFill>
            <a:miter lim="800000"/>
            <a:headEnd/>
            <a:tailEnd/>
          </a:ln>
        </p:spPr>
        <p:txBody>
          <a:bodyPr anchor="ctr">
            <a:spAutoFit/>
          </a:bodyPr>
          <a:lstStyle/>
          <a:p>
            <a:r>
              <a:rPr lang="sv-SE" sz="1600" b="1"/>
              <a:t>ዓመት</a:t>
            </a:r>
          </a:p>
        </p:txBody>
      </p:sp>
      <p:sp>
        <p:nvSpPr>
          <p:cNvPr id="52238" name="AutoShape 14"/>
          <p:cNvSpPr>
            <a:spLocks noChangeArrowheads="1"/>
          </p:cNvSpPr>
          <p:nvPr/>
        </p:nvSpPr>
        <p:spPr bwMode="auto">
          <a:xfrm>
            <a:off x="4067175" y="4291013"/>
            <a:ext cx="366713" cy="795337"/>
          </a:xfrm>
          <a:prstGeom prst="leftArrow">
            <a:avLst>
              <a:gd name="adj1" fmla="val 50000"/>
              <a:gd name="adj2" fmla="val 353338"/>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cs typeface="Tahoma" pitchFamily="34" charset="0"/>
            </a:endParaRPr>
          </a:p>
        </p:txBody>
      </p:sp>
      <p:sp>
        <p:nvSpPr>
          <p:cNvPr id="52240" name="Oval 16"/>
          <p:cNvSpPr>
            <a:spLocks noChangeArrowheads="1"/>
          </p:cNvSpPr>
          <p:nvPr/>
        </p:nvSpPr>
        <p:spPr bwMode="auto">
          <a:xfrm>
            <a:off x="827088" y="3609986"/>
            <a:ext cx="1152525" cy="822305"/>
          </a:xfrm>
          <a:prstGeom prst="ellipse">
            <a:avLst/>
          </a:prstGeom>
          <a:solidFill>
            <a:schemeClr val="accent1">
              <a:alpha val="0"/>
            </a:schemeClr>
          </a:solidFill>
          <a:ln w="25400" algn="ctr">
            <a:solidFill>
              <a:schemeClr val="hlink"/>
            </a:solidFill>
            <a:round/>
            <a:headEnd/>
            <a:tailEnd/>
          </a:ln>
        </p:spPr>
        <p:txBody>
          <a:bodyPr anchor="ctr">
            <a:spAutoFit/>
          </a:bodyPr>
          <a:lstStyle/>
          <a:p>
            <a:r>
              <a:rPr lang="sv-SE" sz="1600" b="1" dirty="0"/>
              <a:t>ዞ</a:t>
            </a:r>
            <a:r>
              <a:rPr lang="ti-ER" sz="1600" b="1" dirty="0"/>
              <a:t>ባዊ</a:t>
            </a:r>
            <a:r>
              <a:rPr lang="sv-SE" sz="1600" b="1" dirty="0"/>
              <a:t>-</a:t>
            </a:r>
            <a:r>
              <a:rPr lang="sv-SE" sz="1600" b="1" dirty="0" err="1"/>
              <a:t>ሰዓት</a:t>
            </a:r>
            <a:endParaRPr lang="sv-SE" sz="1600" b="1" dirty="0"/>
          </a:p>
        </p:txBody>
      </p:sp>
      <p:sp>
        <p:nvSpPr>
          <p:cNvPr id="14" name="AutoShape 12"/>
          <p:cNvSpPr>
            <a:spLocks noChangeArrowheads="1"/>
          </p:cNvSpPr>
          <p:nvPr/>
        </p:nvSpPr>
        <p:spPr bwMode="auto">
          <a:xfrm>
            <a:off x="6156325" y="3933825"/>
            <a:ext cx="784225" cy="590550"/>
          </a:xfrm>
          <a:prstGeom prst="rightArrow">
            <a:avLst>
              <a:gd name="adj1" fmla="val 50000"/>
              <a:gd name="adj2" fmla="val 234606"/>
            </a:avLst>
          </a:prstGeom>
          <a:solidFill>
            <a:schemeClr val="accent1"/>
          </a:solidFill>
          <a:ln w="9525" algn="ctr">
            <a:solidFill>
              <a:schemeClr val="tx1"/>
            </a:solidFill>
            <a:miter lim="800000"/>
            <a:headEnd/>
            <a:tailEnd/>
          </a:ln>
        </p:spPr>
        <p:txBody>
          <a:bodyPr anchor="ctr">
            <a:spAutoFit/>
          </a:bodyPr>
          <a:lstStyle/>
          <a:p>
            <a:r>
              <a:rPr lang="sv-SE" sz="1600" b="1"/>
              <a:t>ኦኬ</a:t>
            </a:r>
          </a:p>
        </p:txBody>
      </p:sp>
      <p:sp>
        <p:nvSpPr>
          <p:cNvPr id="15" name="AutoShape 12"/>
          <p:cNvSpPr>
            <a:spLocks noChangeArrowheads="1"/>
          </p:cNvSpPr>
          <p:nvPr/>
        </p:nvSpPr>
        <p:spPr bwMode="auto">
          <a:xfrm rot="406902">
            <a:off x="1331913" y="5734050"/>
            <a:ext cx="863600" cy="590550"/>
          </a:xfrm>
          <a:prstGeom prst="rightArrow">
            <a:avLst>
              <a:gd name="adj1" fmla="val 50000"/>
              <a:gd name="adj2" fmla="val 258351"/>
            </a:avLst>
          </a:prstGeom>
          <a:solidFill>
            <a:schemeClr val="accent1"/>
          </a:solidFill>
          <a:ln w="9525" algn="ctr">
            <a:solidFill>
              <a:schemeClr val="tx1"/>
            </a:solidFill>
            <a:miter lim="800000"/>
            <a:headEnd/>
            <a:tailEnd/>
          </a:ln>
        </p:spPr>
        <p:txBody>
          <a:bodyPr anchor="ctr">
            <a:spAutoFit/>
          </a:bodyPr>
          <a:lstStyle/>
          <a:p>
            <a:r>
              <a:rPr lang="sv-SE" sz="1600" b="1"/>
              <a:t>ኦኬ</a:t>
            </a:r>
          </a:p>
        </p:txBody>
      </p:sp>
      <p:sp>
        <p:nvSpPr>
          <p:cNvPr id="16" name="AutoShape 12"/>
          <p:cNvSpPr>
            <a:spLocks noChangeArrowheads="1"/>
          </p:cNvSpPr>
          <p:nvPr/>
        </p:nvSpPr>
        <p:spPr bwMode="auto">
          <a:xfrm>
            <a:off x="5292725" y="2852738"/>
            <a:ext cx="1152525" cy="711200"/>
          </a:xfrm>
          <a:prstGeom prst="rightArrow">
            <a:avLst>
              <a:gd name="adj1" fmla="val 50000"/>
              <a:gd name="adj2" fmla="val 292799"/>
            </a:avLst>
          </a:prstGeom>
          <a:solidFill>
            <a:schemeClr val="accent1"/>
          </a:solidFill>
          <a:ln w="9525" algn="ctr">
            <a:solidFill>
              <a:schemeClr val="tx1"/>
            </a:solidFill>
            <a:miter lim="800000"/>
            <a:headEnd/>
            <a:tailEnd/>
          </a:ln>
        </p:spPr>
        <p:txBody>
          <a:bodyPr anchor="ctr">
            <a:spAutoFit/>
          </a:bodyPr>
          <a:lstStyle/>
          <a:p>
            <a:r>
              <a:rPr lang="sv-SE"/>
              <a:t>ዕለት</a:t>
            </a:r>
          </a:p>
        </p:txBody>
      </p:sp>
      <p:sp>
        <p:nvSpPr>
          <p:cNvPr id="64529" name="Title 1"/>
          <p:cNvSpPr txBox="1">
            <a:spLocks/>
          </p:cNvSpPr>
          <p:nvPr/>
        </p:nvSpPr>
        <p:spPr bwMode="auto">
          <a:xfrm>
            <a:off x="1043609" y="116632"/>
            <a:ext cx="7416824" cy="476250"/>
          </a:xfrm>
          <a:prstGeom prst="rect">
            <a:avLst/>
          </a:prstGeom>
          <a:noFill/>
          <a:ln w="9525">
            <a:noFill/>
            <a:miter lim="800000"/>
            <a:headEnd/>
            <a:tailEnd/>
          </a:ln>
        </p:spPr>
        <p:txBody>
          <a:bodyPr anchor="b"/>
          <a:lstStyle/>
          <a:p>
            <a:pPr eaLnBrk="0" hangingPunct="0"/>
            <a:r>
              <a:rPr lang="en-US" sz="2800" dirty="0">
                <a:solidFill>
                  <a:schemeClr val="accent1"/>
                </a:solidFill>
                <a:latin typeface="Tahoma" pitchFamily="34" charset="0"/>
                <a:cs typeface="Tahoma" pitchFamily="34" charset="0"/>
              </a:rPr>
              <a:t>2. </a:t>
            </a:r>
            <a:r>
              <a:rPr lang="en-US" sz="4000" dirty="0" err="1">
                <a:solidFill>
                  <a:schemeClr val="accent1"/>
                </a:solidFill>
                <a:latin typeface="Tahoma" pitchFamily="34" charset="0"/>
                <a:cs typeface="Tahoma" pitchFamily="34" charset="0"/>
              </a:rPr>
              <a:t>ዕለትን</a:t>
            </a:r>
            <a:r>
              <a:rPr lang="en-US" sz="4000" dirty="0">
                <a:solidFill>
                  <a:schemeClr val="accent1"/>
                </a:solidFill>
                <a:latin typeface="Tahoma" pitchFamily="34" charset="0"/>
                <a:cs typeface="Tahoma" pitchFamily="34" charset="0"/>
              </a:rPr>
              <a:t> </a:t>
            </a:r>
            <a:r>
              <a:rPr lang="en-US" sz="4000" dirty="0" err="1">
                <a:solidFill>
                  <a:schemeClr val="accent1"/>
                </a:solidFill>
                <a:latin typeface="Tahoma" pitchFamily="34" charset="0"/>
                <a:cs typeface="Tahoma" pitchFamily="34" charset="0"/>
              </a:rPr>
              <a:t>ሰዓትን</a:t>
            </a:r>
            <a:endParaRPr lang="sv-SE" sz="4000" dirty="0">
              <a:solidFill>
                <a:schemeClr val="accent1"/>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ppt_x"/>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31"/>
                                        </p:tgtEl>
                                        <p:attrNameLst>
                                          <p:attrName>style.visibility</p:attrName>
                                        </p:attrNameLst>
                                      </p:cBhvr>
                                      <p:to>
                                        <p:strVal val="visible"/>
                                      </p:to>
                                    </p:set>
                                    <p:anim calcmode="lin" valueType="num">
                                      <p:cBhvr additive="base">
                                        <p:cTn id="11" dur="500" fill="hold"/>
                                        <p:tgtEl>
                                          <p:spTgt spid="52231"/>
                                        </p:tgtEl>
                                        <p:attrNameLst>
                                          <p:attrName>ppt_x</p:attrName>
                                        </p:attrNameLst>
                                      </p:cBhvr>
                                      <p:tavLst>
                                        <p:tav tm="0">
                                          <p:val>
                                            <p:strVal val="#ppt_x"/>
                                          </p:val>
                                        </p:tav>
                                        <p:tav tm="100000">
                                          <p:val>
                                            <p:strVal val="#ppt_x"/>
                                          </p:val>
                                        </p:tav>
                                      </p:tavLst>
                                    </p:anim>
                                    <p:anim calcmode="lin" valueType="num">
                                      <p:cBhvr additive="base">
                                        <p:cTn id="12"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anim calcmode="lin" valueType="num">
                                      <p:cBhvr additive="base">
                                        <p:cTn id="17" dur="500" fill="hold"/>
                                        <p:tgtEl>
                                          <p:spTgt spid="52227"/>
                                        </p:tgtEl>
                                        <p:attrNameLst>
                                          <p:attrName>ppt_x</p:attrName>
                                        </p:attrNameLst>
                                      </p:cBhvr>
                                      <p:tavLst>
                                        <p:tav tm="0">
                                          <p:val>
                                            <p:strVal val="#ppt_x"/>
                                          </p:val>
                                        </p:tav>
                                        <p:tav tm="100000">
                                          <p:val>
                                            <p:strVal val="#ppt_x"/>
                                          </p:val>
                                        </p:tav>
                                      </p:tavLst>
                                    </p:anim>
                                    <p:anim calcmode="lin" valueType="num">
                                      <p:cBhvr additive="base">
                                        <p:cTn id="18"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2232"/>
                                        </p:tgtEl>
                                        <p:attrNameLst>
                                          <p:attrName>style.visibility</p:attrName>
                                        </p:attrNameLst>
                                      </p:cBhvr>
                                      <p:to>
                                        <p:strVal val="visible"/>
                                      </p:to>
                                    </p:set>
                                    <p:anim calcmode="lin" valueType="num">
                                      <p:cBhvr additive="base">
                                        <p:cTn id="23" dur="500" fill="hold"/>
                                        <p:tgtEl>
                                          <p:spTgt spid="52232"/>
                                        </p:tgtEl>
                                        <p:attrNameLst>
                                          <p:attrName>ppt_x</p:attrName>
                                        </p:attrNameLst>
                                      </p:cBhvr>
                                      <p:tavLst>
                                        <p:tav tm="0">
                                          <p:val>
                                            <p:strVal val="#ppt_x"/>
                                          </p:val>
                                        </p:tav>
                                        <p:tav tm="100000">
                                          <p:val>
                                            <p:strVal val="#ppt_x"/>
                                          </p:val>
                                        </p:tav>
                                      </p:tavLst>
                                    </p:anim>
                                    <p:anim calcmode="lin" valueType="num">
                                      <p:cBhvr additive="base">
                                        <p:cTn id="24"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2234"/>
                                        </p:tgtEl>
                                        <p:attrNameLst>
                                          <p:attrName>style.visibility</p:attrName>
                                        </p:attrNameLst>
                                      </p:cBhvr>
                                      <p:to>
                                        <p:strVal val="visible"/>
                                      </p:to>
                                    </p:set>
                                    <p:anim calcmode="lin" valueType="num">
                                      <p:cBhvr additive="base">
                                        <p:cTn id="29" dur="500" fill="hold"/>
                                        <p:tgtEl>
                                          <p:spTgt spid="52234"/>
                                        </p:tgtEl>
                                        <p:attrNameLst>
                                          <p:attrName>ppt_x</p:attrName>
                                        </p:attrNameLst>
                                      </p:cBhvr>
                                      <p:tavLst>
                                        <p:tav tm="0">
                                          <p:val>
                                            <p:strVal val="#ppt_x"/>
                                          </p:val>
                                        </p:tav>
                                        <p:tav tm="100000">
                                          <p:val>
                                            <p:strVal val="#ppt_x"/>
                                          </p:val>
                                        </p:tav>
                                      </p:tavLst>
                                    </p:anim>
                                    <p:anim calcmode="lin" valueType="num">
                                      <p:cBhvr additive="base">
                                        <p:cTn id="30"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2237"/>
                                        </p:tgtEl>
                                        <p:attrNameLst>
                                          <p:attrName>style.visibility</p:attrName>
                                        </p:attrNameLst>
                                      </p:cBhvr>
                                      <p:to>
                                        <p:strVal val="visible"/>
                                      </p:to>
                                    </p:set>
                                    <p:anim calcmode="lin" valueType="num">
                                      <p:cBhvr additive="base">
                                        <p:cTn id="35" dur="500" fill="hold"/>
                                        <p:tgtEl>
                                          <p:spTgt spid="52237"/>
                                        </p:tgtEl>
                                        <p:attrNameLst>
                                          <p:attrName>ppt_x</p:attrName>
                                        </p:attrNameLst>
                                      </p:cBhvr>
                                      <p:tavLst>
                                        <p:tav tm="0">
                                          <p:val>
                                            <p:strVal val="#ppt_x"/>
                                          </p:val>
                                        </p:tav>
                                        <p:tav tm="100000">
                                          <p:val>
                                            <p:strVal val="#ppt_x"/>
                                          </p:val>
                                        </p:tav>
                                      </p:tavLst>
                                    </p:anim>
                                    <p:anim calcmode="lin" valueType="num">
                                      <p:cBhvr additive="base">
                                        <p:cTn id="36" dur="500" fill="hold"/>
                                        <p:tgtEl>
                                          <p:spTgt spid="522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236"/>
                                        </p:tgtEl>
                                        <p:attrNameLst>
                                          <p:attrName>style.visibility</p:attrName>
                                        </p:attrNameLst>
                                      </p:cBhvr>
                                      <p:to>
                                        <p:strVal val="visible"/>
                                      </p:to>
                                    </p:set>
                                    <p:anim calcmode="lin" valueType="num">
                                      <p:cBhvr additive="base">
                                        <p:cTn id="39" dur="500" fill="hold"/>
                                        <p:tgtEl>
                                          <p:spTgt spid="52236"/>
                                        </p:tgtEl>
                                        <p:attrNameLst>
                                          <p:attrName>ppt_x</p:attrName>
                                        </p:attrNameLst>
                                      </p:cBhvr>
                                      <p:tavLst>
                                        <p:tav tm="0">
                                          <p:val>
                                            <p:strVal val="#ppt_x"/>
                                          </p:val>
                                        </p:tav>
                                        <p:tav tm="100000">
                                          <p:val>
                                            <p:strVal val="#ppt_x"/>
                                          </p:val>
                                        </p:tav>
                                      </p:tavLst>
                                    </p:anim>
                                    <p:anim calcmode="lin" valueType="num">
                                      <p:cBhvr additive="base">
                                        <p:cTn id="40" dur="500" fill="hold"/>
                                        <p:tgtEl>
                                          <p:spTgt spid="522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52228"/>
                                        </p:tgtEl>
                                        <p:attrNameLst>
                                          <p:attrName>style.visibility</p:attrName>
                                        </p:attrNameLst>
                                      </p:cBhvr>
                                      <p:to>
                                        <p:strVal val="visible"/>
                                      </p:to>
                                    </p:set>
                                    <p:animEffect transition="in" filter="box(in)">
                                      <p:cBhvr>
                                        <p:cTn id="55" dur="500"/>
                                        <p:tgtEl>
                                          <p:spTgt spid="5222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2229"/>
                                        </p:tgtEl>
                                        <p:attrNameLst>
                                          <p:attrName>style.visibility</p:attrName>
                                        </p:attrNameLst>
                                      </p:cBhvr>
                                      <p:to>
                                        <p:strVal val="visible"/>
                                      </p:to>
                                    </p:set>
                                    <p:anim calcmode="lin" valueType="num">
                                      <p:cBhvr additive="base">
                                        <p:cTn id="60" dur="500" fill="hold"/>
                                        <p:tgtEl>
                                          <p:spTgt spid="52229"/>
                                        </p:tgtEl>
                                        <p:attrNameLst>
                                          <p:attrName>ppt_x</p:attrName>
                                        </p:attrNameLst>
                                      </p:cBhvr>
                                      <p:tavLst>
                                        <p:tav tm="0">
                                          <p:val>
                                            <p:strVal val="#ppt_x"/>
                                          </p:val>
                                        </p:tav>
                                        <p:tav tm="100000">
                                          <p:val>
                                            <p:strVal val="#ppt_x"/>
                                          </p:val>
                                        </p:tav>
                                      </p:tavLst>
                                    </p:anim>
                                    <p:anim calcmode="lin" valueType="num">
                                      <p:cBhvr additive="base">
                                        <p:cTn id="61"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2240"/>
                                        </p:tgtEl>
                                        <p:attrNameLst>
                                          <p:attrName>style.visibility</p:attrName>
                                        </p:attrNameLst>
                                      </p:cBhvr>
                                      <p:to>
                                        <p:strVal val="visible"/>
                                      </p:to>
                                    </p:set>
                                    <p:anim calcmode="lin" valueType="num">
                                      <p:cBhvr additive="base">
                                        <p:cTn id="66" dur="500" fill="hold"/>
                                        <p:tgtEl>
                                          <p:spTgt spid="52240"/>
                                        </p:tgtEl>
                                        <p:attrNameLst>
                                          <p:attrName>ppt_x</p:attrName>
                                        </p:attrNameLst>
                                      </p:cBhvr>
                                      <p:tavLst>
                                        <p:tav tm="0">
                                          <p:val>
                                            <p:strVal val="#ppt_x"/>
                                          </p:val>
                                        </p:tav>
                                        <p:tav tm="100000">
                                          <p:val>
                                            <p:strVal val="#ppt_x"/>
                                          </p:val>
                                        </p:tav>
                                      </p:tavLst>
                                    </p:anim>
                                    <p:anim calcmode="lin" valueType="num">
                                      <p:cBhvr additive="base">
                                        <p:cTn id="67" dur="500" fill="hold"/>
                                        <p:tgtEl>
                                          <p:spTgt spid="5224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2238"/>
                                        </p:tgtEl>
                                        <p:attrNameLst>
                                          <p:attrName>style.visibility</p:attrName>
                                        </p:attrNameLst>
                                      </p:cBhvr>
                                      <p:to>
                                        <p:strVal val="visible"/>
                                      </p:to>
                                    </p:set>
                                    <p:anim calcmode="lin" valueType="num">
                                      <p:cBhvr additive="base">
                                        <p:cTn id="72" dur="500" fill="hold"/>
                                        <p:tgtEl>
                                          <p:spTgt spid="52238"/>
                                        </p:tgtEl>
                                        <p:attrNameLst>
                                          <p:attrName>ppt_x</p:attrName>
                                        </p:attrNameLst>
                                      </p:cBhvr>
                                      <p:tavLst>
                                        <p:tav tm="0">
                                          <p:val>
                                            <p:strVal val="#ppt_x"/>
                                          </p:val>
                                        </p:tav>
                                        <p:tav tm="100000">
                                          <p:val>
                                            <p:strVal val="#ppt_x"/>
                                          </p:val>
                                        </p:tav>
                                      </p:tavLst>
                                    </p:anim>
                                    <p:anim calcmode="lin" valueType="num">
                                      <p:cBhvr additive="base">
                                        <p:cTn id="73" dur="500" fill="hold"/>
                                        <p:tgtEl>
                                          <p:spTgt spid="5223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52232" grpId="0"/>
      <p:bldP spid="52234" grpId="0" animBg="1"/>
      <p:bldP spid="52236" grpId="0" animBg="1"/>
      <p:bldP spid="52237" grpId="0" animBg="1"/>
      <p:bldP spid="52238" grpId="0" animBg="1"/>
      <p:bldP spid="52240" grpId="0" animBg="1"/>
      <p:bldP spid="14"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99592" y="0"/>
            <a:ext cx="7784033" cy="714375"/>
          </a:xfrm>
        </p:spPr>
        <p:txBody>
          <a:bodyPr/>
          <a:lstStyle/>
          <a:p>
            <a:pPr algn="l" eaLnBrk="1" hangingPunct="1"/>
            <a:r>
              <a:rPr lang="sv-SE" sz="2800" dirty="0">
                <a:solidFill>
                  <a:schemeClr val="accent1"/>
                </a:solidFill>
                <a:latin typeface="Tahoma" pitchFamily="34" charset="0"/>
                <a:cs typeface="Tahoma" pitchFamily="34" charset="0"/>
              </a:rPr>
              <a:t>3. </a:t>
            </a:r>
            <a:r>
              <a:rPr lang="sv-SE" sz="4000" dirty="0">
                <a:solidFill>
                  <a:schemeClr val="accent1"/>
                </a:solidFill>
                <a:latin typeface="Tahoma" pitchFamily="34" charset="0"/>
                <a:cs typeface="Tahoma" pitchFamily="34" charset="0"/>
              </a:rPr>
              <a:t>ፕሮግራም ወስኽ ወይ እለ</a:t>
            </a:r>
          </a:p>
        </p:txBody>
      </p:sp>
      <p:pic>
        <p:nvPicPr>
          <p:cNvPr id="65539" name="Picture 46"/>
          <p:cNvPicPr>
            <a:picLocks noChangeAspect="1" noChangeArrowheads="1"/>
          </p:cNvPicPr>
          <p:nvPr/>
        </p:nvPicPr>
        <p:blipFill>
          <a:blip r:embed="rId2" cstate="print"/>
          <a:srcRect/>
          <a:stretch>
            <a:fillRect/>
          </a:stretch>
        </p:blipFill>
        <p:spPr bwMode="auto">
          <a:xfrm>
            <a:off x="4716463" y="776288"/>
            <a:ext cx="1952625" cy="714375"/>
          </a:xfrm>
          <a:prstGeom prst="rect">
            <a:avLst/>
          </a:prstGeom>
          <a:noFill/>
          <a:ln w="9525">
            <a:noFill/>
            <a:miter lim="800000"/>
            <a:headEnd/>
            <a:tailEnd/>
          </a:ln>
        </p:spPr>
      </p:pic>
      <p:pic>
        <p:nvPicPr>
          <p:cNvPr id="53252" name="Picture 47"/>
          <p:cNvPicPr>
            <a:picLocks noChangeAspect="1" noChangeArrowheads="1"/>
          </p:cNvPicPr>
          <p:nvPr/>
        </p:nvPicPr>
        <p:blipFill>
          <a:blip r:embed="rId3" cstate="print"/>
          <a:srcRect/>
          <a:stretch>
            <a:fillRect/>
          </a:stretch>
        </p:blipFill>
        <p:spPr bwMode="auto">
          <a:xfrm>
            <a:off x="3214688" y="2071688"/>
            <a:ext cx="5786437" cy="4630737"/>
          </a:xfrm>
          <a:prstGeom prst="rect">
            <a:avLst/>
          </a:prstGeom>
          <a:noFill/>
          <a:ln w="9525">
            <a:noFill/>
            <a:miter lim="800000"/>
            <a:headEnd/>
            <a:tailEnd/>
          </a:ln>
        </p:spPr>
      </p:pic>
      <p:sp>
        <p:nvSpPr>
          <p:cNvPr id="53253" name="Rectangle 5"/>
          <p:cNvSpPr>
            <a:spLocks noChangeArrowheads="1"/>
          </p:cNvSpPr>
          <p:nvPr/>
        </p:nvSpPr>
        <p:spPr bwMode="auto">
          <a:xfrm>
            <a:off x="827088" y="1341438"/>
            <a:ext cx="8029575" cy="701675"/>
          </a:xfrm>
          <a:prstGeom prst="rect">
            <a:avLst/>
          </a:prstGeom>
          <a:noFill/>
          <a:ln w="9525">
            <a:noFill/>
            <a:miter lim="800000"/>
            <a:headEnd/>
            <a:tailEnd/>
          </a:ln>
        </p:spPr>
        <p:txBody>
          <a:bodyPr>
            <a:spAutoFit/>
          </a:bodyPr>
          <a:lstStyle/>
          <a:p>
            <a:r>
              <a:rPr lang="sv-SE" b="1"/>
              <a:t>ንፕሮግራም ወስኽ ወይ እለ</a:t>
            </a:r>
            <a:r>
              <a:rPr lang="sv-SE"/>
              <a:t> ምስ ትጥውቕ ሓደ ሊስታ ናይቶም ኣብ ኮምፑተርካ ተተኻኺሎም ኡሎም ፕሮግራማት ይኽፈት። ሓደ ፕሮግራም ክብቲ ሊስታ መሪጽካ ክትኣልዮ ትኽእል።</a:t>
            </a:r>
          </a:p>
        </p:txBody>
      </p:sp>
      <p:sp>
        <p:nvSpPr>
          <p:cNvPr id="53255" name="Rectangle 5"/>
          <p:cNvSpPr>
            <a:spLocks noChangeArrowheads="1"/>
          </p:cNvSpPr>
          <p:nvPr/>
        </p:nvSpPr>
        <p:spPr bwMode="auto">
          <a:xfrm>
            <a:off x="179388" y="2744788"/>
            <a:ext cx="2952750" cy="3109912"/>
          </a:xfrm>
          <a:prstGeom prst="rect">
            <a:avLst/>
          </a:prstGeom>
          <a:noFill/>
          <a:ln w="9525" algn="ctr">
            <a:noFill/>
            <a:miter lim="800000"/>
            <a:headEnd/>
            <a:tailEnd/>
          </a:ln>
        </p:spPr>
        <p:txBody>
          <a:bodyPr anchor="ctr">
            <a:spAutoFit/>
          </a:bodyPr>
          <a:lstStyle/>
          <a:p>
            <a:pPr eaLnBrk="0" hangingPunct="0"/>
            <a:r>
              <a:rPr lang="sv-SE"/>
              <a:t>ናይ ዊንዶውስ እካል ክትውስኽ ወይ ካብቶም ኣካላት ዊንዶውስ ክትኣሊ  ትኽእልኻ ግን ናይ ኣመሓዳሪ መሰላት ክህልወካ ኣለዎ።</a:t>
            </a:r>
            <a:endParaRPr lang="sv-SE" sz="1800">
              <a:solidFill>
                <a:srgbClr val="333333"/>
              </a:solidFill>
              <a:latin typeface="Tahoma" pitchFamily="34" charset="0"/>
              <a:cs typeface="Tahoma" pitchFamily="34" charset="0"/>
            </a:endParaRPr>
          </a:p>
          <a:p>
            <a:pPr eaLnBrk="0" hangingPunct="0"/>
            <a:endParaRPr lang="sv-SE" sz="1800">
              <a:solidFill>
                <a:srgbClr val="333333"/>
              </a:solidFill>
              <a:latin typeface="Tahoma" pitchFamily="34" charset="0"/>
              <a:cs typeface="Tahoma" pitchFamily="34" charset="0"/>
            </a:endParaRPr>
          </a:p>
          <a:p>
            <a:pPr eaLnBrk="0" hangingPunct="0"/>
            <a:r>
              <a:rPr lang="sv-SE"/>
              <a:t>ናይ ኣመሓዳሪ መሰላት እንተዘይብልካ ግን ካብቶም ኣካላት ስርዓተ-ስርሒት ክትቅይር ኮነ ክትኣሊ ኣይትኽእልን።</a:t>
            </a:r>
            <a:endParaRPr lang="ar-IQ"/>
          </a:p>
        </p:txBody>
      </p:sp>
      <p:sp>
        <p:nvSpPr>
          <p:cNvPr id="151561" name="Oval 9"/>
          <p:cNvSpPr>
            <a:spLocks noChangeArrowheads="1"/>
          </p:cNvSpPr>
          <p:nvPr/>
        </p:nvSpPr>
        <p:spPr bwMode="auto">
          <a:xfrm>
            <a:off x="2987675" y="4106863"/>
            <a:ext cx="3168650" cy="488950"/>
          </a:xfrm>
          <a:prstGeom prst="ellipse">
            <a:avLst/>
          </a:prstGeom>
          <a:solidFill>
            <a:schemeClr val="accent1">
              <a:alpha val="0"/>
            </a:schemeClr>
          </a:solidFill>
          <a:ln w="50800" algn="ctr">
            <a:solidFill>
              <a:schemeClr val="hlink"/>
            </a:solidFill>
            <a:round/>
            <a:headEnd/>
            <a:tailEnd/>
          </a:ln>
        </p:spPr>
        <p:txBody>
          <a:bodyPr anchor="ctr">
            <a:spAutoFit/>
          </a:bodyPr>
          <a:lstStyle/>
          <a:p>
            <a:r>
              <a:rPr lang="sv-SE" sz="1600" b="1"/>
              <a:t>ናይ ዊንዶውስ እካል ወስኽ/እለ</a:t>
            </a:r>
          </a:p>
        </p:txBody>
      </p:sp>
      <p:sp>
        <p:nvSpPr>
          <p:cNvPr id="53258" name="AutoShape 10"/>
          <p:cNvSpPr>
            <a:spLocks noChangeArrowheads="1"/>
          </p:cNvSpPr>
          <p:nvPr/>
        </p:nvSpPr>
        <p:spPr bwMode="auto">
          <a:xfrm>
            <a:off x="6516688" y="5589588"/>
            <a:ext cx="1585912" cy="590550"/>
          </a:xfrm>
          <a:prstGeom prst="rightArrow">
            <a:avLst>
              <a:gd name="adj1" fmla="val 50000"/>
              <a:gd name="adj2" fmla="val 334952"/>
            </a:avLst>
          </a:prstGeom>
          <a:solidFill>
            <a:schemeClr val="accent1"/>
          </a:solidFill>
          <a:ln w="9525" algn="ctr">
            <a:solidFill>
              <a:schemeClr val="tx1"/>
            </a:solidFill>
            <a:miter lim="800000"/>
            <a:headEnd/>
            <a:tailEnd/>
          </a:ln>
        </p:spPr>
        <p:txBody>
          <a:bodyPr anchor="ctr">
            <a:spAutoFit/>
          </a:bodyPr>
          <a:lstStyle/>
          <a:p>
            <a:r>
              <a:rPr lang="sv-SE" sz="1600" b="1"/>
              <a:t>ቀይር/እለ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8"/>
                                        </p:tgtEl>
                                        <p:attrNameLst>
                                          <p:attrName>style.visibility</p:attrName>
                                        </p:attrNameLst>
                                      </p:cBhvr>
                                      <p:to>
                                        <p:strVal val="visible"/>
                                      </p:to>
                                    </p:set>
                                    <p:anim calcmode="lin" valueType="num">
                                      <p:cBhvr additive="base">
                                        <p:cTn id="19" dur="500" fill="hold"/>
                                        <p:tgtEl>
                                          <p:spTgt spid="53258"/>
                                        </p:tgtEl>
                                        <p:attrNameLst>
                                          <p:attrName>ppt_x</p:attrName>
                                        </p:attrNameLst>
                                      </p:cBhvr>
                                      <p:tavLst>
                                        <p:tav tm="0">
                                          <p:val>
                                            <p:strVal val="#ppt_x"/>
                                          </p:val>
                                        </p:tav>
                                        <p:tav tm="100000">
                                          <p:val>
                                            <p:strVal val="#ppt_x"/>
                                          </p:val>
                                        </p:tav>
                                      </p:tavLst>
                                    </p:anim>
                                    <p:anim calcmode="lin" valueType="num">
                                      <p:cBhvr additive="base">
                                        <p:cTn id="20" dur="500" fill="hold"/>
                                        <p:tgtEl>
                                          <p:spTgt spid="532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5"/>
                                        </p:tgtEl>
                                        <p:attrNameLst>
                                          <p:attrName>style.visibility</p:attrName>
                                        </p:attrNameLst>
                                      </p:cBhvr>
                                      <p:to>
                                        <p:strVal val="visible"/>
                                      </p:to>
                                    </p:set>
                                    <p:anim calcmode="lin" valueType="num">
                                      <p:cBhvr additive="base">
                                        <p:cTn id="25" dur="500" fill="hold"/>
                                        <p:tgtEl>
                                          <p:spTgt spid="53255"/>
                                        </p:tgtEl>
                                        <p:attrNameLst>
                                          <p:attrName>ppt_x</p:attrName>
                                        </p:attrNameLst>
                                      </p:cBhvr>
                                      <p:tavLst>
                                        <p:tav tm="0">
                                          <p:val>
                                            <p:strVal val="#ppt_x"/>
                                          </p:val>
                                        </p:tav>
                                        <p:tav tm="100000">
                                          <p:val>
                                            <p:strVal val="#ppt_x"/>
                                          </p:val>
                                        </p:tav>
                                      </p:tavLst>
                                    </p:anim>
                                    <p:anim calcmode="lin" valueType="num">
                                      <p:cBhvr additive="base">
                                        <p:cTn id="26"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1561"/>
                                        </p:tgtEl>
                                        <p:attrNameLst>
                                          <p:attrName>style.visibility</p:attrName>
                                        </p:attrNameLst>
                                      </p:cBhvr>
                                      <p:to>
                                        <p:strVal val="visible"/>
                                      </p:to>
                                    </p:set>
                                    <p:anim calcmode="lin" valueType="num">
                                      <p:cBhvr additive="base">
                                        <p:cTn id="31" dur="500" fill="hold"/>
                                        <p:tgtEl>
                                          <p:spTgt spid="151561"/>
                                        </p:tgtEl>
                                        <p:attrNameLst>
                                          <p:attrName>ppt_x</p:attrName>
                                        </p:attrNameLst>
                                      </p:cBhvr>
                                      <p:tavLst>
                                        <p:tav tm="0">
                                          <p:val>
                                            <p:strVal val="#ppt_x"/>
                                          </p:val>
                                        </p:tav>
                                        <p:tav tm="100000">
                                          <p:val>
                                            <p:strVal val="#ppt_x"/>
                                          </p:val>
                                        </p:tav>
                                      </p:tavLst>
                                    </p:anim>
                                    <p:anim calcmode="lin" valueType="num">
                                      <p:cBhvr additive="base">
                                        <p:cTn id="32"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151561" grpId="0" animBg="1"/>
      <p:bldP spid="532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9553" y="0"/>
            <a:ext cx="8318698" cy="642938"/>
          </a:xfrm>
        </p:spPr>
        <p:txBody>
          <a:bodyPr/>
          <a:lstStyle/>
          <a:p>
            <a:pPr algn="l" eaLnBrk="1" hangingPunct="1"/>
            <a:r>
              <a:rPr lang="en-US" sz="3200" dirty="0">
                <a:solidFill>
                  <a:schemeClr val="accent1"/>
                </a:solidFill>
                <a:latin typeface="Tahoma" pitchFamily="34" charset="0"/>
                <a:cs typeface="Tahoma" pitchFamily="34" charset="0"/>
              </a:rPr>
              <a:t>4. </a:t>
            </a:r>
            <a:r>
              <a:rPr lang="en-US" sz="3200" dirty="0" err="1">
                <a:solidFill>
                  <a:schemeClr val="accent1"/>
                </a:solidFill>
                <a:latin typeface="Tahoma" pitchFamily="34" charset="0"/>
                <a:cs typeface="Tahoma" pitchFamily="34" charset="0"/>
              </a:rPr>
              <a:t>ሕሳብ</a:t>
            </a:r>
            <a:r>
              <a:rPr lang="en-US" sz="3200" dirty="0">
                <a:solidFill>
                  <a:schemeClr val="accent1"/>
                </a:solidFill>
                <a:latin typeface="Tahoma" pitchFamily="34" charset="0"/>
                <a:cs typeface="Tahoma" pitchFamily="34" charset="0"/>
              </a:rPr>
              <a:t> </a:t>
            </a:r>
            <a:r>
              <a:rPr lang="en-US" sz="3200" dirty="0" err="1">
                <a:solidFill>
                  <a:schemeClr val="accent1"/>
                </a:solidFill>
                <a:latin typeface="Tahoma" pitchFamily="34" charset="0"/>
                <a:cs typeface="Tahoma" pitchFamily="34" charset="0"/>
              </a:rPr>
              <a:t>ተጠቃሚ</a:t>
            </a:r>
            <a:endParaRPr lang="sv-SE" sz="3200" dirty="0">
              <a:solidFill>
                <a:schemeClr val="accent1"/>
              </a:solidFill>
              <a:latin typeface="Tahoma" pitchFamily="34" charset="0"/>
              <a:cs typeface="Tahoma" pitchFamily="34" charset="0"/>
            </a:endParaRPr>
          </a:p>
        </p:txBody>
      </p:sp>
      <p:sp>
        <p:nvSpPr>
          <p:cNvPr id="54275" name="Rectangle 2"/>
          <p:cNvSpPr>
            <a:spLocks noChangeArrowheads="1"/>
          </p:cNvSpPr>
          <p:nvPr/>
        </p:nvSpPr>
        <p:spPr bwMode="auto">
          <a:xfrm>
            <a:off x="179512" y="1484784"/>
            <a:ext cx="3635375" cy="4908550"/>
          </a:xfrm>
          <a:prstGeom prst="rect">
            <a:avLst/>
          </a:prstGeom>
          <a:noFill/>
          <a:ln w="9525" algn="ctr">
            <a:noFill/>
            <a:miter lim="800000"/>
            <a:headEnd/>
            <a:tailEnd/>
          </a:ln>
        </p:spPr>
        <p:txBody>
          <a:bodyPr anchor="ctr">
            <a:spAutoFit/>
          </a:bodyPr>
          <a:lstStyle/>
          <a:p>
            <a:pPr marL="285750" indent="-285750" eaLnBrk="0" hangingPunct="0">
              <a:buFont typeface="Arial" charset="0"/>
              <a:buChar char="•"/>
            </a:pPr>
            <a:r>
              <a:rPr lang="sv-SE" dirty="0"/>
              <a:t>ኣብ ጣውላ ኮንትሮሎ ዘሎ ኣድላዪ ምትኽኻል ሓድሽ ተጠቃሚ ናይ ምውሳኽን ነቶም ዘለው ትጠቀምቲ ምምሕያሻት ናይ ምግባር ዘሎካ ተኽእሎ ኢዩ።</a:t>
            </a:r>
            <a:endParaRPr lang="sv-SE" sz="1800" dirty="0">
              <a:solidFill>
                <a:srgbClr val="333333"/>
              </a:solidFill>
              <a:latin typeface="Tahoma" pitchFamily="34" charset="0"/>
              <a:cs typeface="Tahoma" pitchFamily="34" charset="0"/>
            </a:endParaRPr>
          </a:p>
          <a:p>
            <a:pPr marL="285750" indent="-285750" eaLnBrk="0" hangingPunct="0">
              <a:buFont typeface="Arial" charset="0"/>
              <a:buChar char="•"/>
            </a:pPr>
            <a:endParaRPr lang="sv-SE" sz="1800" dirty="0">
              <a:solidFill>
                <a:srgbClr val="333333"/>
              </a:solidFill>
              <a:latin typeface="Tahoma" pitchFamily="34" charset="0"/>
              <a:cs typeface="Tahoma" pitchFamily="34" charset="0"/>
            </a:endParaRPr>
          </a:p>
          <a:p>
            <a:pPr marL="285750" indent="-285750" eaLnBrk="0" hangingPunct="0">
              <a:buFont typeface="Arial" charset="0"/>
              <a:buChar char="•"/>
            </a:pPr>
            <a:r>
              <a:rPr lang="sv-SE" dirty="0"/>
              <a:t>ብተፈላለየ ናይ ተጠቃሚ ሕሳብ ኣቢሉ ሰብ ኣብ ናይ ግሊ ፋይላት ምስራሕ ኮነ ናይ ግሊ መለኮቲ ቃል ክጥቀም ይኽእል። እዚ መገባበሪ ዘድልየና ካብ ሓደ ንላዕሊ ትጠቀማቲ ኮምፑተር ምስ ዝህልዉናዩ።</a:t>
            </a:r>
            <a:endParaRPr lang="sv-SE" sz="1800" dirty="0">
              <a:solidFill>
                <a:srgbClr val="333333"/>
              </a:solidFill>
              <a:latin typeface="Tahoma" pitchFamily="34" charset="0"/>
              <a:cs typeface="Tahoma" pitchFamily="34" charset="0"/>
            </a:endParaRPr>
          </a:p>
          <a:p>
            <a:pPr marL="285750" indent="-285750" eaLnBrk="0" hangingPunct="0">
              <a:buFont typeface="Arial" charset="0"/>
              <a:buChar char="•"/>
            </a:pPr>
            <a:endParaRPr lang="sv-SE" sz="1800" dirty="0">
              <a:solidFill>
                <a:srgbClr val="333333"/>
              </a:solidFill>
              <a:latin typeface="Tahoma" pitchFamily="34" charset="0"/>
              <a:cs typeface="Tahoma" pitchFamily="34" charset="0"/>
            </a:endParaRPr>
          </a:p>
          <a:p>
            <a:pPr marL="285750" indent="-285750" eaLnBrk="0" hangingPunct="0">
              <a:buFont typeface="Arial" charset="0"/>
              <a:buChar char="•"/>
            </a:pPr>
            <a:r>
              <a:rPr lang="sv-SE" dirty="0"/>
              <a:t>ኣስተብህል! ነዚ ክትሰራርዕ ንኮምዩተር ክትናብያ መሰል ዘሎካ ምዃን ይጠልብ (መሰላት ኣመሓዳሪ)።</a:t>
            </a:r>
            <a:endParaRPr lang="ar-IQ" dirty="0"/>
          </a:p>
        </p:txBody>
      </p:sp>
      <p:pic>
        <p:nvPicPr>
          <p:cNvPr id="66564" name="Picture 1"/>
          <p:cNvPicPr>
            <a:picLocks noChangeAspect="1" noChangeArrowheads="1"/>
          </p:cNvPicPr>
          <p:nvPr/>
        </p:nvPicPr>
        <p:blipFill>
          <a:blip r:embed="rId2" cstate="print"/>
          <a:srcRect/>
          <a:stretch>
            <a:fillRect/>
          </a:stretch>
        </p:blipFill>
        <p:spPr bwMode="auto">
          <a:xfrm>
            <a:off x="1979613" y="692150"/>
            <a:ext cx="1905000" cy="762000"/>
          </a:xfrm>
          <a:prstGeom prst="rect">
            <a:avLst/>
          </a:prstGeom>
          <a:noFill/>
          <a:ln w="9525">
            <a:noFill/>
            <a:miter lim="800000"/>
            <a:headEnd/>
            <a:tailEnd/>
          </a:ln>
        </p:spPr>
      </p:pic>
      <p:sp>
        <p:nvSpPr>
          <p:cNvPr id="66565" name="Rectangle 3"/>
          <p:cNvSpPr>
            <a:spLocks noChangeArrowheads="1"/>
          </p:cNvSpPr>
          <p:nvPr/>
        </p:nvSpPr>
        <p:spPr bwMode="auto">
          <a:xfrm>
            <a:off x="419100" y="1019175"/>
            <a:ext cx="184150" cy="400050"/>
          </a:xfrm>
          <a:prstGeom prst="rect">
            <a:avLst/>
          </a:prstGeom>
          <a:noFill/>
          <a:ln w="9525" algn="ctr">
            <a:noFill/>
            <a:miter lim="800000"/>
            <a:headEnd/>
            <a:tailEnd/>
          </a:ln>
        </p:spPr>
        <p:txBody>
          <a:bodyPr wrap="none" anchor="ctr">
            <a:spAutoFit/>
          </a:bodyPr>
          <a:lstStyle/>
          <a:p>
            <a:pPr eaLnBrk="0" hangingPunct="0"/>
            <a:endParaRPr lang="sv-SE">
              <a:latin typeface="Tahoma" pitchFamily="34" charset="0"/>
              <a:cs typeface="Tahoma" pitchFamily="34" charset="0"/>
            </a:endParaRPr>
          </a:p>
        </p:txBody>
      </p:sp>
      <p:pic>
        <p:nvPicPr>
          <p:cNvPr id="54278" name="Picture 49"/>
          <p:cNvPicPr>
            <a:picLocks noChangeAspect="1" noChangeArrowheads="1"/>
          </p:cNvPicPr>
          <p:nvPr/>
        </p:nvPicPr>
        <p:blipFill>
          <a:blip r:embed="rId3" cstate="print"/>
          <a:srcRect/>
          <a:stretch>
            <a:fillRect/>
          </a:stretch>
        </p:blipFill>
        <p:spPr bwMode="auto">
          <a:xfrm>
            <a:off x="4006850" y="1125538"/>
            <a:ext cx="5137150" cy="4929187"/>
          </a:xfrm>
          <a:prstGeom prst="rect">
            <a:avLst/>
          </a:prstGeom>
          <a:noFill/>
          <a:ln w="9525">
            <a:noFill/>
            <a:miter lim="800000"/>
            <a:headEnd/>
            <a:tailEnd/>
          </a:ln>
        </p:spPr>
      </p:pic>
      <p:sp>
        <p:nvSpPr>
          <p:cNvPr id="54280" name="AutoShape 8"/>
          <p:cNvSpPr>
            <a:spLocks noChangeArrowheads="1"/>
          </p:cNvSpPr>
          <p:nvPr/>
        </p:nvSpPr>
        <p:spPr bwMode="auto">
          <a:xfrm rot="748575">
            <a:off x="1979613" y="2636838"/>
            <a:ext cx="2676525" cy="1079500"/>
          </a:xfrm>
          <a:prstGeom prst="rightArrow">
            <a:avLst>
              <a:gd name="adj1" fmla="val 50000"/>
              <a:gd name="adj2" fmla="val 218326"/>
            </a:avLst>
          </a:prstGeom>
          <a:solidFill>
            <a:schemeClr val="accent1"/>
          </a:solidFill>
          <a:ln w="9525" algn="ctr">
            <a:solidFill>
              <a:schemeClr val="tx1"/>
            </a:solidFill>
            <a:miter lim="800000"/>
            <a:headEnd/>
            <a:tailEnd/>
          </a:ln>
        </p:spPr>
        <p:txBody>
          <a:bodyPr anchor="ctr">
            <a:spAutoFit/>
          </a:bodyPr>
          <a:lstStyle/>
          <a:p>
            <a:r>
              <a:rPr lang="sv-SE" sz="1600" b="1" dirty="0"/>
              <a:t>ሓድሽ ሕሳብ ተጠቃሚ ይፈጥር</a:t>
            </a:r>
          </a:p>
        </p:txBody>
      </p:sp>
      <p:sp>
        <p:nvSpPr>
          <p:cNvPr id="9" name="AutoShape 8"/>
          <p:cNvSpPr>
            <a:spLocks noChangeArrowheads="1"/>
          </p:cNvSpPr>
          <p:nvPr/>
        </p:nvSpPr>
        <p:spPr bwMode="auto">
          <a:xfrm rot="-9834744">
            <a:off x="5724525" y="3141663"/>
            <a:ext cx="2663825" cy="625475"/>
          </a:xfrm>
          <a:prstGeom prst="rightArrow">
            <a:avLst>
              <a:gd name="adj1" fmla="val 93204"/>
              <a:gd name="adj2" fmla="val 328861"/>
            </a:avLst>
          </a:prstGeom>
          <a:solidFill>
            <a:schemeClr val="accent1"/>
          </a:solidFill>
          <a:ln w="9525" algn="ctr">
            <a:solidFill>
              <a:schemeClr val="tx1"/>
            </a:solidFill>
            <a:miter lim="800000"/>
            <a:headEnd/>
            <a:tailEnd/>
          </a:ln>
        </p:spPr>
        <p:txBody>
          <a:bodyPr rot="10800000" anchor="ctr">
            <a:spAutoFit/>
          </a:bodyPr>
          <a:lstStyle/>
          <a:p>
            <a:r>
              <a:rPr lang="sv-SE" sz="1600" b="1"/>
              <a:t>ስእሊ ቀይር</a:t>
            </a:r>
          </a:p>
        </p:txBody>
      </p:sp>
      <p:sp>
        <p:nvSpPr>
          <p:cNvPr id="10" name="AutoShape 8"/>
          <p:cNvSpPr>
            <a:spLocks noChangeArrowheads="1"/>
          </p:cNvSpPr>
          <p:nvPr/>
        </p:nvSpPr>
        <p:spPr bwMode="auto">
          <a:xfrm rot="-10448167">
            <a:off x="5651500" y="2565400"/>
            <a:ext cx="2663825" cy="590550"/>
          </a:xfrm>
          <a:prstGeom prst="rightArrow">
            <a:avLst>
              <a:gd name="adj1" fmla="val 50000"/>
              <a:gd name="adj2" fmla="val 395944"/>
            </a:avLst>
          </a:prstGeom>
          <a:solidFill>
            <a:schemeClr val="accent1"/>
          </a:solidFill>
          <a:ln w="9525" algn="ctr">
            <a:solidFill>
              <a:schemeClr val="tx1"/>
            </a:solidFill>
            <a:miter lim="800000"/>
            <a:headEnd/>
            <a:tailEnd/>
          </a:ln>
        </p:spPr>
        <p:txBody>
          <a:bodyPr rot="10800000" anchor="ctr">
            <a:spAutoFit/>
          </a:bodyPr>
          <a:lstStyle/>
          <a:p>
            <a:r>
              <a:rPr lang="sv-SE" sz="1600" b="1"/>
              <a:t>ቃል መቖለፊ እለ</a:t>
            </a:r>
          </a:p>
        </p:txBody>
      </p:sp>
      <p:sp>
        <p:nvSpPr>
          <p:cNvPr id="11" name="AutoShape 8"/>
          <p:cNvSpPr>
            <a:spLocks noChangeArrowheads="1"/>
          </p:cNvSpPr>
          <p:nvPr/>
        </p:nvSpPr>
        <p:spPr bwMode="auto">
          <a:xfrm rot="10800000">
            <a:off x="5795963" y="1844675"/>
            <a:ext cx="2017712" cy="1079500"/>
          </a:xfrm>
          <a:prstGeom prst="rightArrow">
            <a:avLst>
              <a:gd name="adj1" fmla="val 50000"/>
              <a:gd name="adj2" fmla="val 164586"/>
            </a:avLst>
          </a:prstGeom>
          <a:solidFill>
            <a:schemeClr val="accent1"/>
          </a:solidFill>
          <a:ln w="9525" algn="ctr">
            <a:solidFill>
              <a:schemeClr val="tx1"/>
            </a:solidFill>
            <a:miter lim="800000"/>
            <a:headEnd/>
            <a:tailEnd/>
          </a:ln>
        </p:spPr>
        <p:txBody>
          <a:bodyPr rot="10800000" anchor="ctr">
            <a:spAutoFit/>
          </a:bodyPr>
          <a:lstStyle/>
          <a:p>
            <a:r>
              <a:rPr lang="sv-SE" sz="1600" b="1"/>
              <a:t>ቃል መቖለፊ ቅይር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in)">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ppt_x"/>
                                          </p:val>
                                        </p:tav>
                                        <p:tav tm="100000">
                                          <p:val>
                                            <p:strVal val="#ppt_x"/>
                                          </p:val>
                                        </p:tav>
                                      </p:tavLst>
                                    </p:anim>
                                    <p:anim calcmode="lin" valueType="num">
                                      <p:cBhvr additive="base">
                                        <p:cTn id="13"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4280"/>
                                        </p:tgtEl>
                                        <p:attrNameLst>
                                          <p:attrName>style.visibility</p:attrName>
                                        </p:attrNameLst>
                                      </p:cBhvr>
                                      <p:to>
                                        <p:strVal val="visible"/>
                                      </p:to>
                                    </p:set>
                                    <p:anim calcmode="lin" valueType="num">
                                      <p:cBhvr additive="base">
                                        <p:cTn id="18" dur="500" fill="hold"/>
                                        <p:tgtEl>
                                          <p:spTgt spid="54280"/>
                                        </p:tgtEl>
                                        <p:attrNameLst>
                                          <p:attrName>ppt_x</p:attrName>
                                        </p:attrNameLst>
                                      </p:cBhvr>
                                      <p:tavLst>
                                        <p:tav tm="0">
                                          <p:val>
                                            <p:strVal val="#ppt_x"/>
                                          </p:val>
                                        </p:tav>
                                        <p:tav tm="100000">
                                          <p:val>
                                            <p:strVal val="#ppt_x"/>
                                          </p:val>
                                        </p:tav>
                                      </p:tavLst>
                                    </p:anim>
                                    <p:anim calcmode="lin" valueType="num">
                                      <p:cBhvr additive="base">
                                        <p:cTn id="19" dur="500" fill="hold"/>
                                        <p:tgtEl>
                                          <p:spTgt spid="5428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80"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333375"/>
            <a:ext cx="9143999" cy="1143000"/>
          </a:xfrm>
        </p:spPr>
        <p:txBody>
          <a:bodyPr anchorCtr="1">
            <a:normAutofit/>
          </a:bodyPr>
          <a:lstStyle/>
          <a:p>
            <a:pPr eaLnBrk="1" hangingPunct="1">
              <a:defRPr/>
            </a:pPr>
            <a:r>
              <a:rPr lang="sv-SE" dirty="0">
                <a:effectLst>
                  <a:outerShdw blurRad="38100" dist="38100" dir="2700000" algn="tl">
                    <a:srgbClr val="C0C0C0"/>
                  </a:outerShdw>
                </a:effectLst>
                <a:latin typeface="Tahoma" pitchFamily="34" charset="0"/>
                <a:cs typeface="Tahoma" pitchFamily="34" charset="0"/>
              </a:rPr>
              <a:t> </a:t>
            </a:r>
            <a:r>
              <a:rPr lang="sv-SE" sz="4000" dirty="0" err="1">
                <a:solidFill>
                  <a:schemeClr val="accent1"/>
                </a:solidFill>
                <a:latin typeface="Tahoma" pitchFamily="34" charset="0"/>
                <a:cs typeface="Tahoma" pitchFamily="34" charset="0"/>
              </a:rPr>
              <a:t>ጸጋ</a:t>
            </a:r>
            <a:r>
              <a:rPr lang="ti-ER" sz="4000" dirty="0">
                <a:solidFill>
                  <a:schemeClr val="accent1"/>
                </a:solidFill>
                <a:latin typeface="Tahoma" pitchFamily="34" charset="0"/>
                <a:cs typeface="Tahoma" pitchFamily="34" charset="0"/>
              </a:rPr>
              <a:t>መይቲ ወገን</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መጠወ</a:t>
            </a:r>
            <a:r>
              <a:rPr lang="ti-ER" sz="4000" dirty="0">
                <a:solidFill>
                  <a:schemeClr val="accent1"/>
                </a:solidFill>
                <a:latin typeface="Tahoma" pitchFamily="34" charset="0"/>
                <a:cs typeface="Tahoma" pitchFamily="34" charset="0"/>
              </a:rPr>
              <a:t>ቒት</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ኣንጭዋ</a:t>
            </a:r>
            <a:endParaRPr lang="sv-SE" sz="4000" dirty="0">
              <a:solidFill>
                <a:schemeClr val="accent1"/>
              </a:solidFill>
              <a:latin typeface="Tahoma" pitchFamily="34" charset="0"/>
              <a:cs typeface="Tahoma" pitchFamily="34" charset="0"/>
            </a:endParaRPr>
          </a:p>
        </p:txBody>
      </p:sp>
      <p:sp>
        <p:nvSpPr>
          <p:cNvPr id="12291" name="Rectangle 3"/>
          <p:cNvSpPr>
            <a:spLocks noGrp="1" noChangeArrowheads="1"/>
          </p:cNvSpPr>
          <p:nvPr>
            <p:ph type="body" idx="4294967295"/>
          </p:nvPr>
        </p:nvSpPr>
        <p:spPr>
          <a:xfrm>
            <a:off x="899592" y="1484784"/>
            <a:ext cx="7523162" cy="5040312"/>
          </a:xfrm>
        </p:spPr>
        <p:txBody>
          <a:bodyPr/>
          <a:lstStyle/>
          <a:p>
            <a:pPr eaLnBrk="1" hangingPunct="1"/>
            <a:r>
              <a:rPr lang="sv-SE" sz="2000" b="1" dirty="0" err="1"/>
              <a:t>ንጽል</a:t>
            </a:r>
            <a:r>
              <a:rPr lang="sv-SE" sz="2000" b="1" dirty="0"/>
              <a:t> </a:t>
            </a:r>
            <a:r>
              <a:rPr lang="sv-SE" sz="2000" b="1" dirty="0" err="1"/>
              <a:t>ምጥዋቕ</a:t>
            </a:r>
            <a:r>
              <a:rPr lang="ti-ER" sz="2000" dirty="0">
                <a:latin typeface="Tahoma" pitchFamily="34" charset="0"/>
                <a:cs typeface="Tahoma" pitchFamily="34" charset="0"/>
              </a:rPr>
              <a:t> ጸጋመይቲ ወገን ኣንጭዋ </a:t>
            </a:r>
            <a:r>
              <a:rPr lang="ti-ER" sz="2000" dirty="0"/>
              <a:t>ንምምራጽ </a:t>
            </a:r>
            <a:r>
              <a:rPr lang="sv-SE" sz="2000" dirty="0" err="1"/>
              <a:t>ወይ</a:t>
            </a:r>
            <a:r>
              <a:rPr lang="sv-SE" sz="2000" dirty="0"/>
              <a:t> </a:t>
            </a:r>
            <a:r>
              <a:rPr lang="ti-ER" sz="2000" dirty="0"/>
              <a:t>ውን ንምጽላም(</a:t>
            </a:r>
            <a:r>
              <a:rPr lang="ti-ET" sz="2000" dirty="0"/>
              <a:t>መፈለጥታ መለለይ፣ ሕላገት ምግባር</a:t>
            </a:r>
            <a:r>
              <a:rPr lang="ti-ER" sz="2000" dirty="0"/>
              <a:t>) ነገራት እንጥቐመሉ፡፡</a:t>
            </a:r>
            <a:endParaRPr lang="sv-SE" sz="2000" dirty="0"/>
          </a:p>
          <a:p>
            <a:pPr eaLnBrk="1" hangingPunct="1">
              <a:buNone/>
            </a:pPr>
            <a:endParaRPr lang="sv-SE" sz="2000" dirty="0">
              <a:latin typeface="Tahoma" pitchFamily="34" charset="0"/>
              <a:cs typeface="Tahoma" pitchFamily="34" charset="0"/>
            </a:endParaRPr>
          </a:p>
          <a:p>
            <a:pPr eaLnBrk="1" hangingPunct="1"/>
            <a:r>
              <a:rPr lang="sv-SE" sz="2000" b="1" dirty="0" err="1"/>
              <a:t>ድርብ</a:t>
            </a:r>
            <a:r>
              <a:rPr lang="sv-SE" sz="2000" b="1" dirty="0"/>
              <a:t> </a:t>
            </a:r>
            <a:r>
              <a:rPr lang="sv-SE" sz="2000" b="1" dirty="0" err="1"/>
              <a:t>ምጥዋቕ</a:t>
            </a:r>
            <a:r>
              <a:rPr lang="sv-SE" sz="2000" dirty="0">
                <a:latin typeface="Tahoma" pitchFamily="34" charset="0"/>
                <a:cs typeface="Tahoma" pitchFamily="34" charset="0"/>
              </a:rPr>
              <a:t> </a:t>
            </a:r>
            <a:r>
              <a:rPr lang="ti-ER" sz="2000" dirty="0">
                <a:latin typeface="Tahoma" pitchFamily="34" charset="0"/>
                <a:cs typeface="Tahoma" pitchFamily="34" charset="0"/>
              </a:rPr>
              <a:t>ጸጋመይቲ ወገን ኣንጭዋ </a:t>
            </a:r>
            <a:r>
              <a:rPr lang="sv-SE" sz="2000" dirty="0">
                <a:latin typeface="Tahoma" pitchFamily="34" charset="0"/>
                <a:cs typeface="Tahoma" pitchFamily="34" charset="0"/>
              </a:rPr>
              <a:t>(</a:t>
            </a:r>
            <a:r>
              <a:rPr lang="sv-SE" sz="2000" dirty="0" err="1"/>
              <a:t>ክልተ</a:t>
            </a:r>
            <a:r>
              <a:rPr lang="sv-SE" sz="2000" dirty="0"/>
              <a:t> </a:t>
            </a:r>
            <a:r>
              <a:rPr lang="ti-ER" sz="2000" dirty="0"/>
              <a:t>ቅጽበታዊ</a:t>
            </a:r>
            <a:r>
              <a:rPr lang="sv-SE" sz="2000" dirty="0"/>
              <a:t> </a:t>
            </a:r>
            <a:r>
              <a:rPr lang="ti-ER" sz="2000" dirty="0"/>
              <a:t>ጥወቓ</a:t>
            </a:r>
            <a:r>
              <a:rPr lang="sv-SE" sz="2000" dirty="0">
                <a:latin typeface="Tahoma" pitchFamily="34" charset="0"/>
                <a:cs typeface="Tahoma" pitchFamily="34" charset="0"/>
              </a:rPr>
              <a:t>) </a:t>
            </a:r>
            <a:r>
              <a:rPr lang="ti-ER" sz="2000" dirty="0">
                <a:latin typeface="Tahoma" pitchFamily="34" charset="0"/>
                <a:cs typeface="Tahoma" pitchFamily="34" charset="0"/>
              </a:rPr>
              <a:t>ኣብ ምኽፋት</a:t>
            </a:r>
            <a:r>
              <a:rPr lang="sv-SE" sz="2000" dirty="0"/>
              <a:t> </a:t>
            </a:r>
            <a:r>
              <a:rPr lang="sv-SE" sz="2000" dirty="0" err="1"/>
              <a:t>ፋይል</a:t>
            </a:r>
            <a:r>
              <a:rPr lang="sv-SE" sz="2000" dirty="0"/>
              <a:t>፣ </a:t>
            </a:r>
            <a:r>
              <a:rPr lang="ti-ER" sz="2000" dirty="0"/>
              <a:t>ሓቛፊ ፋይል</a:t>
            </a:r>
            <a:r>
              <a:rPr lang="sv-SE" sz="2000" dirty="0"/>
              <a:t> </a:t>
            </a:r>
            <a:r>
              <a:rPr lang="sv-SE" sz="2000" dirty="0" err="1"/>
              <a:t>ወይ</a:t>
            </a:r>
            <a:r>
              <a:rPr lang="sv-SE" sz="2000" dirty="0"/>
              <a:t> </a:t>
            </a:r>
            <a:r>
              <a:rPr lang="ti-ER" sz="2000" dirty="0"/>
              <a:t>ውን </a:t>
            </a:r>
            <a:r>
              <a:rPr lang="sv-SE" sz="2000" dirty="0" err="1"/>
              <a:t>ፕሮግራም</a:t>
            </a:r>
            <a:r>
              <a:rPr lang="sv-SE" sz="2000" dirty="0"/>
              <a:t> </a:t>
            </a:r>
            <a:r>
              <a:rPr lang="ti-ER" sz="2000" dirty="0"/>
              <a:t>እንጥቐመሉ</a:t>
            </a:r>
            <a:r>
              <a:rPr lang="sv-SE" sz="2000" dirty="0"/>
              <a:t>።</a:t>
            </a:r>
          </a:p>
          <a:p>
            <a:pPr eaLnBrk="1" hangingPunct="1">
              <a:buNone/>
            </a:pPr>
            <a:endParaRPr lang="sv-SE" sz="2000" dirty="0">
              <a:latin typeface="Tahoma" pitchFamily="34" charset="0"/>
              <a:cs typeface="Tahoma" pitchFamily="34" charset="0"/>
            </a:endParaRPr>
          </a:p>
          <a:p>
            <a:pPr eaLnBrk="1" hangingPunct="1"/>
            <a:r>
              <a:rPr lang="sv-SE" sz="2000" b="1" dirty="0" err="1"/>
              <a:t>ሲሒብካ</a:t>
            </a:r>
            <a:r>
              <a:rPr lang="sv-SE" sz="2000" b="1" dirty="0"/>
              <a:t> </a:t>
            </a:r>
            <a:r>
              <a:rPr lang="sv-SE" sz="2000" b="1" dirty="0" err="1"/>
              <a:t>ፈኑ</a:t>
            </a:r>
            <a:r>
              <a:rPr lang="ti-ER" sz="2000" b="1" dirty="0"/>
              <a:t>፡</a:t>
            </a:r>
            <a:r>
              <a:rPr lang="sv-SE" sz="2000" b="1" dirty="0"/>
              <a:t> </a:t>
            </a:r>
            <a:r>
              <a:rPr lang="sv-SE" sz="2000" dirty="0" err="1"/>
              <a:t>ብጸጋ</a:t>
            </a:r>
            <a:r>
              <a:rPr lang="ti-ER" sz="2000" dirty="0"/>
              <a:t>መይቲ ወገን</a:t>
            </a:r>
            <a:r>
              <a:rPr lang="sv-SE" sz="2000" dirty="0"/>
              <a:t> </a:t>
            </a:r>
            <a:r>
              <a:rPr lang="sv-SE" sz="2000" dirty="0" err="1"/>
              <a:t>መጠወ</a:t>
            </a:r>
            <a:r>
              <a:rPr lang="ti-ER" sz="2000" dirty="0"/>
              <a:t>ቒት</a:t>
            </a:r>
            <a:r>
              <a:rPr lang="sv-SE" sz="2000" dirty="0"/>
              <a:t> </a:t>
            </a:r>
            <a:r>
              <a:rPr lang="sv-SE" sz="2000" dirty="0" err="1"/>
              <a:t>ኣንጭዋ</a:t>
            </a:r>
            <a:r>
              <a:rPr lang="sv-SE" sz="2000" dirty="0"/>
              <a:t>፤</a:t>
            </a:r>
            <a:br>
              <a:rPr lang="sv-SE" sz="2000" dirty="0">
                <a:latin typeface="Tahoma" pitchFamily="34" charset="0"/>
                <a:cs typeface="Tahoma" pitchFamily="34" charset="0"/>
              </a:rPr>
            </a:br>
            <a:r>
              <a:rPr lang="sv-SE" sz="2000" dirty="0" err="1"/>
              <a:t>ኣብ</a:t>
            </a:r>
            <a:r>
              <a:rPr lang="sv-SE" sz="2000" dirty="0"/>
              <a:t> </a:t>
            </a:r>
            <a:r>
              <a:rPr lang="ti-ER" sz="2000" dirty="0"/>
              <a:t>ዓለባ ምርኢት</a:t>
            </a:r>
            <a:r>
              <a:rPr lang="sv-SE" sz="2000" dirty="0"/>
              <a:t> </a:t>
            </a:r>
            <a:r>
              <a:rPr lang="sv-SE" sz="2000" dirty="0" err="1"/>
              <a:t>ንዝርኣየካ</a:t>
            </a:r>
            <a:r>
              <a:rPr lang="sv-SE" sz="2000" dirty="0"/>
              <a:t> </a:t>
            </a:r>
            <a:r>
              <a:rPr lang="sv-SE" sz="2000" dirty="0" err="1"/>
              <a:t>ዘሎ</a:t>
            </a:r>
            <a:r>
              <a:rPr lang="sv-SE" sz="2000" dirty="0"/>
              <a:t> </a:t>
            </a:r>
            <a:r>
              <a:rPr lang="sv-SE" sz="2000" dirty="0" err="1"/>
              <a:t>ፋይል</a:t>
            </a:r>
            <a:r>
              <a:rPr lang="sv-SE" sz="2000" dirty="0"/>
              <a:t> </a:t>
            </a:r>
            <a:r>
              <a:rPr lang="ti-ER" sz="2000" dirty="0"/>
              <a:t>ምጽላም</a:t>
            </a:r>
            <a:r>
              <a:rPr lang="sv-SE" sz="2000" dirty="0"/>
              <a:t>። </a:t>
            </a:r>
            <a:r>
              <a:rPr lang="ti-ER" sz="2000" dirty="0"/>
              <a:t>ብ</a:t>
            </a:r>
            <a:r>
              <a:rPr lang="sv-SE" sz="2000" dirty="0" err="1"/>
              <a:t>ጸጋ</a:t>
            </a:r>
            <a:r>
              <a:rPr lang="ti-ER" sz="2000" dirty="0"/>
              <a:t>መይቲ</a:t>
            </a:r>
            <a:r>
              <a:rPr lang="sv-SE" sz="2000" dirty="0"/>
              <a:t> </a:t>
            </a:r>
            <a:r>
              <a:rPr lang="ti-ER" sz="2000" dirty="0"/>
              <a:t>ወገን </a:t>
            </a:r>
            <a:r>
              <a:rPr lang="sv-SE" sz="2000" dirty="0" err="1"/>
              <a:t>መጠወ</a:t>
            </a:r>
            <a:r>
              <a:rPr lang="ti-ER" sz="2000" dirty="0"/>
              <a:t>ቒት</a:t>
            </a:r>
            <a:r>
              <a:rPr lang="sv-SE" sz="2000" dirty="0"/>
              <a:t> </a:t>
            </a:r>
            <a:r>
              <a:rPr lang="sv-SE" sz="2000" dirty="0" err="1"/>
              <a:t>ኣንጭዋ</a:t>
            </a:r>
            <a:r>
              <a:rPr lang="sv-SE" sz="2000" dirty="0"/>
              <a:t> </a:t>
            </a:r>
            <a:r>
              <a:rPr lang="ti-ER" sz="2000" dirty="0"/>
              <a:t>ናብታ ዝደለኻያ ፋይል ብምኻድ፡ ኣብታ ፋይል ብጸጋማይ ሸነኽ ኣንጭዋ </a:t>
            </a:r>
            <a:r>
              <a:rPr lang="sv-SE" sz="2000" dirty="0" err="1"/>
              <a:t>ጸቒትካ</a:t>
            </a:r>
            <a:r>
              <a:rPr lang="sv-SE" sz="2000" dirty="0"/>
              <a:t> </a:t>
            </a:r>
            <a:r>
              <a:rPr lang="ti-ER" sz="2000" dirty="0"/>
              <a:t>ብዘይምፍናው </a:t>
            </a:r>
            <a:r>
              <a:rPr lang="sv-SE" sz="2000" dirty="0" err="1"/>
              <a:t>ሒዝካ</a:t>
            </a:r>
            <a:r>
              <a:rPr lang="sv-SE" sz="2000" dirty="0"/>
              <a:t> </a:t>
            </a:r>
            <a:r>
              <a:rPr lang="ti-ER" sz="2000" dirty="0"/>
              <a:t>ክሳብ ሓድሽ ገጽ ናይታ</a:t>
            </a:r>
            <a:r>
              <a:rPr lang="sv-SE" sz="2000" dirty="0"/>
              <a:t> </a:t>
            </a:r>
            <a:r>
              <a:rPr lang="sv-SE" sz="2000" dirty="0" err="1"/>
              <a:t>ፋይል</a:t>
            </a:r>
            <a:r>
              <a:rPr lang="sv-SE" sz="2000" dirty="0"/>
              <a:t> </a:t>
            </a:r>
            <a:r>
              <a:rPr lang="ti-ER" sz="2000" dirty="0"/>
              <a:t>ዝመጻካ ንታሕቲ ብምስሓብ</a:t>
            </a:r>
            <a:r>
              <a:rPr lang="sv-SE" sz="2000" dirty="0"/>
              <a:t> </a:t>
            </a:r>
            <a:r>
              <a:rPr lang="sv-SE" sz="2000" dirty="0" err="1"/>
              <a:t>ፈንዋ</a:t>
            </a:r>
            <a:r>
              <a:rPr lang="sv-SE" sz="2000" dirty="0"/>
              <a:t>። </a:t>
            </a:r>
            <a:r>
              <a:rPr lang="sv-SE" sz="2000" dirty="0" err="1"/>
              <a:t>ብኸምዚ</a:t>
            </a:r>
            <a:r>
              <a:rPr lang="sv-SE" sz="2000" dirty="0"/>
              <a:t> </a:t>
            </a:r>
            <a:r>
              <a:rPr lang="sv-SE" sz="2000" dirty="0" err="1"/>
              <a:t>መንገዲ</a:t>
            </a:r>
            <a:r>
              <a:rPr lang="sv-SE" sz="2000" dirty="0"/>
              <a:t> </a:t>
            </a:r>
            <a:r>
              <a:rPr lang="sv-SE" sz="2000" dirty="0" err="1"/>
              <a:t>ንፋይ</a:t>
            </a:r>
            <a:r>
              <a:rPr lang="ti-ER" sz="2000" dirty="0"/>
              <a:t>ላት፣ማህደር ፋይላት፣ </a:t>
            </a:r>
            <a:r>
              <a:rPr lang="sv-SE" sz="2000" dirty="0" err="1"/>
              <a:t>ክትቀድሕ</a:t>
            </a:r>
            <a:r>
              <a:rPr lang="sv-SE" sz="2000" dirty="0"/>
              <a:t> </a:t>
            </a:r>
            <a:r>
              <a:rPr lang="sv-SE" sz="2000" dirty="0" err="1"/>
              <a:t>ወይ</a:t>
            </a:r>
            <a:r>
              <a:rPr lang="sv-SE" sz="2000" dirty="0"/>
              <a:t> </a:t>
            </a:r>
            <a:r>
              <a:rPr lang="sv-SE" sz="2000" dirty="0" err="1"/>
              <a:t>ድማ</a:t>
            </a:r>
            <a:r>
              <a:rPr lang="sv-SE" sz="2000" dirty="0"/>
              <a:t> </a:t>
            </a:r>
            <a:r>
              <a:rPr lang="ti-ER" sz="2000" dirty="0"/>
              <a:t>ምቅይያር ካብ ሓደ ሸነኽ ናብ ካልእ ሸነኽ</a:t>
            </a:r>
            <a:r>
              <a:rPr lang="sv-SE" sz="2000" dirty="0"/>
              <a:t> </a:t>
            </a:r>
            <a:r>
              <a:rPr lang="ti-ER" sz="2000" dirty="0"/>
              <a:t>ናይታ</a:t>
            </a:r>
            <a:r>
              <a:rPr lang="sv-SE" sz="2000" dirty="0"/>
              <a:t> </a:t>
            </a:r>
            <a:r>
              <a:rPr lang="sv-SE" sz="2000" dirty="0" err="1"/>
              <a:t>ኮም</a:t>
            </a:r>
            <a:r>
              <a:rPr lang="ti-ER" sz="2000" dirty="0"/>
              <a:t>ፕዩ</a:t>
            </a:r>
            <a:r>
              <a:rPr lang="sv-SE" sz="2000" dirty="0" err="1"/>
              <a:t>ተር</a:t>
            </a:r>
            <a:r>
              <a:rPr lang="sv-SE" sz="2000" dirty="0"/>
              <a:t>፤ </a:t>
            </a:r>
            <a:r>
              <a:rPr lang="ti-ER" sz="2000" dirty="0"/>
              <a:t>ብዘይሙቕራጽን</a:t>
            </a:r>
            <a:r>
              <a:rPr lang="sv-SE" sz="2000" dirty="0"/>
              <a:t> </a:t>
            </a:r>
            <a:r>
              <a:rPr lang="sv-SE" sz="2000" dirty="0" err="1"/>
              <a:t>ምልጣፍ</a:t>
            </a:r>
            <a:r>
              <a:rPr lang="ti-ER" sz="2000" dirty="0"/>
              <a:t>ን</a:t>
            </a:r>
            <a:r>
              <a:rPr lang="sv-SE" sz="2000" dirty="0"/>
              <a:t> </a:t>
            </a:r>
            <a:r>
              <a:rPr lang="sv-SE" sz="2000" dirty="0" err="1"/>
              <a:t>ከተዘዋውር</a:t>
            </a:r>
            <a:r>
              <a:rPr lang="sv-SE" sz="2000" dirty="0"/>
              <a:t> </a:t>
            </a:r>
            <a:r>
              <a:rPr lang="sv-SE" sz="2000" dirty="0" err="1"/>
              <a:t>ትኽእል</a:t>
            </a:r>
            <a:r>
              <a:rPr lang="sv-SE" sz="2000" dirty="0"/>
              <a:t> </a:t>
            </a:r>
            <a:r>
              <a:rPr lang="sv-SE" sz="2000" dirty="0" err="1"/>
              <a:t>ኢኻ</a:t>
            </a:r>
            <a:r>
              <a:rPr lang="sv-SE"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arn(inVertical)">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barn(inVertical)">
                                      <p:cBhvr>
                                        <p:cTn id="1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3568" y="274638"/>
            <a:ext cx="8003232" cy="1143000"/>
          </a:xfrm>
        </p:spPr>
        <p:txBody>
          <a:bodyPr/>
          <a:lstStyle/>
          <a:p>
            <a:pPr algn="l" eaLnBrk="1" hangingPunct="1"/>
            <a:r>
              <a:rPr lang="sv-SE" sz="4000" dirty="0">
                <a:solidFill>
                  <a:schemeClr val="accent1"/>
                </a:solidFill>
                <a:latin typeface="Tahoma" pitchFamily="34" charset="0"/>
                <a:cs typeface="Tahoma" pitchFamily="34" charset="0"/>
              </a:rPr>
              <a:t>5.</a:t>
            </a:r>
            <a:r>
              <a:rPr lang="sv-SE" sz="2400" dirty="0">
                <a:solidFill>
                  <a:schemeClr val="accent1"/>
                </a:solidFill>
                <a:latin typeface="Tahoma" pitchFamily="34" charset="0"/>
                <a:cs typeface="Tahoma" pitchFamily="34" charset="0"/>
              </a:rPr>
              <a:t> </a:t>
            </a:r>
            <a:r>
              <a:rPr lang="sv-SE" sz="4000" dirty="0">
                <a:solidFill>
                  <a:schemeClr val="accent1"/>
                </a:solidFill>
                <a:latin typeface="Tahoma" pitchFamily="34" charset="0"/>
                <a:cs typeface="Tahoma" pitchFamily="34" charset="0"/>
              </a:rPr>
              <a:t>ሓታሚትን ፋክስን</a:t>
            </a:r>
          </a:p>
        </p:txBody>
      </p:sp>
      <p:sp>
        <p:nvSpPr>
          <p:cNvPr id="55299" name="Rectangle 1"/>
          <p:cNvSpPr>
            <a:spLocks noChangeArrowheads="1"/>
          </p:cNvSpPr>
          <p:nvPr/>
        </p:nvSpPr>
        <p:spPr bwMode="auto">
          <a:xfrm>
            <a:off x="755650" y="2255838"/>
            <a:ext cx="7883525" cy="2282825"/>
          </a:xfrm>
          <a:prstGeom prst="rect">
            <a:avLst/>
          </a:prstGeom>
          <a:noFill/>
          <a:ln w="9525" algn="ctr">
            <a:noFill/>
            <a:miter lim="800000"/>
            <a:headEnd/>
            <a:tailEnd/>
          </a:ln>
        </p:spPr>
        <p:txBody>
          <a:bodyPr anchor="ctr">
            <a:spAutoFit/>
          </a:bodyPr>
          <a:lstStyle/>
          <a:p>
            <a:pPr marL="342900" indent="-342900" eaLnBrk="0" hangingPunct="0"/>
            <a:r>
              <a:rPr lang="sv-SE" sz="2400"/>
              <a:t>ሓታሚት ካብ ሜኑ-መጀመሪ ክትክፈት ትኽእል። ምስታ ዝስዕብ ናይ መተኻኸሊ ሲዲ፡ኤን ጌርካ ውን ሓዳሽ ሓታሚት ምውሳኽ ይከኣል።</a:t>
            </a:r>
            <a:endParaRPr lang="sv-SE" sz="2400">
              <a:solidFill>
                <a:srgbClr val="333333"/>
              </a:solidFill>
              <a:latin typeface="Tahoma" pitchFamily="34" charset="0"/>
              <a:cs typeface="Tahoma" pitchFamily="34" charset="0"/>
            </a:endParaRPr>
          </a:p>
          <a:p>
            <a:pPr marL="342900" indent="-342900" eaLnBrk="0" hangingPunct="0"/>
            <a:endParaRPr lang="sv-SE" sz="2400">
              <a:solidFill>
                <a:srgbClr val="333333"/>
              </a:solidFill>
              <a:latin typeface="Tahoma" pitchFamily="34" charset="0"/>
              <a:cs typeface="Tahoma" pitchFamily="34" charset="0"/>
            </a:endParaRPr>
          </a:p>
          <a:p>
            <a:pPr marL="342900" indent="-342900" eaLnBrk="0" hangingPunct="0"/>
            <a:r>
              <a:rPr lang="sv-SE" sz="2400"/>
              <a:t>ሓደ ዶኩመንት ንምሕታም ካብ ሜኑ-ኣርኪቭ </a:t>
            </a:r>
            <a:r>
              <a:rPr lang="sv-SE" sz="2400" b="1"/>
              <a:t>ሕተም</a:t>
            </a:r>
            <a:r>
              <a:rPr lang="sv-SE" sz="2400"/>
              <a:t> ምምራጽዩ። ኣብ መስኮት ናይ ጣውላ ኮንትሮሎ ብዘላ </a:t>
            </a:r>
            <a:r>
              <a:rPr lang="sv-SE" sz="2400" b="1"/>
              <a:t>”ሓታሚት”</a:t>
            </a:r>
            <a:r>
              <a:rPr lang="sv-SE" sz="2400"/>
              <a:t> ንዕዮ ሕትመትካ ክትከታተሎ፣ ከተቋርጾ ወይ ክትቆጻጸሮ  ትኽእል። </a:t>
            </a:r>
            <a:endParaRPr lang="ar-SA"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0"/>
          <p:cNvPicPr>
            <a:picLocks noChangeAspect="1" noChangeArrowheads="1"/>
          </p:cNvPicPr>
          <p:nvPr/>
        </p:nvPicPr>
        <p:blipFill>
          <a:blip r:embed="rId2" cstate="print"/>
          <a:srcRect/>
          <a:stretch>
            <a:fillRect/>
          </a:stretch>
        </p:blipFill>
        <p:spPr bwMode="auto">
          <a:xfrm>
            <a:off x="4214813" y="0"/>
            <a:ext cx="4929187" cy="6643688"/>
          </a:xfrm>
          <a:prstGeom prst="rect">
            <a:avLst/>
          </a:prstGeom>
          <a:noFill/>
          <a:ln w="9525">
            <a:noFill/>
            <a:miter lim="800000"/>
            <a:headEnd/>
            <a:tailEnd/>
          </a:ln>
        </p:spPr>
      </p:pic>
      <p:sp>
        <p:nvSpPr>
          <p:cNvPr id="6" name="Rectangle 6"/>
          <p:cNvSpPr txBox="1">
            <a:spLocks noChangeArrowheads="1"/>
          </p:cNvSpPr>
          <p:nvPr/>
        </p:nvSpPr>
        <p:spPr bwMode="auto">
          <a:xfrm>
            <a:off x="539552" y="1844824"/>
            <a:ext cx="3530600" cy="487045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nSpc>
                <a:spcPct val="90000"/>
              </a:lnSpc>
              <a:spcBef>
                <a:spcPct val="20000"/>
              </a:spcBef>
              <a:buClr>
                <a:schemeClr val="tx2"/>
              </a:buClr>
              <a:buSzPct val="70000"/>
              <a:defRPr/>
            </a:pPr>
            <a:r>
              <a:rPr lang="sv-SE" sz="1800" b="1" dirty="0">
                <a:solidFill>
                  <a:schemeClr val="tx1"/>
                </a:solidFill>
                <a:latin typeface="Arial" charset="0"/>
                <a:cs typeface="Arial" charset="0"/>
              </a:rPr>
              <a:t>ከም ወግዓዊት ሓታሚት ተጠቐመላ፣</a:t>
            </a:r>
            <a:endParaRPr lang="sv-SE" sz="1800" b="1" dirty="0">
              <a:solidFill>
                <a:srgbClr val="000000"/>
              </a:solidFill>
              <a:latin typeface="Tahoma" pitchFamily="34" charset="0"/>
              <a:cs typeface="Tahoma" pitchFamily="34" charset="0"/>
            </a:endParaRPr>
          </a:p>
          <a:p>
            <a:pPr marL="533400" indent="-533400">
              <a:lnSpc>
                <a:spcPct val="90000"/>
              </a:lnSpc>
              <a:spcBef>
                <a:spcPct val="20000"/>
              </a:spcBef>
              <a:buClr>
                <a:schemeClr val="tx2"/>
              </a:buClr>
              <a:buSzPct val="70000"/>
              <a:defRPr/>
            </a:pPr>
            <a:r>
              <a:rPr lang="sv-SE" sz="1800" dirty="0">
                <a:solidFill>
                  <a:schemeClr val="tx1"/>
                </a:solidFill>
                <a:latin typeface="Arial" charset="0"/>
                <a:cs typeface="Arial" charset="0"/>
              </a:rPr>
              <a:t>ክትሓትም ምስ ትደሊ እታ ኮምፑተር ብቐጥታ ክትጥቀመላ ትደልያ ክትመርጽ ትኽእል ኢኻ። </a:t>
            </a:r>
            <a:endParaRPr lang="sv-SE" sz="1800" dirty="0">
              <a:solidFill>
                <a:srgbClr val="000000"/>
              </a:solidFill>
              <a:latin typeface="Tahoma" pitchFamily="34" charset="0"/>
              <a:cs typeface="Tahoma" pitchFamily="34" charset="0"/>
            </a:endParaRPr>
          </a:p>
          <a:p>
            <a:pPr marL="533400" indent="-533400">
              <a:lnSpc>
                <a:spcPct val="90000"/>
              </a:lnSpc>
              <a:spcBef>
                <a:spcPct val="20000"/>
              </a:spcBef>
              <a:buClr>
                <a:schemeClr val="tx2"/>
              </a:buClr>
              <a:buSzPct val="70000"/>
              <a:defRPr/>
            </a:pPr>
            <a:endParaRPr lang="sv-SE" sz="1800" dirty="0">
              <a:solidFill>
                <a:srgbClr val="000000"/>
              </a:solidFill>
              <a:latin typeface="Tahoma" pitchFamily="34" charset="0"/>
              <a:cs typeface="Tahoma" pitchFamily="34" charset="0"/>
            </a:endParaRPr>
          </a:p>
          <a:p>
            <a:pPr marL="533400" indent="-533400">
              <a:lnSpc>
                <a:spcPct val="90000"/>
              </a:lnSpc>
              <a:spcBef>
                <a:spcPct val="20000"/>
              </a:spcBef>
              <a:buClr>
                <a:schemeClr val="tx2"/>
              </a:buClr>
              <a:buSzPct val="70000"/>
              <a:defRPr/>
            </a:pPr>
            <a:r>
              <a:rPr lang="sv-SE" sz="1800" b="1" dirty="0">
                <a:solidFill>
                  <a:schemeClr val="tx1"/>
                </a:solidFill>
                <a:latin typeface="Arial" charset="0"/>
                <a:cs typeface="Arial" charset="0"/>
              </a:rPr>
              <a:t>ምትኽኻል ሕትመት፤</a:t>
            </a:r>
            <a:endParaRPr lang="sv-SE" sz="1800" b="1" dirty="0">
              <a:solidFill>
                <a:srgbClr val="000000"/>
              </a:solidFill>
              <a:latin typeface="Tahoma" pitchFamily="34" charset="0"/>
              <a:cs typeface="Tahoma" pitchFamily="34" charset="0"/>
            </a:endParaRPr>
          </a:p>
          <a:p>
            <a:pPr marL="533400" indent="-533400">
              <a:lnSpc>
                <a:spcPct val="90000"/>
              </a:lnSpc>
              <a:spcBef>
                <a:spcPct val="20000"/>
              </a:spcBef>
              <a:buClr>
                <a:schemeClr val="tx2"/>
              </a:buClr>
              <a:buSzPct val="70000"/>
              <a:defRPr/>
            </a:pPr>
            <a:r>
              <a:rPr lang="sv-SE" sz="1800" dirty="0">
                <a:solidFill>
                  <a:schemeClr val="tx1"/>
                </a:solidFill>
                <a:latin typeface="Arial" charset="0"/>
                <a:cs typeface="Arial" charset="0"/>
              </a:rPr>
              <a:t>ኣብዚ ንኣብነት ኣብታ ዓይነት ሓታሚት ዝተመርኮሰ ወረቕት፣ ሕብሪ ክትመርጽ ትኽእል።</a:t>
            </a:r>
            <a:endParaRPr lang="sv-SE" sz="1800" dirty="0">
              <a:solidFill>
                <a:srgbClr val="000000"/>
              </a:solidFill>
              <a:latin typeface="Tahoma" pitchFamily="34" charset="0"/>
              <a:cs typeface="Tahoma" pitchFamily="34" charset="0"/>
            </a:endParaRPr>
          </a:p>
          <a:p>
            <a:pPr marL="533400" indent="-533400">
              <a:lnSpc>
                <a:spcPct val="90000"/>
              </a:lnSpc>
              <a:spcBef>
                <a:spcPct val="20000"/>
              </a:spcBef>
              <a:buClr>
                <a:schemeClr val="tx2"/>
              </a:buClr>
              <a:buSzPct val="70000"/>
              <a:defRPr/>
            </a:pPr>
            <a:r>
              <a:rPr lang="sv-SE" sz="1800" b="1" dirty="0">
                <a:solidFill>
                  <a:schemeClr val="tx1"/>
                </a:solidFill>
                <a:latin typeface="Arial" charset="0"/>
                <a:cs typeface="Arial" charset="0"/>
              </a:rPr>
              <a:t>ኣብ ሕትመት ዕረፍቲ ምግባር፤</a:t>
            </a:r>
            <a:endParaRPr lang="sv-SE" sz="1800" b="1" dirty="0">
              <a:solidFill>
                <a:srgbClr val="000000"/>
              </a:solidFill>
              <a:latin typeface="Tahoma" pitchFamily="34" charset="0"/>
              <a:cs typeface="Tahoma" pitchFamily="34" charset="0"/>
            </a:endParaRPr>
          </a:p>
          <a:p>
            <a:pPr marL="533400" indent="-533400">
              <a:lnSpc>
                <a:spcPct val="90000"/>
              </a:lnSpc>
              <a:spcBef>
                <a:spcPct val="20000"/>
              </a:spcBef>
              <a:buClr>
                <a:schemeClr val="tx2"/>
              </a:buClr>
              <a:buSzPct val="70000"/>
              <a:defRPr/>
            </a:pPr>
            <a:r>
              <a:rPr lang="sv-SE" sz="1800" dirty="0">
                <a:solidFill>
                  <a:schemeClr val="tx1"/>
                </a:solidFill>
                <a:latin typeface="Arial" charset="0"/>
                <a:cs typeface="Arial" charset="0"/>
              </a:rPr>
              <a:t>ኣብዚ ንሓደ ሕትመት ጊዜዊ ጠጠውታ ክትህቦ ትኽእል።</a:t>
            </a:r>
            <a:endParaRPr lang="sv-SE" sz="1800" dirty="0">
              <a:solidFill>
                <a:srgbClr val="000000"/>
              </a:solidFill>
              <a:latin typeface="Tahoma" pitchFamily="34" charset="0"/>
              <a:cs typeface="Tahoma" pitchFamily="34" charset="0"/>
            </a:endParaRPr>
          </a:p>
          <a:p>
            <a:pPr marL="533400" indent="-533400">
              <a:lnSpc>
                <a:spcPct val="90000"/>
              </a:lnSpc>
              <a:spcBef>
                <a:spcPct val="20000"/>
              </a:spcBef>
              <a:buClr>
                <a:schemeClr val="tx2"/>
              </a:buClr>
              <a:buSzPct val="70000"/>
              <a:defRPr/>
            </a:pPr>
            <a:r>
              <a:rPr lang="sv-SE" sz="1800" b="1" dirty="0">
                <a:solidFill>
                  <a:schemeClr val="tx1"/>
                </a:solidFill>
                <a:latin typeface="Arial" charset="0"/>
                <a:cs typeface="Arial" charset="0"/>
              </a:rPr>
              <a:t>እለ፤</a:t>
            </a:r>
          </a:p>
          <a:p>
            <a:pPr marL="533400" indent="-533400">
              <a:lnSpc>
                <a:spcPct val="90000"/>
              </a:lnSpc>
              <a:spcBef>
                <a:spcPct val="20000"/>
              </a:spcBef>
              <a:buClr>
                <a:schemeClr val="tx2"/>
              </a:buClr>
              <a:buSzPct val="70000"/>
              <a:defRPr/>
            </a:pPr>
            <a:r>
              <a:rPr lang="sv-SE" sz="1800" dirty="0">
                <a:solidFill>
                  <a:schemeClr val="tx1"/>
                </a:solidFill>
                <a:latin typeface="Arial" charset="0"/>
                <a:cs typeface="Arial" charset="0"/>
              </a:rPr>
              <a:t>ሓድሓደ ጊዜ ኣብ ምትኽኻል ሓታሚት ጌጋ ክህሉ ይኽእል። ሽዑ </a:t>
            </a:r>
            <a:r>
              <a:rPr lang="sv-SE" sz="1800" b="1" dirty="0">
                <a:solidFill>
                  <a:schemeClr val="tx1"/>
                </a:solidFill>
                <a:latin typeface="Arial" charset="0"/>
                <a:cs typeface="Arial" charset="0"/>
              </a:rPr>
              <a:t>”እለ”</a:t>
            </a:r>
            <a:r>
              <a:rPr lang="sv-SE" sz="1800" dirty="0">
                <a:solidFill>
                  <a:schemeClr val="tx1"/>
                </a:solidFill>
                <a:latin typeface="Arial" charset="0"/>
                <a:cs typeface="Arial" charset="0"/>
              </a:rPr>
              <a:t> ምረጽሞ ንሓታሚት እንደገና ኣተኻኽላ።</a:t>
            </a:r>
          </a:p>
        </p:txBody>
      </p:sp>
      <p:sp>
        <p:nvSpPr>
          <p:cNvPr id="56329" name="AutoShape 9"/>
          <p:cNvSpPr>
            <a:spLocks noChangeArrowheads="1"/>
          </p:cNvSpPr>
          <p:nvPr/>
        </p:nvSpPr>
        <p:spPr bwMode="auto">
          <a:xfrm rot="-848912">
            <a:off x="5867400" y="3860800"/>
            <a:ext cx="3098800" cy="1079500"/>
          </a:xfrm>
          <a:prstGeom prst="leftArrow">
            <a:avLst>
              <a:gd name="adj1" fmla="val 50000"/>
              <a:gd name="adj2" fmla="val 869150"/>
            </a:avLst>
          </a:prstGeom>
          <a:solidFill>
            <a:schemeClr val="accent1"/>
          </a:solidFill>
          <a:ln w="9525" algn="ctr">
            <a:solidFill>
              <a:schemeClr val="tx1"/>
            </a:solidFill>
            <a:miter lim="800000"/>
            <a:headEnd/>
            <a:tailEnd/>
          </a:ln>
        </p:spPr>
        <p:txBody>
          <a:bodyPr anchor="ctr">
            <a:spAutoFit/>
          </a:bodyPr>
          <a:lstStyle/>
          <a:p>
            <a:r>
              <a:rPr lang="sv-SE" sz="1600" b="1"/>
              <a:t>ከም ወግዓዊት ሓታሚት ተጠቐመላ</a:t>
            </a:r>
          </a:p>
        </p:txBody>
      </p:sp>
      <p:sp>
        <p:nvSpPr>
          <p:cNvPr id="56330" name="AutoShape 10"/>
          <p:cNvSpPr>
            <a:spLocks noChangeArrowheads="1"/>
          </p:cNvSpPr>
          <p:nvPr/>
        </p:nvSpPr>
        <p:spPr bwMode="auto">
          <a:xfrm>
            <a:off x="5651500" y="4724400"/>
            <a:ext cx="3025775" cy="590550"/>
          </a:xfrm>
          <a:prstGeom prst="leftArrow">
            <a:avLst>
              <a:gd name="adj1" fmla="val 50000"/>
              <a:gd name="adj2" fmla="val 1935580"/>
            </a:avLst>
          </a:prstGeom>
          <a:solidFill>
            <a:schemeClr val="accent1"/>
          </a:solidFill>
          <a:ln w="9525" algn="ctr">
            <a:solidFill>
              <a:schemeClr val="tx1"/>
            </a:solidFill>
            <a:miter lim="800000"/>
            <a:headEnd/>
            <a:tailEnd/>
          </a:ln>
        </p:spPr>
        <p:txBody>
          <a:bodyPr anchor="ctr">
            <a:spAutoFit/>
          </a:bodyPr>
          <a:lstStyle/>
          <a:p>
            <a:r>
              <a:rPr lang="sv-SE" sz="1600" b="1"/>
              <a:t>ምትኽኻል ሕትመት</a:t>
            </a:r>
          </a:p>
        </p:txBody>
      </p:sp>
      <p:sp>
        <p:nvSpPr>
          <p:cNvPr id="56331" name="AutoShape 11"/>
          <p:cNvSpPr>
            <a:spLocks noChangeArrowheads="1"/>
          </p:cNvSpPr>
          <p:nvPr/>
        </p:nvSpPr>
        <p:spPr bwMode="auto">
          <a:xfrm rot="300887">
            <a:off x="5435600" y="5157788"/>
            <a:ext cx="3390900" cy="590550"/>
          </a:xfrm>
          <a:prstGeom prst="leftArrow">
            <a:avLst>
              <a:gd name="adj1" fmla="val 50000"/>
              <a:gd name="adj2" fmla="val 2122017"/>
            </a:avLst>
          </a:prstGeom>
          <a:solidFill>
            <a:schemeClr val="accent1"/>
          </a:solidFill>
          <a:ln w="9525" algn="ctr">
            <a:solidFill>
              <a:schemeClr val="tx1"/>
            </a:solidFill>
            <a:miter lim="800000"/>
            <a:headEnd/>
            <a:tailEnd/>
          </a:ln>
        </p:spPr>
        <p:txBody>
          <a:bodyPr anchor="ctr">
            <a:spAutoFit/>
          </a:bodyPr>
          <a:lstStyle/>
          <a:p>
            <a:r>
              <a:rPr lang="sv-SE" sz="1600" b="1"/>
              <a:t>ንሕትመት ዕረፍቲ ሃብ</a:t>
            </a:r>
          </a:p>
        </p:txBody>
      </p:sp>
      <p:sp>
        <p:nvSpPr>
          <p:cNvPr id="56332" name="AutoShape 12"/>
          <p:cNvSpPr>
            <a:spLocks noChangeArrowheads="1"/>
          </p:cNvSpPr>
          <p:nvPr/>
        </p:nvSpPr>
        <p:spPr bwMode="auto">
          <a:xfrm>
            <a:off x="5002213" y="5775325"/>
            <a:ext cx="1441450" cy="711200"/>
          </a:xfrm>
          <a:prstGeom prst="leftArrow">
            <a:avLst>
              <a:gd name="adj1" fmla="val 50000"/>
              <a:gd name="adj2" fmla="val 849270"/>
            </a:avLst>
          </a:prstGeom>
          <a:solidFill>
            <a:schemeClr val="accent1"/>
          </a:solidFill>
          <a:ln w="9525" algn="ctr">
            <a:solidFill>
              <a:schemeClr val="tx1"/>
            </a:solidFill>
            <a:miter lim="800000"/>
            <a:headEnd/>
            <a:tailEnd/>
          </a:ln>
        </p:spPr>
        <p:txBody>
          <a:bodyPr anchor="ctr">
            <a:spAutoFit/>
          </a:bodyPr>
          <a:lstStyle/>
          <a:p>
            <a:r>
              <a:rPr lang="sv-SE" b="1"/>
              <a:t>እለ</a:t>
            </a:r>
          </a:p>
        </p:txBody>
      </p:sp>
      <p:sp>
        <p:nvSpPr>
          <p:cNvPr id="68616" name="Title 1"/>
          <p:cNvSpPr>
            <a:spLocks noGrp="1"/>
          </p:cNvSpPr>
          <p:nvPr>
            <p:ph type="title"/>
          </p:nvPr>
        </p:nvSpPr>
        <p:spPr>
          <a:xfrm>
            <a:off x="611188" y="333375"/>
            <a:ext cx="3619500" cy="1150938"/>
          </a:xfrm>
        </p:spPr>
        <p:txBody>
          <a:bodyPr/>
          <a:lstStyle/>
          <a:p>
            <a:pPr algn="l" eaLnBrk="1" hangingPunct="1"/>
            <a:r>
              <a:rPr lang="sv-SE" sz="2000" dirty="0"/>
              <a:t>ኣብቲ መስኮት ናይ ሓታሚትን ፋክስን</a:t>
            </a:r>
            <a:r>
              <a:rPr lang="sv-SE" dirty="0"/>
              <a:t> </a:t>
            </a:r>
            <a:r>
              <a:rPr lang="sv-SE" sz="2000" dirty="0"/>
              <a:t>ካብ ዘለዋ ንሓንቲ ሓታሚት ብየማን ምስትጥውቕ እዞም ዝስዕቡ ክትገብር ትኽእል፤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ox(i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6329"/>
                                        </p:tgtEl>
                                        <p:attrNameLst>
                                          <p:attrName>style.visibility</p:attrName>
                                        </p:attrNameLst>
                                      </p:cBhvr>
                                      <p:to>
                                        <p:strVal val="visible"/>
                                      </p:to>
                                    </p:set>
                                    <p:anim calcmode="lin" valueType="num">
                                      <p:cBhvr additive="base">
                                        <p:cTn id="17" dur="500" fill="hold"/>
                                        <p:tgtEl>
                                          <p:spTgt spid="56329"/>
                                        </p:tgtEl>
                                        <p:attrNameLst>
                                          <p:attrName>ppt_x</p:attrName>
                                        </p:attrNameLst>
                                      </p:cBhvr>
                                      <p:tavLst>
                                        <p:tav tm="0">
                                          <p:val>
                                            <p:strVal val="#ppt_x"/>
                                          </p:val>
                                        </p:tav>
                                        <p:tav tm="100000">
                                          <p:val>
                                            <p:strVal val="#ppt_x"/>
                                          </p:val>
                                        </p:tav>
                                      </p:tavLst>
                                    </p:anim>
                                    <p:anim calcmode="lin" valueType="num">
                                      <p:cBhvr additive="base">
                                        <p:cTn id="18" dur="500" fill="hold"/>
                                        <p:tgtEl>
                                          <p:spTgt spid="563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ox(in)">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6330"/>
                                        </p:tgtEl>
                                        <p:attrNameLst>
                                          <p:attrName>style.visibility</p:attrName>
                                        </p:attrNameLst>
                                      </p:cBhvr>
                                      <p:to>
                                        <p:strVal val="visible"/>
                                      </p:to>
                                    </p:set>
                                    <p:anim calcmode="lin" valueType="num">
                                      <p:cBhvr additive="base">
                                        <p:cTn id="28" dur="500" fill="hold"/>
                                        <p:tgtEl>
                                          <p:spTgt spid="56330"/>
                                        </p:tgtEl>
                                        <p:attrNameLst>
                                          <p:attrName>ppt_x</p:attrName>
                                        </p:attrNameLst>
                                      </p:cBhvr>
                                      <p:tavLst>
                                        <p:tav tm="0">
                                          <p:val>
                                            <p:strVal val="#ppt_x"/>
                                          </p:val>
                                        </p:tav>
                                        <p:tav tm="100000">
                                          <p:val>
                                            <p:strVal val="#ppt_x"/>
                                          </p:val>
                                        </p:tav>
                                      </p:tavLst>
                                    </p:anim>
                                    <p:anim calcmode="lin" valueType="num">
                                      <p:cBhvr additive="base">
                                        <p:cTn id="29" dur="500" fill="hold"/>
                                        <p:tgtEl>
                                          <p:spTgt spid="563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ox(in)">
                                      <p:cBhvr>
                                        <p:cTn id="34" dur="5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6331"/>
                                        </p:tgtEl>
                                        <p:attrNameLst>
                                          <p:attrName>style.visibility</p:attrName>
                                        </p:attrNameLst>
                                      </p:cBhvr>
                                      <p:to>
                                        <p:strVal val="visible"/>
                                      </p:to>
                                    </p:set>
                                    <p:anim calcmode="lin" valueType="num">
                                      <p:cBhvr additive="base">
                                        <p:cTn id="39" dur="500" fill="hold"/>
                                        <p:tgtEl>
                                          <p:spTgt spid="56331"/>
                                        </p:tgtEl>
                                        <p:attrNameLst>
                                          <p:attrName>ppt_x</p:attrName>
                                        </p:attrNameLst>
                                      </p:cBhvr>
                                      <p:tavLst>
                                        <p:tav tm="0">
                                          <p:val>
                                            <p:strVal val="#ppt_x"/>
                                          </p:val>
                                        </p:tav>
                                        <p:tav tm="100000">
                                          <p:val>
                                            <p:strVal val="#ppt_x"/>
                                          </p:val>
                                        </p:tav>
                                      </p:tavLst>
                                    </p:anim>
                                    <p:anim calcmode="lin" valueType="num">
                                      <p:cBhvr additive="base">
                                        <p:cTn id="40"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6332"/>
                                        </p:tgtEl>
                                        <p:attrNameLst>
                                          <p:attrName>style.visibility</p:attrName>
                                        </p:attrNameLst>
                                      </p:cBhvr>
                                      <p:to>
                                        <p:strVal val="visible"/>
                                      </p:to>
                                    </p:set>
                                    <p:anim calcmode="lin" valueType="num">
                                      <p:cBhvr additive="base">
                                        <p:cTn id="45" dur="500" fill="hold"/>
                                        <p:tgtEl>
                                          <p:spTgt spid="56332"/>
                                        </p:tgtEl>
                                        <p:attrNameLst>
                                          <p:attrName>ppt_x</p:attrName>
                                        </p:attrNameLst>
                                      </p:cBhvr>
                                      <p:tavLst>
                                        <p:tav tm="0">
                                          <p:val>
                                            <p:strVal val="#ppt_x"/>
                                          </p:val>
                                        </p:tav>
                                        <p:tav tm="100000">
                                          <p:val>
                                            <p:strVal val="#ppt_x"/>
                                          </p:val>
                                        </p:tav>
                                      </p:tavLst>
                                    </p:anim>
                                    <p:anim calcmode="lin" valueType="num">
                                      <p:cBhvr additive="base">
                                        <p:cTn id="46" dur="500" fill="hold"/>
                                        <p:tgtEl>
                                          <p:spTgt spid="56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56329" grpId="0" animBg="1"/>
      <p:bldP spid="56330" grpId="0" animBg="1"/>
      <p:bldP spid="56331" grpId="0" animBg="1"/>
      <p:bldP spid="563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331913" y="0"/>
            <a:ext cx="7313612" cy="1444625"/>
          </a:xfrm>
        </p:spPr>
        <p:txBody>
          <a:bodyPr/>
          <a:lstStyle/>
          <a:p>
            <a:pPr algn="l" eaLnBrk="1" hangingPunct="1"/>
            <a:r>
              <a:rPr lang="sv-SE" sz="1800" b="1"/>
              <a:t>ንጽሩራዊት ምልክት ናይ ሓታሚት ብድርብ ብንጥዋቕ ንናይ ሓታሚት መስኮት ክፈት። ኣብዚ ኩሎም እቶም ናብ ሓታሚት ዝተላእኩ ዕዮታት ሕትመት ይርኣዩሞ ክንቋጻጸሮም፣ ክንሓትሞም፣ ደው ክነብሎም ወይ ብሜኑ ዶኩመንት ጌርና ሓዲሽ ሕትመት ክንገብር ንኽእል።</a:t>
            </a:r>
          </a:p>
        </p:txBody>
      </p:sp>
      <p:pic>
        <p:nvPicPr>
          <p:cNvPr id="57347" name="Picture 51"/>
          <p:cNvPicPr>
            <a:picLocks noChangeAspect="1" noChangeArrowheads="1"/>
          </p:cNvPicPr>
          <p:nvPr/>
        </p:nvPicPr>
        <p:blipFill>
          <a:blip r:embed="rId2" cstate="print"/>
          <a:srcRect/>
          <a:stretch>
            <a:fillRect/>
          </a:stretch>
        </p:blipFill>
        <p:spPr bwMode="auto">
          <a:xfrm>
            <a:off x="1763713" y="1196975"/>
            <a:ext cx="6429375" cy="2500313"/>
          </a:xfrm>
          <a:prstGeom prst="rect">
            <a:avLst/>
          </a:prstGeom>
          <a:noFill/>
          <a:ln w="9525">
            <a:noFill/>
            <a:miter lim="800000"/>
            <a:headEnd/>
            <a:tailEnd/>
          </a:ln>
        </p:spPr>
      </p:pic>
      <p:sp>
        <p:nvSpPr>
          <p:cNvPr id="57348" name="Rectangle 3"/>
          <p:cNvSpPr>
            <a:spLocks noChangeArrowheads="1"/>
          </p:cNvSpPr>
          <p:nvPr/>
        </p:nvSpPr>
        <p:spPr bwMode="auto">
          <a:xfrm>
            <a:off x="3924300" y="3933825"/>
            <a:ext cx="4572000" cy="1920875"/>
          </a:xfrm>
          <a:prstGeom prst="rect">
            <a:avLst/>
          </a:prstGeom>
          <a:noFill/>
          <a:ln w="9525">
            <a:noFill/>
            <a:miter lim="800000"/>
            <a:headEnd/>
            <a:tailEnd/>
          </a:ln>
        </p:spPr>
        <p:txBody>
          <a:bodyPr>
            <a:spAutoFit/>
          </a:bodyPr>
          <a:lstStyle/>
          <a:p>
            <a:r>
              <a:rPr lang="sv-SE"/>
              <a:t>ካብ ሓደ ፕሮግራም ክትሓትም ኮለኻ ካብ ሜኑ-ኣርኪቭ </a:t>
            </a:r>
            <a:r>
              <a:rPr lang="sv-SE" b="1"/>
              <a:t>ሕተም</a:t>
            </a:r>
            <a:r>
              <a:rPr lang="sv-SE"/>
              <a:t> ተጠቐም። ብኣብ ዓውዲ መሳርሒታት ዘላ ጽሩራዊት ምልክት ጌርካ ሕትመት እንተ ጠሊብካ ነቲ ዕዮ ሕትመት ክትቆጻጸሮ ኣይትኽእልን፣ ኣብክንድኡ እታ ሓታሚት ነቲ ዶኩመንት ብምሉኡ  ብወግዓዊት መሕተሚት ጌራ ትሓትሞ።</a:t>
            </a:r>
          </a:p>
        </p:txBody>
      </p:sp>
      <p:pic>
        <p:nvPicPr>
          <p:cNvPr id="57349" name="Picture 52"/>
          <p:cNvPicPr>
            <a:picLocks noChangeAspect="1" noChangeArrowheads="1"/>
          </p:cNvPicPr>
          <p:nvPr/>
        </p:nvPicPr>
        <p:blipFill>
          <a:blip r:embed="rId3" cstate="print"/>
          <a:srcRect/>
          <a:stretch>
            <a:fillRect/>
          </a:stretch>
        </p:blipFill>
        <p:spPr bwMode="auto">
          <a:xfrm>
            <a:off x="539750" y="4076700"/>
            <a:ext cx="3000375" cy="1857375"/>
          </a:xfrm>
          <a:prstGeom prst="rect">
            <a:avLst/>
          </a:prstGeom>
          <a:noFill/>
          <a:ln w="9525">
            <a:noFill/>
            <a:miter lim="800000"/>
            <a:headEnd/>
            <a:tailEnd/>
          </a:ln>
        </p:spPr>
      </p:pic>
      <p:sp>
        <p:nvSpPr>
          <p:cNvPr id="57351" name="AutoShape 7"/>
          <p:cNvSpPr>
            <a:spLocks noChangeArrowheads="1"/>
          </p:cNvSpPr>
          <p:nvPr/>
        </p:nvSpPr>
        <p:spPr bwMode="auto">
          <a:xfrm>
            <a:off x="6732588" y="3141663"/>
            <a:ext cx="1768475" cy="647700"/>
          </a:xfrm>
          <a:prstGeom prst="wedgeRoundRectCallout">
            <a:avLst>
              <a:gd name="adj1" fmla="val -127847"/>
              <a:gd name="adj2" fmla="val -5906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ዕዮ ሕትመት ናብ ሓታሚት ተሰዲዱዩ</a:t>
            </a:r>
          </a:p>
        </p:txBody>
      </p:sp>
      <p:sp>
        <p:nvSpPr>
          <p:cNvPr id="2" name="Oval 1"/>
          <p:cNvSpPr/>
          <p:nvPr/>
        </p:nvSpPr>
        <p:spPr>
          <a:xfrm>
            <a:off x="2124075" y="1341438"/>
            <a:ext cx="1368425" cy="7191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b="1">
                <a:solidFill>
                  <a:schemeClr val="tx1"/>
                </a:solidFill>
                <a:latin typeface="Arial" charset="0"/>
                <a:cs typeface="Arial" charset="0"/>
              </a:rPr>
              <a:t>ዶኩመንት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diamond(in)">
                                      <p:cBhvr>
                                        <p:cTn id="7" dur="2000"/>
                                        <p:tgtEl>
                                          <p:spTgt spid="573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51"/>
                                        </p:tgtEl>
                                        <p:attrNameLst>
                                          <p:attrName>style.visibility</p:attrName>
                                        </p:attrNameLst>
                                      </p:cBhvr>
                                      <p:to>
                                        <p:strVal val="visible"/>
                                      </p:to>
                                    </p:set>
                                    <p:animEffect transition="in" filter="blinds(horizontal)">
                                      <p:cBhvr>
                                        <p:cTn id="12" dur="500"/>
                                        <p:tgtEl>
                                          <p:spTgt spid="573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box(in)">
                                      <p:cBhvr>
                                        <p:cTn id="17" dur="500"/>
                                        <p:tgtEl>
                                          <p:spTgt spid="5734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7349"/>
                                        </p:tgtEl>
                                        <p:attrNameLst>
                                          <p:attrName>style.visibility</p:attrName>
                                        </p:attrNameLst>
                                      </p:cBhvr>
                                      <p:to>
                                        <p:strVal val="visible"/>
                                      </p:to>
                                    </p:set>
                                    <p:animEffect transition="in" filter="box(in)">
                                      <p:cBhvr>
                                        <p:cTn id="2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370013" y="301625"/>
            <a:ext cx="7313612" cy="912813"/>
          </a:xfrm>
        </p:spPr>
        <p:txBody>
          <a:bodyPr/>
          <a:lstStyle/>
          <a:p>
            <a:pPr algn="l" rtl="1" eaLnBrk="1" hangingPunct="1"/>
            <a:r>
              <a:rPr lang="sv-SE" sz="4000">
                <a:solidFill>
                  <a:schemeClr val="accent1"/>
                </a:solidFill>
                <a:latin typeface="Tahoma" pitchFamily="34" charset="0"/>
                <a:cs typeface="Tahoma" pitchFamily="34" charset="0"/>
              </a:rPr>
              <a:t>ሕተም</a:t>
            </a:r>
          </a:p>
        </p:txBody>
      </p:sp>
      <p:pic>
        <p:nvPicPr>
          <p:cNvPr id="58372" name="Picture 3"/>
          <p:cNvPicPr>
            <a:picLocks noChangeAspect="1" noChangeArrowheads="1"/>
          </p:cNvPicPr>
          <p:nvPr/>
        </p:nvPicPr>
        <p:blipFill>
          <a:blip r:embed="rId2" cstate="print"/>
          <a:srcRect/>
          <a:stretch>
            <a:fillRect/>
          </a:stretch>
        </p:blipFill>
        <p:spPr bwMode="auto">
          <a:xfrm>
            <a:off x="4932363" y="1484313"/>
            <a:ext cx="3929062" cy="4714875"/>
          </a:xfrm>
          <a:prstGeom prst="rect">
            <a:avLst/>
          </a:prstGeom>
          <a:noFill/>
          <a:ln w="9525">
            <a:noFill/>
            <a:miter lim="800000"/>
            <a:headEnd/>
            <a:tailEnd/>
          </a:ln>
        </p:spPr>
      </p:pic>
      <p:sp>
        <p:nvSpPr>
          <p:cNvPr id="58373" name="Rectangle 4"/>
          <p:cNvSpPr>
            <a:spLocks noChangeArrowheads="1"/>
          </p:cNvSpPr>
          <p:nvPr/>
        </p:nvSpPr>
        <p:spPr bwMode="auto">
          <a:xfrm>
            <a:off x="1116013" y="1268413"/>
            <a:ext cx="3573462" cy="5153025"/>
          </a:xfrm>
          <a:prstGeom prst="rect">
            <a:avLst/>
          </a:prstGeom>
          <a:noFill/>
          <a:ln w="9525">
            <a:noFill/>
            <a:miter lim="800000"/>
            <a:headEnd/>
            <a:tailEnd/>
          </a:ln>
        </p:spPr>
        <p:txBody>
          <a:bodyPr>
            <a:spAutoFit/>
          </a:bodyPr>
          <a:lstStyle/>
          <a:p>
            <a:pPr eaLnBrk="0" hangingPunct="0"/>
            <a:r>
              <a:rPr lang="sv-SE"/>
              <a:t>ብሜኑ-ኣርኪቭ ኣቢልካ ክትሓትም እንተኾንካ፤ እቲ ዕዮ ሕትመት ክትሰደላ ትደልያ ክትመርጽ ትኽእሊኻ (ካብ ሓደ ዝያዳ ሓተምቲ ናብ ኮምፑተር ተጸሚዶም እንተለዉ)።</a:t>
            </a:r>
            <a:endParaRPr lang="sv-SE">
              <a:latin typeface="Tahoma" pitchFamily="34" charset="0"/>
              <a:cs typeface="Tahoma" pitchFamily="34" charset="0"/>
            </a:endParaRPr>
          </a:p>
          <a:p>
            <a:pPr eaLnBrk="0" hangingPunct="0"/>
            <a:endParaRPr lang="sv-SE">
              <a:latin typeface="Tahoma" pitchFamily="34" charset="0"/>
              <a:cs typeface="Tahoma" pitchFamily="34" charset="0"/>
            </a:endParaRPr>
          </a:p>
          <a:p>
            <a:pPr eaLnBrk="0" hangingPunct="0"/>
            <a:r>
              <a:rPr lang="sv-SE"/>
              <a:t>ኣየኖት ገጻት ክሕተሙ ከምዘለዎም ክትቆጻጸር ትኽእሊኻ።</a:t>
            </a:r>
            <a:endParaRPr lang="sv-SE">
              <a:latin typeface="Tahoma" pitchFamily="34" charset="0"/>
              <a:cs typeface="Tahoma" pitchFamily="34" charset="0"/>
            </a:endParaRPr>
          </a:p>
          <a:p>
            <a:pPr eaLnBrk="0" hangingPunct="0"/>
            <a:endParaRPr lang="sv-SE">
              <a:latin typeface="Tahoma" pitchFamily="34" charset="0"/>
              <a:cs typeface="Tahoma" pitchFamily="34" charset="0"/>
            </a:endParaRPr>
          </a:p>
          <a:p>
            <a:pPr eaLnBrk="0" hangingPunct="0"/>
            <a:r>
              <a:rPr lang="sv-SE"/>
              <a:t>ኣብ ዝስዕብ ኣማራጺ ኣጉል ወይ ማዕረ ቁጽሪ ገጻት ውን ኣብ ጸጋም ኩርናዕ ክትሓትም ትኽእል።</a:t>
            </a:r>
            <a:endParaRPr lang="sv-SE">
              <a:latin typeface="Tahoma" pitchFamily="34" charset="0"/>
              <a:cs typeface="Tahoma" pitchFamily="34" charset="0"/>
            </a:endParaRPr>
          </a:p>
          <a:p>
            <a:pPr eaLnBrk="0" hangingPunct="0"/>
            <a:endParaRPr lang="sv-SE">
              <a:latin typeface="Tahoma" pitchFamily="34" charset="0"/>
              <a:cs typeface="Tahoma" pitchFamily="34" charset="0"/>
            </a:endParaRPr>
          </a:p>
          <a:p>
            <a:pPr eaLnBrk="0" hangingPunct="0"/>
            <a:r>
              <a:rPr lang="sv-SE"/>
              <a:t>ብዝሒ ቅዳሕ ሕትመትን ኣሰራርዓዖምን ምረጽ።</a:t>
            </a:r>
            <a:endParaRPr lang="sv-SE">
              <a:latin typeface="Tahoma" pitchFamily="34" charset="0"/>
              <a:cs typeface="Tahoma" pitchFamily="34" charset="0"/>
            </a:endParaRPr>
          </a:p>
          <a:p>
            <a:pPr eaLnBrk="0" hangingPunct="0">
              <a:buFont typeface="Wingdings" pitchFamily="2" charset="2"/>
              <a:buChar char="Ø"/>
            </a:pPr>
            <a:endParaRPr lang="ar-IQ" sz="1600" b="1" i="1">
              <a:latin typeface="Tahoma" pitchFamily="34" charset="0"/>
              <a:cs typeface="Tahoma" pitchFamily="34" charset="0"/>
            </a:endParaRPr>
          </a:p>
          <a:p>
            <a:pPr>
              <a:buFont typeface="Wingdings" pitchFamily="2" charset="2"/>
              <a:buChar char="Ø"/>
            </a:pPr>
            <a:endParaRPr lang="sv-SE" sz="1600" b="1">
              <a:latin typeface="Tahoma" pitchFamily="34" charset="0"/>
              <a:cs typeface="Tahoma" pitchFamily="34" charset="0"/>
            </a:endParaRPr>
          </a:p>
        </p:txBody>
      </p:sp>
      <p:sp>
        <p:nvSpPr>
          <p:cNvPr id="58377" name="AutoShape 9"/>
          <p:cNvSpPr>
            <a:spLocks noChangeArrowheads="1"/>
          </p:cNvSpPr>
          <p:nvPr/>
        </p:nvSpPr>
        <p:spPr bwMode="auto">
          <a:xfrm>
            <a:off x="6877050" y="2714625"/>
            <a:ext cx="989013" cy="498475"/>
          </a:xfrm>
          <a:prstGeom prst="wedgeRoundRectCallout">
            <a:avLst>
              <a:gd name="adj1" fmla="val 40046"/>
              <a:gd name="adj2" fmla="val -95222"/>
              <a:gd name="adj3" fmla="val 16667"/>
            </a:avLst>
          </a:prstGeom>
          <a:solidFill>
            <a:srgbClr val="B9CDE5"/>
          </a:solidFill>
          <a:ln w="9525" algn="ctr">
            <a:solidFill>
              <a:schemeClr val="tx1"/>
            </a:solidFill>
            <a:miter lim="800000"/>
            <a:headEnd/>
            <a:tailEnd/>
          </a:ln>
        </p:spPr>
        <p:txBody>
          <a:bodyPr anchor="ctr"/>
          <a:lstStyle/>
          <a:p>
            <a:pPr algn="ctr"/>
            <a:r>
              <a:rPr lang="sv-SE" sz="1600" b="1"/>
              <a:t>ሓታሚት ምረጽ</a:t>
            </a:r>
          </a:p>
        </p:txBody>
      </p:sp>
      <p:sp>
        <p:nvSpPr>
          <p:cNvPr id="58378" name="AutoShape 10"/>
          <p:cNvSpPr>
            <a:spLocks noChangeArrowheads="1"/>
          </p:cNvSpPr>
          <p:nvPr/>
        </p:nvSpPr>
        <p:spPr bwMode="auto">
          <a:xfrm>
            <a:off x="5076825" y="5516563"/>
            <a:ext cx="1655763" cy="657225"/>
          </a:xfrm>
          <a:prstGeom prst="wedgeRoundRectCallout">
            <a:avLst>
              <a:gd name="adj1" fmla="val 39551"/>
              <a:gd name="adj2" fmla="val -98069"/>
              <a:gd name="adj3" fmla="val 16667"/>
            </a:avLst>
          </a:prstGeom>
          <a:solidFill>
            <a:srgbClr val="B9CDE5"/>
          </a:solidFill>
          <a:ln w="9525" algn="ctr">
            <a:solidFill>
              <a:schemeClr val="tx1"/>
            </a:solidFill>
            <a:miter lim="800000"/>
            <a:headEnd/>
            <a:tailEnd/>
          </a:ln>
        </p:spPr>
        <p:txBody>
          <a:bodyPr anchor="ctr"/>
          <a:lstStyle/>
          <a:p>
            <a:pPr algn="ctr"/>
            <a:r>
              <a:rPr lang="sv-SE" sz="1600" b="1"/>
              <a:t>ኣጉል፣ ማዕረ ቁጽሪ ወይ ኩሎም ገጻት ጽሓፍ</a:t>
            </a:r>
          </a:p>
        </p:txBody>
      </p:sp>
      <p:sp>
        <p:nvSpPr>
          <p:cNvPr id="2" name="Rounded Rectangle 1"/>
          <p:cNvSpPr/>
          <p:nvPr/>
        </p:nvSpPr>
        <p:spPr>
          <a:xfrm>
            <a:off x="6804025" y="3644900"/>
            <a:ext cx="2054225" cy="1296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5" name="Rounded Rectangle 14"/>
          <p:cNvSpPr/>
          <p:nvPr/>
        </p:nvSpPr>
        <p:spPr>
          <a:xfrm>
            <a:off x="4984750" y="3662363"/>
            <a:ext cx="1674813"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b="1">
                <a:solidFill>
                  <a:schemeClr val="tx1"/>
                </a:solidFill>
                <a:latin typeface="Arial" charset="0"/>
                <a:cs typeface="Arial" charset="0"/>
              </a:rPr>
              <a:t>   ቁ.ገጽ/ደረት ገጻት       ብኮማ እንዳፈለኻ ጽሓፍ</a:t>
            </a:r>
          </a:p>
        </p:txBody>
      </p:sp>
      <p:sp>
        <p:nvSpPr>
          <p:cNvPr id="16" name="AutoShape 11"/>
          <p:cNvSpPr>
            <a:spLocks noChangeArrowheads="1"/>
          </p:cNvSpPr>
          <p:nvPr/>
        </p:nvSpPr>
        <p:spPr bwMode="auto">
          <a:xfrm rot="10800000">
            <a:off x="6877050" y="3408363"/>
            <a:ext cx="1511300" cy="1079500"/>
          </a:xfrm>
          <a:prstGeom prst="leftArrow">
            <a:avLst>
              <a:gd name="adj1" fmla="val 50000"/>
              <a:gd name="adj2" fmla="val 517391"/>
            </a:avLst>
          </a:prstGeom>
          <a:solidFill>
            <a:schemeClr val="accent1"/>
          </a:solidFill>
          <a:ln w="9525" algn="ctr">
            <a:solidFill>
              <a:schemeClr val="tx1"/>
            </a:solidFill>
            <a:miter lim="800000"/>
            <a:headEnd/>
            <a:tailEnd/>
          </a:ln>
        </p:spPr>
        <p:txBody>
          <a:bodyPr rot="10800000" anchor="ctr">
            <a:spAutoFit/>
          </a:bodyPr>
          <a:lstStyle/>
          <a:p>
            <a:r>
              <a:rPr lang="sv-SE" sz="1600" b="1"/>
              <a:t>ብዝሒ ቅዳሕ</a:t>
            </a:r>
          </a:p>
        </p:txBody>
      </p:sp>
      <p:sp>
        <p:nvSpPr>
          <p:cNvPr id="17" name="AutoShape 11"/>
          <p:cNvSpPr>
            <a:spLocks noChangeArrowheads="1"/>
          </p:cNvSpPr>
          <p:nvPr/>
        </p:nvSpPr>
        <p:spPr bwMode="auto">
          <a:xfrm rot="10800000">
            <a:off x="7019925" y="4221163"/>
            <a:ext cx="1152525" cy="711200"/>
          </a:xfrm>
          <a:prstGeom prst="leftArrow">
            <a:avLst>
              <a:gd name="adj1" fmla="val 50000"/>
              <a:gd name="adj2" fmla="val 595007"/>
            </a:avLst>
          </a:prstGeom>
          <a:solidFill>
            <a:schemeClr val="accent1"/>
          </a:solidFill>
          <a:ln w="9525" algn="ctr">
            <a:solidFill>
              <a:schemeClr val="tx1"/>
            </a:solidFill>
            <a:miter lim="800000"/>
            <a:headEnd/>
            <a:tailEnd/>
          </a:ln>
        </p:spPr>
        <p:txBody>
          <a:bodyPr rot="10800000" anchor="ctr">
            <a:spAutoFit/>
          </a:bodyPr>
          <a:lstStyle/>
          <a:p>
            <a:r>
              <a:rPr lang="sv-SE"/>
              <a:t>ስራዕ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blinds(horizontal)">
                                      <p:cBhvr>
                                        <p:cTn id="7" dur="500"/>
                                        <p:tgtEl>
                                          <p:spTgt spid="583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blinds(horizontal)">
                                      <p:cBhvr>
                                        <p:cTn id="12" dur="500"/>
                                        <p:tgtEl>
                                          <p:spTgt spid="5837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377"/>
                                        </p:tgtEl>
                                        <p:attrNameLst>
                                          <p:attrName>style.visibility</p:attrName>
                                        </p:attrNameLst>
                                      </p:cBhvr>
                                      <p:to>
                                        <p:strVal val="visible"/>
                                      </p:to>
                                    </p:set>
                                    <p:anim calcmode="lin" valueType="num">
                                      <p:cBhvr additive="base">
                                        <p:cTn id="17" dur="500" fill="hold"/>
                                        <p:tgtEl>
                                          <p:spTgt spid="58377"/>
                                        </p:tgtEl>
                                        <p:attrNameLst>
                                          <p:attrName>ppt_x</p:attrName>
                                        </p:attrNameLst>
                                      </p:cBhvr>
                                      <p:tavLst>
                                        <p:tav tm="0">
                                          <p:val>
                                            <p:strVal val="#ppt_x"/>
                                          </p:val>
                                        </p:tav>
                                        <p:tav tm="100000">
                                          <p:val>
                                            <p:strVal val="#ppt_x"/>
                                          </p:val>
                                        </p:tav>
                                      </p:tavLst>
                                    </p:anim>
                                    <p:anim calcmode="lin" valueType="num">
                                      <p:cBhvr additive="base">
                                        <p:cTn id="18"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Effect transition="in" filter="blinds(horizontal)">
                                      <p:cBhvr>
                                        <p:cTn id="23" dur="500"/>
                                        <p:tgtEl>
                                          <p:spTgt spid="5837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7" grpId="0" animBg="1"/>
      <p:bldP spid="58378" grpId="0" animBg="1"/>
      <p:bldP spid="1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258888" y="188913"/>
            <a:ext cx="7313612" cy="785812"/>
          </a:xfrm>
        </p:spPr>
        <p:txBody>
          <a:bodyPr/>
          <a:lstStyle/>
          <a:p>
            <a:pPr rtl="1" eaLnBrk="1" hangingPunct="1"/>
            <a:r>
              <a:rPr lang="sv-SE" sz="4000">
                <a:solidFill>
                  <a:schemeClr val="accent1"/>
                </a:solidFill>
                <a:latin typeface="Tahoma" pitchFamily="34" charset="0"/>
                <a:cs typeface="Tahoma" pitchFamily="34" charset="0"/>
              </a:rPr>
              <a:t>ኣብ ዊንዶውስ ክፈት</a:t>
            </a:r>
          </a:p>
        </p:txBody>
      </p:sp>
      <p:pic>
        <p:nvPicPr>
          <p:cNvPr id="59395" name="Picture 2"/>
          <p:cNvPicPr>
            <a:picLocks noChangeAspect="1" noChangeArrowheads="1"/>
          </p:cNvPicPr>
          <p:nvPr/>
        </p:nvPicPr>
        <p:blipFill>
          <a:blip r:embed="rId2" cstate="print"/>
          <a:srcRect/>
          <a:stretch>
            <a:fillRect/>
          </a:stretch>
        </p:blipFill>
        <p:spPr bwMode="auto">
          <a:xfrm>
            <a:off x="395536" y="2348880"/>
            <a:ext cx="5724525" cy="4214812"/>
          </a:xfrm>
          <a:prstGeom prst="rect">
            <a:avLst/>
          </a:prstGeom>
          <a:noFill/>
          <a:ln w="9525">
            <a:noFill/>
            <a:miter lim="800000"/>
            <a:headEnd/>
            <a:tailEnd/>
          </a:ln>
        </p:spPr>
      </p:pic>
      <p:sp>
        <p:nvSpPr>
          <p:cNvPr id="59396" name="Rectangle 1"/>
          <p:cNvSpPr>
            <a:spLocks noChangeArrowheads="1"/>
          </p:cNvSpPr>
          <p:nvPr/>
        </p:nvSpPr>
        <p:spPr bwMode="auto">
          <a:xfrm>
            <a:off x="539552" y="1052736"/>
            <a:ext cx="8066087" cy="1006475"/>
          </a:xfrm>
          <a:prstGeom prst="rect">
            <a:avLst/>
          </a:prstGeom>
          <a:noFill/>
          <a:ln w="9525" algn="ctr">
            <a:noFill/>
            <a:miter lim="800000"/>
            <a:headEnd/>
            <a:tailEnd/>
          </a:ln>
        </p:spPr>
        <p:txBody>
          <a:bodyPr anchor="ctr">
            <a:spAutoFit/>
          </a:bodyPr>
          <a:lstStyle/>
          <a:p>
            <a:pPr eaLnBrk="0" hangingPunct="0"/>
            <a:r>
              <a:rPr lang="sv-SE" dirty="0"/>
              <a:t>ኣብ ነፍሲ ወከፍ ፕሮግራም ኣብ ሜኑ-ኣርኪቭ </a:t>
            </a:r>
            <a:r>
              <a:rPr lang="sv-SE" b="1" dirty="0"/>
              <a:t>ክፈት</a:t>
            </a:r>
            <a:r>
              <a:rPr lang="sv-SE" dirty="0"/>
              <a:t> ዝብል ትእዛዝ ኣሎ። ን</a:t>
            </a:r>
            <a:r>
              <a:rPr lang="sv-SE" b="1" dirty="0"/>
              <a:t>ክፈት</a:t>
            </a:r>
            <a:r>
              <a:rPr lang="sv-SE" dirty="0"/>
              <a:t> ምስ ጠወቕካ መስኮተ-ልዝብ ይርኤ። ኣብኡ ናብቲ ዝተዓቀበ ፋይል ዘለዎ ክትድህስስ ትኽእል። ድሓር ነቲ ፋይል ንኽትከፍት ብድርብ ጠውቆ።</a:t>
            </a:r>
            <a:r>
              <a:rPr lang="sv-SE" dirty="0">
                <a:latin typeface="Tahoma" pitchFamily="34" charset="0"/>
                <a:cs typeface="Tahoma" pitchFamily="34" charset="0"/>
              </a:rPr>
              <a:t>.</a:t>
            </a:r>
          </a:p>
        </p:txBody>
      </p:sp>
      <p:sp>
        <p:nvSpPr>
          <p:cNvPr id="59397" name="Rectangle 2"/>
          <p:cNvSpPr>
            <a:spLocks noChangeArrowheads="1"/>
          </p:cNvSpPr>
          <p:nvPr/>
        </p:nvSpPr>
        <p:spPr bwMode="auto">
          <a:xfrm>
            <a:off x="6227763" y="3908425"/>
            <a:ext cx="2916237" cy="1616075"/>
          </a:xfrm>
          <a:prstGeom prst="rect">
            <a:avLst/>
          </a:prstGeom>
          <a:noFill/>
          <a:ln w="9525" algn="ctr">
            <a:noFill/>
            <a:miter lim="800000"/>
            <a:headEnd/>
            <a:tailEnd/>
          </a:ln>
        </p:spPr>
        <p:txBody>
          <a:bodyPr anchor="ctr">
            <a:spAutoFit/>
          </a:bodyPr>
          <a:lstStyle/>
          <a:p>
            <a:pPr eaLnBrk="0" hangingPunct="0"/>
            <a:r>
              <a:rPr lang="sv-SE"/>
              <a:t>ሓደ ፕሮግራም ነቶም ምስ ዕዮኡ ዝሰማምዑ ፋይላት ጥራዩ ዝኸፍት፤ ንኣብነት ወርድ ፕሮግራም ጥራይ ንፋይላት-ወርድ ጥራዩ ዝኽፍት።</a:t>
            </a:r>
            <a:endParaRPr lang="ar-SY"/>
          </a:p>
        </p:txBody>
      </p:sp>
      <p:sp>
        <p:nvSpPr>
          <p:cNvPr id="59399" name="AutoShape 7"/>
          <p:cNvSpPr>
            <a:spLocks noChangeArrowheads="1"/>
          </p:cNvSpPr>
          <p:nvPr/>
        </p:nvSpPr>
        <p:spPr bwMode="auto">
          <a:xfrm>
            <a:off x="2681537" y="3258055"/>
            <a:ext cx="1873250" cy="576262"/>
          </a:xfrm>
          <a:prstGeom prst="wedgeRoundRectCallout">
            <a:avLst>
              <a:gd name="adj1" fmla="val -14892"/>
              <a:gd name="adj2" fmla="val -119277"/>
              <a:gd name="adj3" fmla="val 16667"/>
            </a:avLst>
          </a:prstGeom>
          <a:solidFill>
            <a:srgbClr val="B9CDE5"/>
          </a:solidFill>
          <a:ln w="9525" algn="ctr">
            <a:solidFill>
              <a:schemeClr val="tx1"/>
            </a:solidFill>
            <a:miter lim="800000"/>
            <a:headEnd/>
            <a:tailEnd/>
          </a:ln>
        </p:spPr>
        <p:txBody>
          <a:bodyPr anchor="ctr"/>
          <a:lstStyle/>
          <a:p>
            <a:pPr algn="ctr"/>
            <a:r>
              <a:rPr lang="sv-SE" sz="1600" b="1" dirty="0"/>
              <a:t>ካብዚ ናብቲ ትዓቂቡ ዘሎ ፋይል ዳህስስ</a:t>
            </a:r>
          </a:p>
        </p:txBody>
      </p:sp>
      <p:sp>
        <p:nvSpPr>
          <p:cNvPr id="59400" name="AutoShape 8"/>
          <p:cNvSpPr>
            <a:spLocks noChangeArrowheads="1"/>
          </p:cNvSpPr>
          <p:nvPr/>
        </p:nvSpPr>
        <p:spPr bwMode="auto">
          <a:xfrm>
            <a:off x="3257799" y="3977192"/>
            <a:ext cx="1655763" cy="576263"/>
          </a:xfrm>
          <a:prstGeom prst="wedgeRoundRectCallout">
            <a:avLst>
              <a:gd name="adj1" fmla="val -103306"/>
              <a:gd name="adj2" fmla="val -46694"/>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ነቲ ክትካፍቶ ትደሊ ፋይል ምረጽ</a:t>
            </a:r>
          </a:p>
        </p:txBody>
      </p:sp>
      <p:sp>
        <p:nvSpPr>
          <p:cNvPr id="59401" name="AutoShape 9"/>
          <p:cNvSpPr>
            <a:spLocks noChangeArrowheads="1"/>
          </p:cNvSpPr>
          <p:nvPr/>
        </p:nvSpPr>
        <p:spPr bwMode="auto">
          <a:xfrm>
            <a:off x="3762624" y="5058280"/>
            <a:ext cx="1871663" cy="576262"/>
          </a:xfrm>
          <a:prstGeom prst="wedgeRoundRectCallout">
            <a:avLst>
              <a:gd name="adj1" fmla="val 48472"/>
              <a:gd name="adj2" fmla="val 12217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ፋይል ምስ መረጽካ ን”ክፈት” ጠውቕ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linds(horizontal)">
                                      <p:cBhvr>
                                        <p:cTn id="17" dur="5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blinds(horizontal)">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blinds(horizontal)">
                                      <p:cBhvr>
                                        <p:cTn id="3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9" grpId="0" animBg="1"/>
      <p:bldP spid="59400" grpId="0" animBg="1"/>
      <p:bldP spid="5940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188640"/>
            <a:ext cx="9144000" cy="769938"/>
          </a:xfrm>
        </p:spPr>
        <p:txBody>
          <a:bodyPr/>
          <a:lstStyle/>
          <a:p>
            <a:pPr rtl="1" eaLnBrk="1" hangingPunct="1"/>
            <a:r>
              <a:rPr lang="en-US" sz="4000" dirty="0" err="1">
                <a:solidFill>
                  <a:schemeClr val="accent1"/>
                </a:solidFill>
                <a:latin typeface="Tahoma" pitchFamily="34" charset="0"/>
                <a:cs typeface="Tahoma" pitchFamily="34" charset="0"/>
              </a:rPr>
              <a:t>ኣብ</a:t>
            </a:r>
            <a:r>
              <a:rPr lang="en-US" sz="4000" dirty="0">
                <a:solidFill>
                  <a:schemeClr val="accent1"/>
                </a:solidFill>
                <a:latin typeface="Tahoma" pitchFamily="34" charset="0"/>
                <a:cs typeface="Tahoma" pitchFamily="34" charset="0"/>
              </a:rPr>
              <a:t> </a:t>
            </a:r>
            <a:r>
              <a:rPr lang="en-US" sz="4000" dirty="0" err="1">
                <a:solidFill>
                  <a:schemeClr val="accent1"/>
                </a:solidFill>
                <a:latin typeface="Tahoma" pitchFamily="34" charset="0"/>
                <a:cs typeface="Tahoma" pitchFamily="34" charset="0"/>
              </a:rPr>
              <a:t>ዊንዶውስ</a:t>
            </a:r>
            <a:r>
              <a:rPr lang="en-US" sz="4000" dirty="0">
                <a:solidFill>
                  <a:schemeClr val="accent1"/>
                </a:solidFill>
                <a:latin typeface="Tahoma" pitchFamily="34" charset="0"/>
                <a:cs typeface="Tahoma" pitchFamily="34" charset="0"/>
              </a:rPr>
              <a:t> </a:t>
            </a:r>
            <a:r>
              <a:rPr lang="en-US" sz="4000" dirty="0" err="1">
                <a:solidFill>
                  <a:schemeClr val="accent1"/>
                </a:solidFill>
                <a:latin typeface="Tahoma" pitchFamily="34" charset="0"/>
                <a:cs typeface="Tahoma" pitchFamily="34" charset="0"/>
              </a:rPr>
              <a:t>ፈትሽ</a:t>
            </a:r>
            <a:r>
              <a:rPr lang="en-US" sz="4000" dirty="0">
                <a:solidFill>
                  <a:schemeClr val="accent1"/>
                </a:solidFill>
                <a:latin typeface="Tahoma" pitchFamily="34" charset="0"/>
                <a:cs typeface="Tahoma" pitchFamily="34" charset="0"/>
              </a:rPr>
              <a:t>/</a:t>
            </a:r>
            <a:r>
              <a:rPr lang="en-US" sz="4000" dirty="0" err="1">
                <a:solidFill>
                  <a:schemeClr val="accent1"/>
                </a:solidFill>
                <a:latin typeface="Tahoma" pitchFamily="34" charset="0"/>
                <a:cs typeface="Tahoma" pitchFamily="34" charset="0"/>
              </a:rPr>
              <a:t>ዳህስስ</a:t>
            </a:r>
            <a:endParaRPr lang="sv-SE" sz="4000" dirty="0">
              <a:solidFill>
                <a:schemeClr val="accent1"/>
              </a:solidFill>
              <a:latin typeface="Tahoma" pitchFamily="34" charset="0"/>
              <a:cs typeface="Tahoma" pitchFamily="34" charset="0"/>
            </a:endParaRPr>
          </a:p>
        </p:txBody>
      </p:sp>
      <p:sp>
        <p:nvSpPr>
          <p:cNvPr id="60419" name="Rectangle 2"/>
          <p:cNvSpPr>
            <a:spLocks noChangeArrowheads="1"/>
          </p:cNvSpPr>
          <p:nvPr/>
        </p:nvSpPr>
        <p:spPr bwMode="auto">
          <a:xfrm>
            <a:off x="5724525" y="1196975"/>
            <a:ext cx="4429125" cy="641350"/>
          </a:xfrm>
          <a:prstGeom prst="rect">
            <a:avLst/>
          </a:prstGeom>
          <a:noFill/>
          <a:ln w="9525">
            <a:noFill/>
            <a:miter lim="800000"/>
            <a:headEnd/>
            <a:tailEnd/>
          </a:ln>
        </p:spPr>
        <p:txBody>
          <a:bodyPr>
            <a:spAutoFit/>
          </a:bodyPr>
          <a:lstStyle/>
          <a:p>
            <a:r>
              <a:rPr lang="sv-SE" sz="1800"/>
              <a:t>ናብ መጠወቒ-መጀመሪ ብየማን ብምጥዋቕን </a:t>
            </a:r>
          </a:p>
          <a:p>
            <a:r>
              <a:rPr lang="sv-SE" sz="1800"/>
              <a:t>ንፈትሽ ብምምራጽን ንፈትሽ ክፈት።</a:t>
            </a:r>
          </a:p>
        </p:txBody>
      </p:sp>
      <p:pic>
        <p:nvPicPr>
          <p:cNvPr id="60420" name="Picture 3"/>
          <p:cNvPicPr>
            <a:picLocks noChangeAspect="1" noChangeArrowheads="1"/>
          </p:cNvPicPr>
          <p:nvPr/>
        </p:nvPicPr>
        <p:blipFill>
          <a:blip r:embed="rId2" cstate="print"/>
          <a:srcRect/>
          <a:stretch>
            <a:fillRect/>
          </a:stretch>
        </p:blipFill>
        <p:spPr bwMode="auto">
          <a:xfrm>
            <a:off x="3708400" y="1052513"/>
            <a:ext cx="2019300" cy="1304925"/>
          </a:xfrm>
          <a:prstGeom prst="rect">
            <a:avLst/>
          </a:prstGeom>
          <a:noFill/>
          <a:ln w="9525">
            <a:noFill/>
            <a:miter lim="800000"/>
            <a:headEnd/>
            <a:tailEnd/>
          </a:ln>
        </p:spPr>
      </p:pic>
      <p:pic>
        <p:nvPicPr>
          <p:cNvPr id="60421" name="Picture 4"/>
          <p:cNvPicPr>
            <a:picLocks noChangeAspect="1" noChangeArrowheads="1"/>
          </p:cNvPicPr>
          <p:nvPr/>
        </p:nvPicPr>
        <p:blipFill>
          <a:blip r:embed="rId3" cstate="print"/>
          <a:srcRect/>
          <a:stretch>
            <a:fillRect/>
          </a:stretch>
        </p:blipFill>
        <p:spPr bwMode="auto">
          <a:xfrm>
            <a:off x="4357688" y="2740025"/>
            <a:ext cx="4786312" cy="4071938"/>
          </a:xfrm>
          <a:prstGeom prst="rect">
            <a:avLst/>
          </a:prstGeom>
          <a:noFill/>
          <a:ln w="9525">
            <a:noFill/>
            <a:miter lim="800000"/>
            <a:headEnd/>
            <a:tailEnd/>
          </a:ln>
        </p:spPr>
      </p:pic>
      <p:sp>
        <p:nvSpPr>
          <p:cNvPr id="60422" name="Rectangle 5"/>
          <p:cNvSpPr>
            <a:spLocks noChangeArrowheads="1"/>
          </p:cNvSpPr>
          <p:nvPr/>
        </p:nvSpPr>
        <p:spPr bwMode="auto">
          <a:xfrm>
            <a:off x="323850" y="1989138"/>
            <a:ext cx="4033838" cy="4456112"/>
          </a:xfrm>
          <a:prstGeom prst="rect">
            <a:avLst/>
          </a:prstGeom>
          <a:noFill/>
          <a:ln w="9525">
            <a:noFill/>
            <a:miter lim="800000"/>
            <a:headEnd/>
            <a:tailEnd/>
          </a:ln>
        </p:spPr>
        <p:txBody>
          <a:bodyPr>
            <a:spAutoFit/>
          </a:bodyPr>
          <a:lstStyle/>
          <a:p>
            <a:r>
              <a:rPr lang="sv-SE" sz="1800"/>
              <a:t>መፈታሺ ብክልተ ክፋላት ዝቆመዩ፤ ጸጋማዊን የማናዊን መሳኹቲ።</a:t>
            </a:r>
            <a:endParaRPr lang="sv-SE" sz="1800">
              <a:latin typeface="Tahoma" pitchFamily="34" charset="0"/>
              <a:cs typeface="Tahoma" pitchFamily="34" charset="0"/>
            </a:endParaRPr>
          </a:p>
          <a:p>
            <a:endParaRPr lang="sv-SE" sz="1800">
              <a:latin typeface="Tahoma" pitchFamily="34" charset="0"/>
              <a:cs typeface="Tahoma" pitchFamily="34" charset="0"/>
            </a:endParaRPr>
          </a:p>
          <a:p>
            <a:r>
              <a:rPr lang="sv-SE" sz="1800"/>
              <a:t>መፈታሺ ትሕዝቶ ኮምፑተር ብኣምሳል ቅርጺ ኦም የርኢ። እቶም ኣብ ቅድሚኦም ምልክት ምድማር ዘለዎም ነገራት ንኡሳን ማህደራት ዝሓዙዮም። ትሕዝቶ ናይ ሓደ ንኡስ ማህደር ንኸተርኢ ኣብ ጎኑ ንዘሎ ማልክት ምድማር ጠውቕ።</a:t>
            </a:r>
            <a:endParaRPr lang="sv-SE" sz="1800">
              <a:latin typeface="Tahoma" pitchFamily="34" charset="0"/>
              <a:cs typeface="Tahoma" pitchFamily="34" charset="0"/>
            </a:endParaRPr>
          </a:p>
          <a:p>
            <a:endParaRPr lang="sv-SE" sz="1800">
              <a:latin typeface="Tahoma" pitchFamily="34" charset="0"/>
              <a:cs typeface="Tahoma" pitchFamily="34" charset="0"/>
            </a:endParaRPr>
          </a:p>
          <a:p>
            <a:r>
              <a:rPr lang="sv-SE" sz="1800"/>
              <a:t>እቶም ንኡሳት ማህደራት ብኣምሳል ኦም ምስ ዝርኣዩ እቲ ምልክት ምድማር ናብ ምግዳል ይቕየር። ኣብ ጸጋማዊ መስኮት ንዘሎ ማህደር ምስ ትጥውቕ ትሕዝቶኡ ኣብ የማናዊ መስኮት ይርኤ።</a:t>
            </a:r>
            <a:endParaRPr lang="sv-SE" sz="1800">
              <a:latin typeface="Tahoma" pitchFamily="34" charset="0"/>
              <a:cs typeface="Tahoma" pitchFamily="34" charset="0"/>
            </a:endParaRPr>
          </a:p>
          <a:p>
            <a:endParaRPr lang="sv-SE" sz="1600">
              <a:latin typeface="Tahoma" pitchFamily="34" charset="0"/>
              <a:cs typeface="Tahoma" pitchFamily="34" charset="0"/>
            </a:endParaRPr>
          </a:p>
          <a:p>
            <a:r>
              <a:rPr lang="sv-SE" sz="1800"/>
              <a:t>ንንኡሳት ማህደራት ክትሓብኦም ምእንቲ ናብ ጎኖም ናብ ዘለዉ ምልክት ምጉዳል ትጥውቕ።</a:t>
            </a:r>
          </a:p>
        </p:txBody>
      </p:sp>
      <p:sp>
        <p:nvSpPr>
          <p:cNvPr id="60424" name="AutoShape 8"/>
          <p:cNvSpPr>
            <a:spLocks noChangeArrowheads="1"/>
          </p:cNvSpPr>
          <p:nvPr/>
        </p:nvSpPr>
        <p:spPr bwMode="auto">
          <a:xfrm>
            <a:off x="5508625" y="5643563"/>
            <a:ext cx="2016125" cy="665162"/>
          </a:xfrm>
          <a:prstGeom prst="wedgeRoundRectCallout">
            <a:avLst>
              <a:gd name="adj1" fmla="val -60140"/>
              <a:gd name="adj2" fmla="val -960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defRPr/>
            </a:pPr>
            <a:r>
              <a:rPr lang="sv-SE" sz="1600" b="1"/>
              <a:t>ንምልክት ምጉዳል (-) ዘለዎ ማህደር ክፈት</a:t>
            </a:r>
          </a:p>
        </p:txBody>
      </p:sp>
      <p:sp>
        <p:nvSpPr>
          <p:cNvPr id="60425" name="AutoShape 9"/>
          <p:cNvSpPr>
            <a:spLocks noChangeArrowheads="1"/>
          </p:cNvSpPr>
          <p:nvPr/>
        </p:nvSpPr>
        <p:spPr bwMode="auto">
          <a:xfrm>
            <a:off x="4284663" y="4543425"/>
            <a:ext cx="358775" cy="795338"/>
          </a:xfrm>
          <a:prstGeom prst="rightArrow">
            <a:avLst>
              <a:gd name="adj1" fmla="val 50000"/>
              <a:gd name="adj2" fmla="val 62088"/>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cs typeface="Tahoma" pitchFamily="34" charset="0"/>
            </a:endParaRPr>
          </a:p>
        </p:txBody>
      </p:sp>
      <p:sp>
        <p:nvSpPr>
          <p:cNvPr id="60426" name="AutoShape 10"/>
          <p:cNvSpPr>
            <a:spLocks noChangeArrowheads="1"/>
          </p:cNvSpPr>
          <p:nvPr/>
        </p:nvSpPr>
        <p:spPr bwMode="auto">
          <a:xfrm>
            <a:off x="4284663" y="3968750"/>
            <a:ext cx="287337" cy="793750"/>
          </a:xfrm>
          <a:prstGeom prst="rightArrow">
            <a:avLst>
              <a:gd name="adj1" fmla="val 50000"/>
              <a:gd name="adj2" fmla="val 49185"/>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cs typeface="Tahoma" pitchFamily="34" charset="0"/>
            </a:endParaRPr>
          </a:p>
        </p:txBody>
      </p:sp>
      <p:grpSp>
        <p:nvGrpSpPr>
          <p:cNvPr id="60429" name="Group 13"/>
          <p:cNvGrpSpPr>
            <a:grpSpLocks/>
          </p:cNvGrpSpPr>
          <p:nvPr/>
        </p:nvGrpSpPr>
        <p:grpSpPr bwMode="auto">
          <a:xfrm>
            <a:off x="5730875" y="4359275"/>
            <a:ext cx="3240088" cy="2093913"/>
            <a:chOff x="3606" y="2746"/>
            <a:chExt cx="2041" cy="1319"/>
          </a:xfrm>
        </p:grpSpPr>
        <p:sp>
          <p:nvSpPr>
            <p:cNvPr id="72715" name="AutoShape 11"/>
            <p:cNvSpPr>
              <a:spLocks noChangeArrowheads="1"/>
            </p:cNvSpPr>
            <p:nvPr/>
          </p:nvSpPr>
          <p:spPr bwMode="auto">
            <a:xfrm>
              <a:off x="3606" y="274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sv-SE">
                <a:latin typeface="Tahoma" pitchFamily="34" charset="0"/>
                <a:cs typeface="Tahoma" pitchFamily="34" charset="0"/>
              </a:endParaRPr>
            </a:p>
          </p:txBody>
        </p:sp>
        <p:sp>
          <p:nvSpPr>
            <p:cNvPr id="73739" name="AutoShape 12"/>
            <p:cNvSpPr>
              <a:spLocks noChangeArrowheads="1"/>
            </p:cNvSpPr>
            <p:nvPr/>
          </p:nvSpPr>
          <p:spPr bwMode="auto">
            <a:xfrm>
              <a:off x="4781" y="3566"/>
              <a:ext cx="866" cy="499"/>
            </a:xfrm>
            <a:prstGeom prst="wedgeRoundRectCallout">
              <a:avLst>
                <a:gd name="adj1" fmla="val 5921"/>
                <a:gd name="adj2" fmla="val -7617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defRPr/>
              </a:pPr>
              <a:r>
                <a:rPr lang="sv-SE" sz="1600" b="1"/>
                <a:t>ትሕዝቶ ናይቲ ዝተኸፍተ ማህደር</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150"/>
            <a:ext cx="8215511" cy="230505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l" eaLnBrk="1" hangingPunct="1">
              <a:defRPr/>
            </a:pPr>
            <a:br>
              <a:rPr lang="sv-SE" sz="1800" b="1" dirty="0">
                <a:solidFill>
                  <a:srgbClr val="000000"/>
                </a:solidFill>
                <a:latin typeface="Tahoma" pitchFamily="34" charset="0"/>
                <a:cs typeface="Tahoma" pitchFamily="34" charset="0"/>
              </a:rPr>
            </a:br>
            <a:br>
              <a:rPr lang="sv-SE" sz="1800" b="1" dirty="0">
                <a:solidFill>
                  <a:srgbClr val="000000"/>
                </a:solidFill>
                <a:latin typeface="Tahoma" pitchFamily="34" charset="0"/>
                <a:cs typeface="Tahoma" pitchFamily="34" charset="0"/>
              </a:rPr>
            </a:br>
            <a:r>
              <a:rPr lang="sv-SE" sz="2000" dirty="0">
                <a:solidFill>
                  <a:schemeClr val="tx1"/>
                </a:solidFill>
              </a:rPr>
              <a:t>ኣብቲ የማናዊ መስኮት ኩሎም እቶም</a:t>
            </a:r>
            <a:r>
              <a:rPr lang="sv-SE" dirty="0">
                <a:solidFill>
                  <a:schemeClr val="tx1"/>
                </a:solidFill>
              </a:rPr>
              <a:t> </a:t>
            </a:r>
            <a:r>
              <a:rPr lang="sv-SE" sz="2000" dirty="0">
                <a:solidFill>
                  <a:schemeClr val="tx1"/>
                </a:solidFill>
              </a:rPr>
              <a:t>ኣቐድም ኣቢልና ዘርኣናዮም ፍጻሜታት ከተካይድ ትኽእል። ካብ ዓውዲ መሳርሒታት (ስእሊ ርኤ) ክትኣሊ፣ ሽም ክትቅይር፣ ቆሪጽካ ክትልጥፍ፣  ወዘተ…ትኽእል።</a:t>
            </a:r>
            <a:br>
              <a:rPr lang="sv-SE" sz="2400" dirty="0">
                <a:solidFill>
                  <a:srgbClr val="000000"/>
                </a:solidFill>
                <a:latin typeface="Tahoma" pitchFamily="34" charset="0"/>
                <a:cs typeface="Tahoma" pitchFamily="34" charset="0"/>
              </a:rPr>
            </a:br>
            <a:br>
              <a:rPr lang="sv-SE" sz="2400" dirty="0">
                <a:solidFill>
                  <a:srgbClr val="000000"/>
                </a:solidFill>
                <a:latin typeface="Tahoma" pitchFamily="34" charset="0"/>
                <a:cs typeface="Tahoma" pitchFamily="34" charset="0"/>
              </a:rPr>
            </a:br>
            <a:r>
              <a:rPr lang="sv-SE" sz="2000" dirty="0">
                <a:solidFill>
                  <a:schemeClr val="tx1"/>
                </a:solidFill>
              </a:rPr>
              <a:t>እቲ ትሕዝቶ ብኸመይ ክምዝርኣይ ውን ክትመርሖ  ትኽእል ኢኻ (ዕጭሉቒታት፣ ኣህጽሮታት፣ ጽሩራውያን ምልክታት፣ ሊስታ፣ ደቂቕ ዝርዝር ዝሓዘለ ሊስታ)። ንሓደ ፍሉይ ፋይል ውን ክትደሊ ትኽእል።</a:t>
            </a:r>
            <a:br>
              <a:rPr lang="sv-SE" sz="2400" dirty="0">
                <a:solidFill>
                  <a:srgbClr val="000000"/>
                </a:solidFill>
                <a:latin typeface="Tahoma" pitchFamily="34" charset="0"/>
                <a:cs typeface="Tahoma" pitchFamily="34" charset="0"/>
              </a:rPr>
            </a:br>
            <a:br>
              <a:rPr lang="sv-SE" sz="1800" dirty="0">
                <a:solidFill>
                  <a:srgbClr val="000000"/>
                </a:solidFill>
                <a:latin typeface="Tahoma" pitchFamily="34" charset="0"/>
                <a:cs typeface="Tahoma" pitchFamily="34" charset="0"/>
              </a:rPr>
            </a:br>
            <a:endParaRPr lang="sv-SE" sz="1800" dirty="0">
              <a:solidFill>
                <a:srgbClr val="000000"/>
              </a:solidFill>
              <a:latin typeface="Tahoma" pitchFamily="34" charset="0"/>
              <a:cs typeface="Tahoma" pitchFamily="34" charset="0"/>
            </a:endParaRPr>
          </a:p>
        </p:txBody>
      </p:sp>
      <p:pic>
        <p:nvPicPr>
          <p:cNvPr id="73731" name="Picture 3"/>
          <p:cNvPicPr>
            <a:picLocks noChangeAspect="1" noChangeArrowheads="1"/>
          </p:cNvPicPr>
          <p:nvPr/>
        </p:nvPicPr>
        <p:blipFill>
          <a:blip r:embed="rId2" cstate="print"/>
          <a:srcRect/>
          <a:stretch>
            <a:fillRect/>
          </a:stretch>
        </p:blipFill>
        <p:spPr bwMode="auto">
          <a:xfrm>
            <a:off x="683568" y="3284984"/>
            <a:ext cx="7743825" cy="2662237"/>
          </a:xfrm>
          <a:prstGeom prst="rect">
            <a:avLst/>
          </a:prstGeom>
          <a:noFill/>
          <a:ln w="9525">
            <a:noFill/>
            <a:miter lim="800000"/>
            <a:headEnd/>
            <a:tailEnd/>
          </a:ln>
        </p:spPr>
      </p:pic>
      <p:sp>
        <p:nvSpPr>
          <p:cNvPr id="61446" name="AutoShape 6"/>
          <p:cNvSpPr>
            <a:spLocks noChangeArrowheads="1"/>
          </p:cNvSpPr>
          <p:nvPr/>
        </p:nvSpPr>
        <p:spPr bwMode="auto">
          <a:xfrm>
            <a:off x="6587480" y="3500884"/>
            <a:ext cx="2087563"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600" b="1"/>
              <a:t>ምስሊ</a:t>
            </a:r>
            <a:r>
              <a:rPr lang="sv-SE" b="1"/>
              <a:t> </a:t>
            </a:r>
            <a:r>
              <a:rPr lang="sv-SE" sz="1600" b="1"/>
              <a:t>ምርኢት ምረጽ</a:t>
            </a:r>
          </a:p>
        </p:txBody>
      </p:sp>
      <p:sp>
        <p:nvSpPr>
          <p:cNvPr id="61447" name="AutoShape 7"/>
          <p:cNvSpPr>
            <a:spLocks noChangeArrowheads="1"/>
          </p:cNvSpPr>
          <p:nvPr/>
        </p:nvSpPr>
        <p:spPr bwMode="auto">
          <a:xfrm>
            <a:off x="5579418" y="3573909"/>
            <a:ext cx="936625" cy="360362"/>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እለ</a:t>
            </a:r>
          </a:p>
        </p:txBody>
      </p:sp>
      <p:sp>
        <p:nvSpPr>
          <p:cNvPr id="61448" name="AutoShape 8"/>
          <p:cNvSpPr>
            <a:spLocks noChangeArrowheads="1"/>
          </p:cNvSpPr>
          <p:nvPr/>
        </p:nvSpPr>
        <p:spPr bwMode="auto">
          <a:xfrm>
            <a:off x="4426893" y="3358009"/>
            <a:ext cx="1081087" cy="576262"/>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ናብዚ ኣዙር</a:t>
            </a:r>
          </a:p>
        </p:txBody>
      </p:sp>
      <p:sp>
        <p:nvSpPr>
          <p:cNvPr id="3" name="Oval 2"/>
          <p:cNvSpPr/>
          <p:nvPr/>
        </p:nvSpPr>
        <p:spPr>
          <a:xfrm>
            <a:off x="3275955" y="3573909"/>
            <a:ext cx="792163" cy="60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idx="4294967295"/>
          </p:nvPr>
        </p:nvSpPr>
        <p:spPr>
          <a:xfrm>
            <a:off x="971550" y="135994"/>
            <a:ext cx="7313613" cy="911001"/>
          </a:xfrm>
        </p:spPr>
        <p:txBody>
          <a:bodyPr anchorCtr="1"/>
          <a:lstStyle/>
          <a:p>
            <a:pPr eaLnBrk="1" hangingPunct="1"/>
            <a:r>
              <a:rPr lang="sv-SE" sz="4000" dirty="0" err="1">
                <a:solidFill>
                  <a:schemeClr val="accent1"/>
                </a:solidFill>
                <a:latin typeface="Tahoma" pitchFamily="34" charset="0"/>
                <a:cs typeface="Tahoma" pitchFamily="34" charset="0"/>
              </a:rPr>
              <a:t>ሰደቓ</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መፍትሕ</a:t>
            </a:r>
            <a:endParaRPr lang="sv-SE" sz="4000" dirty="0">
              <a:solidFill>
                <a:schemeClr val="accent1"/>
              </a:solidFill>
              <a:latin typeface="Tahoma" pitchFamily="34" charset="0"/>
              <a:cs typeface="Tahoma" pitchFamily="34" charset="0"/>
            </a:endParaRPr>
          </a:p>
        </p:txBody>
      </p:sp>
      <p:pic>
        <p:nvPicPr>
          <p:cNvPr id="16393" name="Picture 9"/>
          <p:cNvPicPr>
            <a:picLocks noGrp="1" noChangeAspect="1" noChangeArrowheads="1"/>
          </p:cNvPicPr>
          <p:nvPr>
            <p:ph idx="4294967295"/>
          </p:nvPr>
        </p:nvPicPr>
        <p:blipFill>
          <a:blip r:embed="rId2" cstate="print"/>
          <a:srcRect/>
          <a:stretch>
            <a:fillRect/>
          </a:stretch>
        </p:blipFill>
        <p:spPr>
          <a:xfrm>
            <a:off x="251520" y="1267534"/>
            <a:ext cx="8892480" cy="3601626"/>
          </a:xfrm>
          <a:solidFill>
            <a:schemeClr val="accent1">
              <a:lumMod val="40000"/>
              <a:lumOff val="60000"/>
            </a:schemeClr>
          </a:solidFill>
        </p:spPr>
      </p:pic>
      <p:sp>
        <p:nvSpPr>
          <p:cNvPr id="4" name="Rectangle 2"/>
          <p:cNvSpPr txBox="1">
            <a:spLocks noChangeArrowheads="1"/>
          </p:cNvSpPr>
          <p:nvPr/>
        </p:nvSpPr>
        <p:spPr bwMode="auto">
          <a:xfrm>
            <a:off x="179388" y="5172076"/>
            <a:ext cx="8569325" cy="1570333"/>
          </a:xfrm>
          <a:prstGeom prst="rect">
            <a:avLst/>
          </a:prstGeom>
          <a:noFill/>
          <a:ln w="9525">
            <a:noFill/>
            <a:miter lim="800000"/>
            <a:headEnd/>
            <a:tailEnd/>
          </a:ln>
          <a:effectLst/>
        </p:spPr>
        <p:txBody>
          <a:bodyPr anchor="ctr" anchorCtr="1"/>
          <a:lstStyle/>
          <a:p>
            <a:pPr>
              <a:defRPr/>
            </a:pPr>
            <a:r>
              <a:rPr lang="sv-SE" dirty="0" err="1">
                <a:effectLst>
                  <a:outerShdw blurRad="38100" dist="38100" dir="2700000" algn="tl">
                    <a:srgbClr val="C0C0C0"/>
                  </a:outerShdw>
                </a:effectLst>
              </a:rPr>
              <a:t>ሰደቓ</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መፍትሕ</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ሓደ ካብቶም </a:t>
            </a:r>
            <a:r>
              <a:rPr lang="sv-SE" dirty="0" err="1">
                <a:effectLst>
                  <a:outerShdw blurRad="38100" dist="38100" dir="2700000" algn="tl">
                    <a:srgbClr val="C0C0C0"/>
                  </a:outerShdw>
                </a:effectLst>
              </a:rPr>
              <a:t>ናብ</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ኮምፑተር</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ሓበሬታ</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ንምስፋር</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ዝሕጉዝና </a:t>
            </a:r>
            <a:r>
              <a:rPr lang="sv-SE" dirty="0" err="1">
                <a:effectLst>
                  <a:outerShdw blurRad="38100" dist="38100" dir="2700000" algn="tl">
                    <a:srgbClr val="C0C0C0"/>
                  </a:outerShdw>
                </a:effectLst>
              </a:rPr>
              <a:t>ኣድለይቲ</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ጥበባትያ</a:t>
            </a:r>
            <a:r>
              <a:rPr lang="ti-ER" dirty="0">
                <a:effectLst>
                  <a:outerShdw blurRad="38100" dist="38100" dir="2700000" algn="tl">
                    <a:srgbClr val="C0C0C0"/>
                  </a:outerShdw>
                </a:effectLst>
              </a:rPr>
              <a:t> ኢዩ</a:t>
            </a:r>
            <a:r>
              <a:rPr lang="sv-SE" dirty="0">
                <a:effectLst>
                  <a:outerShdw blurRad="38100" dist="38100" dir="2700000" algn="tl">
                    <a:srgbClr val="C0C0C0"/>
                  </a:outerShdw>
                </a:effectLst>
              </a:rPr>
              <a:t>።</a:t>
            </a:r>
            <a:r>
              <a:rPr lang="ti-ER" dirty="0">
                <a:effectLst>
                  <a:outerShdw blurRad="38100" dist="38100" dir="2700000" algn="tl">
                    <a:srgbClr val="C0C0C0"/>
                  </a:outerShdw>
                </a:effectLst>
              </a:rPr>
              <a:t> </a:t>
            </a:r>
            <a:r>
              <a:rPr lang="sv-SE" dirty="0" err="1">
                <a:effectLst>
                  <a:outerShdw blurRad="38100" dist="38100" dir="2700000" algn="tl">
                    <a:srgbClr val="C0C0C0"/>
                  </a:outerShdw>
                </a:effectLst>
              </a:rPr>
              <a:t>ፊደላት</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ምልክታት</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ከምኡ ውን</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ኣሃዛት</a:t>
            </a:r>
            <a:r>
              <a:rPr lang="sv-SE" dirty="0">
                <a:effectLst>
                  <a:outerShdw blurRad="38100" dist="38100" dir="2700000" algn="tl">
                    <a:srgbClr val="C0C0C0"/>
                  </a:outerShdw>
                </a:effectLst>
              </a:rPr>
              <a:t> ከ</a:t>
            </a:r>
            <a:r>
              <a:rPr lang="ti-ER" dirty="0">
                <a:effectLst>
                  <a:outerShdw blurRad="38100" dist="38100" dir="2700000" algn="tl">
                    <a:srgbClr val="C0C0C0"/>
                  </a:outerShdw>
                </a:effectLst>
              </a:rPr>
              <a:t>ነ</a:t>
            </a:r>
            <a:r>
              <a:rPr lang="sv-SE" dirty="0" err="1">
                <a:effectLst>
                  <a:outerShdw blurRad="38100" dist="38100" dir="2700000" algn="tl">
                    <a:srgbClr val="C0C0C0"/>
                  </a:outerShdw>
                </a:effectLst>
              </a:rPr>
              <a:t>ስፍር</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የኽእ</a:t>
            </a:r>
            <a:r>
              <a:rPr lang="sv-SE" dirty="0" err="1">
                <a:effectLst>
                  <a:outerShdw blurRad="38100" dist="38100" dir="2700000" algn="tl">
                    <a:srgbClr val="C0C0C0"/>
                  </a:outerShdw>
                </a:effectLst>
              </a:rPr>
              <a:t>ኽእ</a:t>
            </a:r>
            <a:r>
              <a:rPr lang="ti-ER" dirty="0">
                <a:effectLst>
                  <a:outerShdw blurRad="38100" dist="38100" dir="2700000" algn="tl">
                    <a:srgbClr val="C0C0C0"/>
                  </a:outerShdw>
                </a:effectLst>
              </a:rPr>
              <a:t>ለና</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ሰደቓ መፍትሕ</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ን</a:t>
            </a:r>
            <a:r>
              <a:rPr lang="sv-SE" dirty="0" err="1">
                <a:effectLst>
                  <a:outerShdw blurRad="38100" dist="38100" dir="2700000" algn="tl">
                    <a:srgbClr val="C0C0C0"/>
                  </a:outerShdw>
                </a:effectLst>
              </a:rPr>
              <a:t>ኮም</a:t>
            </a:r>
            <a:r>
              <a:rPr lang="ti-ER" dirty="0">
                <a:effectLst>
                  <a:outerShdw blurRad="38100" dist="38100" dir="2700000" algn="tl">
                    <a:srgbClr val="C0C0C0"/>
                  </a:outerShdw>
                </a:effectLst>
              </a:rPr>
              <a:t>ፕዩ</a:t>
            </a:r>
            <a:r>
              <a:rPr lang="sv-SE" dirty="0" err="1">
                <a:effectLst>
                  <a:outerShdw blurRad="38100" dist="38100" dir="2700000" algn="tl">
                    <a:srgbClr val="C0C0C0"/>
                  </a:outerShdw>
                </a:effectLst>
              </a:rPr>
              <a:t>ተር</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ክትመርሓ</a:t>
            </a:r>
            <a:r>
              <a:rPr lang="sv-SE" dirty="0">
                <a:effectLst>
                  <a:outerShdw blurRad="38100" dist="38100" dir="2700000" algn="tl">
                    <a:srgbClr val="C0C0C0"/>
                  </a:outerShdw>
                </a:effectLst>
              </a:rPr>
              <a:t>(</a:t>
            </a:r>
            <a:r>
              <a:rPr lang="ti-ER" dirty="0">
                <a:effectLst>
                  <a:outerShdw blurRad="38100" dist="38100" dir="2700000" algn="tl">
                    <a:srgbClr val="C0C0C0"/>
                  </a:outerShdw>
                </a:effectLst>
              </a:rPr>
              <a:t>ኣብ ምእዛዝ</a:t>
            </a:r>
            <a:r>
              <a:rPr lang="sv-SE" dirty="0">
                <a:effectLst>
                  <a:outerShdw blurRad="38100" dist="38100" dir="2700000" algn="tl">
                    <a:srgbClr val="C0C0C0"/>
                  </a:outerShdw>
                </a:effectLst>
              </a:rPr>
              <a:t>)</a:t>
            </a:r>
            <a:r>
              <a:rPr lang="ti-ER" dirty="0">
                <a:effectLst>
                  <a:outerShdw blurRad="38100" dist="38100" dir="2700000" algn="tl">
                    <a:srgbClr val="C0C0C0"/>
                  </a:outerShdw>
                </a:effectLst>
              </a:rPr>
              <a:t> </a:t>
            </a:r>
            <a:r>
              <a:rPr lang="sv-SE" dirty="0" err="1">
                <a:effectLst>
                  <a:outerShdw blurRad="38100" dist="38100" dir="2700000" algn="tl">
                    <a:srgbClr val="C0C0C0"/>
                  </a:outerShdw>
                </a:effectLst>
              </a:rPr>
              <a:t>ውን</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የኽእለና ኢዩ፡፡ ሓደሓደ ቅልል ዝበሉ ኣዘዝቲ </a:t>
            </a:r>
            <a:r>
              <a:rPr lang="sv-SE" dirty="0" err="1">
                <a:effectLst>
                  <a:outerShdw blurRad="38100" dist="38100" dir="2700000" algn="tl">
                    <a:srgbClr val="C0C0C0"/>
                  </a:outerShdw>
                </a:effectLst>
              </a:rPr>
              <a:t>ሰደቓ</a:t>
            </a:r>
            <a:r>
              <a:rPr lang="sv-SE" dirty="0">
                <a:effectLst>
                  <a:outerShdw blurRad="38100" dist="38100" dir="2700000" algn="tl">
                    <a:srgbClr val="C0C0C0"/>
                  </a:outerShdw>
                </a:effectLst>
              </a:rPr>
              <a:t> </a:t>
            </a:r>
            <a:r>
              <a:rPr lang="sv-SE" dirty="0" err="1">
                <a:effectLst>
                  <a:outerShdw blurRad="38100" dist="38100" dir="2700000" algn="tl">
                    <a:srgbClr val="C0C0C0"/>
                  </a:outerShdw>
                </a:effectLst>
              </a:rPr>
              <a:t>መፍትሕ</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ብምጥቃም ንኮምፕዩተር </a:t>
            </a:r>
            <a:r>
              <a:rPr lang="sv-SE" dirty="0" err="1">
                <a:effectLst>
                  <a:outerShdw blurRad="38100" dist="38100" dir="2700000" algn="tl">
                    <a:srgbClr val="C0C0C0"/>
                  </a:outerShdw>
                </a:effectLst>
              </a:rPr>
              <a:t>ብዝሓሸን</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ዝቐልጠፈን መንገዲ</a:t>
            </a:r>
            <a:r>
              <a:rPr lang="sv-SE" dirty="0">
                <a:effectLst>
                  <a:outerShdw blurRad="38100" dist="38100" dir="2700000" algn="tl">
                    <a:srgbClr val="C0C0C0"/>
                  </a:outerShdw>
                </a:effectLst>
              </a:rPr>
              <a:t> </a:t>
            </a:r>
            <a:r>
              <a:rPr lang="ti-ER" dirty="0">
                <a:effectLst>
                  <a:outerShdw blurRad="38100" dist="38100" dir="2700000" algn="tl">
                    <a:srgbClr val="C0C0C0"/>
                  </a:outerShdw>
                </a:effectLst>
              </a:rPr>
              <a:t>ከነስርሓ ንኽእል</a:t>
            </a:r>
            <a:r>
              <a:rPr lang="sv-SE" dirty="0">
                <a:effectLst>
                  <a:outerShdw blurRad="38100" dist="38100" dir="2700000" algn="tl">
                    <a:srgbClr val="C0C0C0"/>
                  </a:outerShdw>
                </a:effectLst>
              </a:rPr>
              <a:t>።</a:t>
            </a:r>
            <a:r>
              <a:rPr lang="sv-SE" dirty="0"/>
              <a:t> </a:t>
            </a:r>
          </a:p>
        </p:txBody>
      </p:sp>
      <p:sp>
        <p:nvSpPr>
          <p:cNvPr id="2" name="Rounded Rectangular Callout 1"/>
          <p:cNvSpPr>
            <a:spLocks noChangeArrowheads="1"/>
          </p:cNvSpPr>
          <p:nvPr/>
        </p:nvSpPr>
        <p:spPr bwMode="auto">
          <a:xfrm>
            <a:off x="251519" y="1917404"/>
            <a:ext cx="1512169" cy="354308"/>
          </a:xfrm>
          <a:prstGeom prst="wedgeRoundRectCallout">
            <a:avLst>
              <a:gd name="adj1" fmla="val 49870"/>
              <a:gd name="adj2" fmla="val 33454"/>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sv-SE" sz="1400" b="1" dirty="0"/>
              <a:t> </a:t>
            </a:r>
            <a:r>
              <a:rPr lang="sv-SE" sz="1400" b="1" dirty="0" err="1"/>
              <a:t>መህደሚ</a:t>
            </a:r>
            <a:endParaRPr lang="sv-SE" sz="1400" b="1" dirty="0"/>
          </a:p>
        </p:txBody>
      </p:sp>
      <p:sp>
        <p:nvSpPr>
          <p:cNvPr id="6" name="Rounded Rectangular Callout 5"/>
          <p:cNvSpPr>
            <a:spLocks noChangeArrowheads="1"/>
          </p:cNvSpPr>
          <p:nvPr/>
        </p:nvSpPr>
        <p:spPr bwMode="auto">
          <a:xfrm>
            <a:off x="251519" y="2843509"/>
            <a:ext cx="1512169" cy="656928"/>
          </a:xfrm>
          <a:prstGeom prst="wedgeRoundRectCallout">
            <a:avLst>
              <a:gd name="adj1" fmla="val 49829"/>
              <a:gd name="adj2" fmla="val 34745"/>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sv-SE" sz="1400" b="1" dirty="0"/>
              <a:t> </a:t>
            </a:r>
            <a:r>
              <a:rPr lang="sv-SE" sz="1400" b="1" dirty="0" err="1"/>
              <a:t>መጽሓፊ</a:t>
            </a:r>
            <a:r>
              <a:rPr lang="sv-SE" sz="1400" b="1" dirty="0"/>
              <a:t> </a:t>
            </a:r>
            <a:r>
              <a:rPr lang="ti-ER" sz="1400" b="1" dirty="0"/>
              <a:t>መቀያየሪ </a:t>
            </a:r>
            <a:r>
              <a:rPr lang="sv-SE" sz="1400" b="1" dirty="0" err="1"/>
              <a:t>ዓቢ</a:t>
            </a:r>
            <a:r>
              <a:rPr lang="sv-SE" sz="1400" b="1" dirty="0"/>
              <a:t> </a:t>
            </a:r>
            <a:r>
              <a:rPr lang="ti-ER" sz="1400" b="1" dirty="0"/>
              <a:t>ንእሽቶ </a:t>
            </a:r>
            <a:r>
              <a:rPr lang="sv-SE" sz="1400" b="1" dirty="0" err="1"/>
              <a:t>ፊደል</a:t>
            </a:r>
            <a:endParaRPr lang="sv-SE" sz="1400" b="1" dirty="0"/>
          </a:p>
        </p:txBody>
      </p:sp>
      <p:sp>
        <p:nvSpPr>
          <p:cNvPr id="7" name="Rounded Rectangular Callout 6"/>
          <p:cNvSpPr/>
          <p:nvPr/>
        </p:nvSpPr>
        <p:spPr>
          <a:xfrm>
            <a:off x="251519" y="2422228"/>
            <a:ext cx="1512169" cy="36353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00" b="1" dirty="0" err="1">
                <a:solidFill>
                  <a:schemeClr val="tx1"/>
                </a:solidFill>
                <a:latin typeface="Arial" charset="0"/>
                <a:cs typeface="Arial" charset="0"/>
              </a:rPr>
              <a:t>መፍትሕ</a:t>
            </a:r>
            <a:r>
              <a:rPr lang="sv-SE" sz="1400" b="1" dirty="0">
                <a:solidFill>
                  <a:schemeClr val="tx1"/>
                </a:solidFill>
                <a:latin typeface="Arial" charset="0"/>
                <a:cs typeface="Arial" charset="0"/>
              </a:rPr>
              <a:t> </a:t>
            </a:r>
            <a:r>
              <a:rPr lang="sv-SE" sz="1400" b="1" dirty="0" err="1">
                <a:solidFill>
                  <a:schemeClr val="tx1"/>
                </a:solidFill>
                <a:latin typeface="Arial" charset="0"/>
                <a:cs typeface="Arial" charset="0"/>
              </a:rPr>
              <a:t>ስድሪ</a:t>
            </a:r>
            <a:endParaRPr lang="sv-SE" sz="1400" b="1" dirty="0">
              <a:solidFill>
                <a:schemeClr val="tx1"/>
              </a:solidFill>
              <a:latin typeface="Arial" charset="0"/>
              <a:cs typeface="Arial" charset="0"/>
            </a:endParaRPr>
          </a:p>
        </p:txBody>
      </p:sp>
      <p:sp>
        <p:nvSpPr>
          <p:cNvPr id="8" name="Rounded Rectangular Callout 7"/>
          <p:cNvSpPr/>
          <p:nvPr/>
        </p:nvSpPr>
        <p:spPr>
          <a:xfrm>
            <a:off x="221357" y="3500437"/>
            <a:ext cx="1542331" cy="43338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00" b="1" dirty="0" err="1">
                <a:solidFill>
                  <a:schemeClr val="tx1"/>
                </a:solidFill>
                <a:latin typeface="Arial" charset="0"/>
                <a:cs typeface="Arial" charset="0"/>
              </a:rPr>
              <a:t>መፍትሕ</a:t>
            </a:r>
            <a:r>
              <a:rPr lang="sv-SE" sz="1400" b="1" dirty="0">
                <a:solidFill>
                  <a:schemeClr val="tx1"/>
                </a:solidFill>
                <a:latin typeface="Arial" charset="0"/>
                <a:cs typeface="Arial" charset="0"/>
              </a:rPr>
              <a:t> </a:t>
            </a:r>
            <a:r>
              <a:rPr lang="ti-ER" sz="1400" b="1" dirty="0">
                <a:solidFill>
                  <a:schemeClr val="tx1"/>
                </a:solidFill>
                <a:latin typeface="Arial" charset="0"/>
                <a:cs typeface="Arial" charset="0"/>
              </a:rPr>
              <a:t>መግደፊ </a:t>
            </a:r>
            <a:r>
              <a:rPr lang="sv-SE" sz="1400" b="1" dirty="0" err="1">
                <a:solidFill>
                  <a:schemeClr val="tx1"/>
                </a:solidFill>
                <a:latin typeface="Arial" charset="0"/>
                <a:cs typeface="Arial" charset="0"/>
              </a:rPr>
              <a:t>ሃጓፍ</a:t>
            </a:r>
            <a:r>
              <a:rPr lang="sv-SE" sz="1400" b="1" dirty="0">
                <a:solidFill>
                  <a:schemeClr val="tx1"/>
                </a:solidFill>
                <a:latin typeface="Arial" charset="0"/>
                <a:cs typeface="Arial" charset="0"/>
              </a:rPr>
              <a:t> </a:t>
            </a:r>
            <a:r>
              <a:rPr lang="ti-ER" sz="1400" b="1" dirty="0">
                <a:solidFill>
                  <a:schemeClr val="tx1"/>
                </a:solidFill>
                <a:latin typeface="Arial" charset="0"/>
                <a:cs typeface="Arial" charset="0"/>
              </a:rPr>
              <a:t>ኣብ </a:t>
            </a:r>
            <a:r>
              <a:rPr lang="sv-SE" sz="1400" b="1" dirty="0" err="1">
                <a:solidFill>
                  <a:schemeClr val="tx1"/>
                </a:solidFill>
                <a:latin typeface="Arial" charset="0"/>
                <a:cs typeface="Arial" charset="0"/>
              </a:rPr>
              <a:t>መንጎ</a:t>
            </a:r>
            <a:r>
              <a:rPr lang="sv-SE" sz="1400" b="1" dirty="0">
                <a:solidFill>
                  <a:schemeClr val="tx1"/>
                </a:solidFill>
                <a:latin typeface="Arial" charset="0"/>
                <a:cs typeface="Arial" charset="0"/>
              </a:rPr>
              <a:t> ቃ</a:t>
            </a:r>
            <a:r>
              <a:rPr lang="ti-ER" sz="1400" b="1" dirty="0">
                <a:solidFill>
                  <a:schemeClr val="tx1"/>
                </a:solidFill>
                <a:latin typeface="Arial" charset="0"/>
                <a:cs typeface="Arial" charset="0"/>
              </a:rPr>
              <a:t>ል</a:t>
            </a:r>
            <a:endParaRPr lang="sv-SE" sz="1400" b="1" dirty="0">
              <a:solidFill>
                <a:schemeClr val="tx1"/>
              </a:solidFill>
              <a:latin typeface="Arial" charset="0"/>
              <a:cs typeface="Arial" charset="0"/>
            </a:endParaRPr>
          </a:p>
        </p:txBody>
      </p:sp>
      <p:sp>
        <p:nvSpPr>
          <p:cNvPr id="9" name="Rounded Rectangular Callout 8"/>
          <p:cNvSpPr/>
          <p:nvPr/>
        </p:nvSpPr>
        <p:spPr>
          <a:xfrm>
            <a:off x="3175793" y="3443933"/>
            <a:ext cx="1135063" cy="29368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00" b="1" dirty="0" err="1">
                <a:solidFill>
                  <a:schemeClr val="tx1"/>
                </a:solidFill>
                <a:latin typeface="Arial" charset="0"/>
                <a:cs typeface="Arial" charset="0"/>
              </a:rPr>
              <a:t>ቅያር</a:t>
            </a:r>
            <a:r>
              <a:rPr lang="sv-SE" sz="1400" b="1" dirty="0">
                <a:solidFill>
                  <a:schemeClr val="tx1"/>
                </a:solidFill>
                <a:latin typeface="Arial" charset="0"/>
                <a:cs typeface="Arial" charset="0"/>
              </a:rPr>
              <a:t> </a:t>
            </a:r>
            <a:r>
              <a:rPr lang="sv-SE" sz="1400" b="1" dirty="0" err="1">
                <a:solidFill>
                  <a:schemeClr val="tx1"/>
                </a:solidFill>
                <a:latin typeface="Arial" charset="0"/>
                <a:cs typeface="Arial" charset="0"/>
              </a:rPr>
              <a:t>መፍትሕ</a:t>
            </a:r>
            <a:endParaRPr lang="sv-SE" sz="1400" b="1" dirty="0">
              <a:solidFill>
                <a:schemeClr val="tx1"/>
              </a:solidFill>
              <a:latin typeface="Arial" charset="0"/>
              <a:cs typeface="Arial" charset="0"/>
            </a:endParaRPr>
          </a:p>
        </p:txBody>
      </p:sp>
      <p:sp>
        <p:nvSpPr>
          <p:cNvPr id="10" name="Rounded Rectangular Callout 9"/>
          <p:cNvSpPr/>
          <p:nvPr/>
        </p:nvSpPr>
        <p:spPr>
          <a:xfrm>
            <a:off x="3217861" y="3800685"/>
            <a:ext cx="1050925" cy="291864"/>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00" b="1" dirty="0" err="1">
                <a:solidFill>
                  <a:schemeClr val="tx1"/>
                </a:solidFill>
                <a:latin typeface="Arial" charset="0"/>
                <a:cs typeface="Arial" charset="0"/>
              </a:rPr>
              <a:t>መፍትሕ</a:t>
            </a:r>
            <a:r>
              <a:rPr lang="sv-SE" sz="1400" b="1" dirty="0">
                <a:solidFill>
                  <a:schemeClr val="tx1"/>
                </a:solidFill>
                <a:latin typeface="Arial" charset="0"/>
                <a:cs typeface="Arial" charset="0"/>
              </a:rPr>
              <a:t> </a:t>
            </a:r>
            <a:r>
              <a:rPr lang="sv-SE" sz="1400" b="1" dirty="0" err="1">
                <a:solidFill>
                  <a:schemeClr val="tx1"/>
                </a:solidFill>
                <a:latin typeface="Arial" charset="0"/>
                <a:cs typeface="Arial" charset="0"/>
              </a:rPr>
              <a:t>ዊን</a:t>
            </a:r>
            <a:endParaRPr lang="sv-SE" sz="1400" b="1" dirty="0">
              <a:solidFill>
                <a:schemeClr val="tx1"/>
              </a:solidFill>
              <a:latin typeface="Arial" charset="0"/>
              <a:cs typeface="Arial" charset="0"/>
            </a:endParaRPr>
          </a:p>
        </p:txBody>
      </p:sp>
      <p:sp>
        <p:nvSpPr>
          <p:cNvPr id="11" name="Rounded Rectangular Callout 10"/>
          <p:cNvSpPr/>
          <p:nvPr/>
        </p:nvSpPr>
        <p:spPr>
          <a:xfrm>
            <a:off x="3226886" y="4119913"/>
            <a:ext cx="1234281" cy="30291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00" b="1" dirty="0" err="1">
                <a:solidFill>
                  <a:schemeClr val="tx1"/>
                </a:solidFill>
                <a:latin typeface="Arial" charset="0"/>
                <a:cs typeface="Arial" charset="0"/>
              </a:rPr>
              <a:t>መፍትሕ</a:t>
            </a:r>
            <a:r>
              <a:rPr lang="sv-SE" sz="1400" b="1" dirty="0">
                <a:solidFill>
                  <a:schemeClr val="tx1"/>
                </a:solidFill>
                <a:latin typeface="Arial" charset="0"/>
                <a:cs typeface="Arial" charset="0"/>
              </a:rPr>
              <a:t> </a:t>
            </a:r>
            <a:r>
              <a:rPr lang="sv-SE" sz="1400" b="1" dirty="0" err="1">
                <a:solidFill>
                  <a:schemeClr val="tx1"/>
                </a:solidFill>
                <a:latin typeface="Arial" charset="0"/>
                <a:cs typeface="Arial" charset="0"/>
              </a:rPr>
              <a:t>መቐየሪ</a:t>
            </a:r>
            <a:endParaRPr lang="sv-SE" sz="1400" b="1" dirty="0">
              <a:solidFill>
                <a:schemeClr val="tx1"/>
              </a:solidFill>
              <a:latin typeface="Arial" charset="0"/>
              <a:cs typeface="Arial" charset="0"/>
            </a:endParaRPr>
          </a:p>
        </p:txBody>
      </p:sp>
      <p:sp>
        <p:nvSpPr>
          <p:cNvPr id="12" name="Rounded Rectangular Callout 11"/>
          <p:cNvSpPr>
            <a:spLocks noChangeArrowheads="1"/>
          </p:cNvSpPr>
          <p:nvPr/>
        </p:nvSpPr>
        <p:spPr bwMode="auto">
          <a:xfrm>
            <a:off x="3226886" y="4436486"/>
            <a:ext cx="1512366" cy="297571"/>
          </a:xfrm>
          <a:prstGeom prst="wedgeRoundRectCallout">
            <a:avLst>
              <a:gd name="adj1" fmla="val 49856"/>
              <a:gd name="adj2" fmla="val 25273"/>
              <a:gd name="adj3" fmla="val 16667"/>
            </a:avLst>
          </a:prstGeom>
          <a:solidFill>
            <a:srgbClr val="B9CDE5"/>
          </a:solidFill>
          <a:ln w="25400" algn="ctr">
            <a:solidFill>
              <a:srgbClr val="385D8A"/>
            </a:solidFill>
            <a:miter lim="800000"/>
            <a:headEnd/>
            <a:tailEnd/>
          </a:ln>
        </p:spPr>
        <p:txBody>
          <a:bodyPr anchor="ctr"/>
          <a:lstStyle/>
          <a:p>
            <a:r>
              <a:rPr lang="sv-SE" sz="1400" b="1" dirty="0" err="1"/>
              <a:t>መፍትሕ</a:t>
            </a:r>
            <a:r>
              <a:rPr lang="ti-ER" sz="1400" b="1" dirty="0"/>
              <a:t> </a:t>
            </a:r>
            <a:r>
              <a:rPr lang="sv-SE" sz="1400" b="1" dirty="0" err="1"/>
              <a:t>መቆጻጸሪ</a:t>
            </a:r>
            <a:endParaRPr lang="sv-SE" sz="1400" b="1" dirty="0"/>
          </a:p>
        </p:txBody>
      </p:sp>
      <p:sp>
        <p:nvSpPr>
          <p:cNvPr id="13" name="Rounded Rectangular Callout 12"/>
          <p:cNvSpPr/>
          <p:nvPr/>
        </p:nvSpPr>
        <p:spPr>
          <a:xfrm>
            <a:off x="4932363" y="1182098"/>
            <a:ext cx="1439862" cy="50323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00" b="1" dirty="0" err="1">
                <a:solidFill>
                  <a:schemeClr val="tx1"/>
                </a:solidFill>
                <a:latin typeface="Arial" charset="0"/>
                <a:cs typeface="Arial" charset="0"/>
              </a:rPr>
              <a:t>መፍትሕ</a:t>
            </a:r>
            <a:r>
              <a:rPr lang="sv-SE" sz="1400" b="1" dirty="0">
                <a:solidFill>
                  <a:schemeClr val="tx1"/>
                </a:solidFill>
                <a:latin typeface="Arial" charset="0"/>
                <a:cs typeface="Arial" charset="0"/>
              </a:rPr>
              <a:t> </a:t>
            </a:r>
            <a:r>
              <a:rPr lang="sv-SE" sz="1400" b="1" dirty="0" err="1">
                <a:solidFill>
                  <a:schemeClr val="tx1"/>
                </a:solidFill>
                <a:latin typeface="Arial" charset="0"/>
                <a:cs typeface="Arial" charset="0"/>
              </a:rPr>
              <a:t>ስጉምቲ</a:t>
            </a:r>
            <a:r>
              <a:rPr lang="sv-SE" sz="1400" b="1" dirty="0">
                <a:solidFill>
                  <a:schemeClr val="tx1"/>
                </a:solidFill>
                <a:latin typeface="Arial" charset="0"/>
                <a:cs typeface="Arial" charset="0"/>
              </a:rPr>
              <a:t> </a:t>
            </a:r>
            <a:r>
              <a:rPr lang="ti-ER" sz="1400" b="1" dirty="0">
                <a:solidFill>
                  <a:schemeClr val="tx1"/>
                </a:solidFill>
                <a:latin typeface="Arial" charset="0"/>
                <a:cs typeface="Arial" charset="0"/>
              </a:rPr>
              <a:t>ን</a:t>
            </a:r>
            <a:r>
              <a:rPr lang="sv-SE" sz="1400" b="1" dirty="0" err="1">
                <a:solidFill>
                  <a:schemeClr val="tx1"/>
                </a:solidFill>
                <a:latin typeface="Arial" charset="0"/>
                <a:cs typeface="Arial" charset="0"/>
              </a:rPr>
              <a:t>ድሕሪት</a:t>
            </a:r>
            <a:endParaRPr lang="sv-SE" sz="1400" b="1" dirty="0">
              <a:solidFill>
                <a:schemeClr val="tx1"/>
              </a:solidFill>
              <a:latin typeface="Arial" charset="0"/>
              <a:cs typeface="Arial" charset="0"/>
            </a:endParaRPr>
          </a:p>
        </p:txBody>
      </p:sp>
      <p:sp>
        <p:nvSpPr>
          <p:cNvPr id="14" name="Rounded Rectangular Callout 13"/>
          <p:cNvSpPr/>
          <p:nvPr/>
        </p:nvSpPr>
        <p:spPr>
          <a:xfrm>
            <a:off x="2650102" y="1260272"/>
            <a:ext cx="2089150" cy="50323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00" b="1" dirty="0" err="1">
                <a:solidFill>
                  <a:schemeClr val="tx1"/>
                </a:solidFill>
                <a:latin typeface="Arial" charset="0"/>
                <a:cs typeface="Arial" charset="0"/>
              </a:rPr>
              <a:t>መጋበሪታት</a:t>
            </a:r>
            <a:r>
              <a:rPr lang="sv-SE" sz="1000" b="1" dirty="0">
                <a:solidFill>
                  <a:schemeClr val="tx1"/>
                </a:solidFill>
                <a:latin typeface="Tahoma" pitchFamily="34" charset="0"/>
                <a:cs typeface="Tahoma" pitchFamily="34" charset="0"/>
              </a:rPr>
              <a:t>  F1-F12</a:t>
            </a:r>
          </a:p>
        </p:txBody>
      </p:sp>
      <p:sp>
        <p:nvSpPr>
          <p:cNvPr id="15" name="Rounded Rectangular Callout 14"/>
          <p:cNvSpPr>
            <a:spLocks noChangeArrowheads="1"/>
          </p:cNvSpPr>
          <p:nvPr/>
        </p:nvSpPr>
        <p:spPr bwMode="auto">
          <a:xfrm>
            <a:off x="7092950" y="3933824"/>
            <a:ext cx="1553468" cy="398463"/>
          </a:xfrm>
          <a:prstGeom prst="wedgeRoundRectCallout">
            <a:avLst>
              <a:gd name="adj1" fmla="val 49792"/>
              <a:gd name="adj2" fmla="val 24884"/>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sv-SE" sz="1400" b="1" dirty="0"/>
              <a:t> </a:t>
            </a:r>
            <a:r>
              <a:rPr lang="sv-SE" sz="1400" b="1" dirty="0" err="1"/>
              <a:t>ኣሃዛት</a:t>
            </a:r>
            <a:endParaRPr lang="sv-SE" sz="1400" b="1" dirty="0"/>
          </a:p>
        </p:txBody>
      </p:sp>
      <p:sp>
        <p:nvSpPr>
          <p:cNvPr id="16" name="Rounded Rectangular Callout 15"/>
          <p:cNvSpPr>
            <a:spLocks noChangeArrowheads="1"/>
          </p:cNvSpPr>
          <p:nvPr/>
        </p:nvSpPr>
        <p:spPr bwMode="auto">
          <a:xfrm>
            <a:off x="5148263" y="3933824"/>
            <a:ext cx="1223962" cy="518171"/>
          </a:xfrm>
          <a:prstGeom prst="wedgeRoundRectCallout">
            <a:avLst>
              <a:gd name="adj1" fmla="val 49870"/>
              <a:gd name="adj2" fmla="val 24898"/>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sv-SE" sz="1400" b="1" dirty="0"/>
              <a:t> </a:t>
            </a:r>
            <a:r>
              <a:rPr lang="sv-SE" sz="1400" b="1" dirty="0" err="1"/>
              <a:t>ኣእቱ</a:t>
            </a:r>
            <a:endParaRPr lang="sv-SE" sz="1400" b="1" dirty="0"/>
          </a:p>
        </p:txBody>
      </p:sp>
      <p:sp>
        <p:nvSpPr>
          <p:cNvPr id="17" name="Rounded Rectangular Callout 16"/>
          <p:cNvSpPr>
            <a:spLocks noChangeArrowheads="1"/>
          </p:cNvSpPr>
          <p:nvPr/>
        </p:nvSpPr>
        <p:spPr bwMode="auto">
          <a:xfrm>
            <a:off x="5867400" y="3573463"/>
            <a:ext cx="1152525" cy="575617"/>
          </a:xfrm>
          <a:prstGeom prst="wedgeRoundRectCallout">
            <a:avLst>
              <a:gd name="adj1" fmla="val 31130"/>
              <a:gd name="adj2" fmla="val 3630"/>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ti-ER" sz="1400" b="1" dirty="0"/>
              <a:t> </a:t>
            </a:r>
            <a:r>
              <a:rPr lang="sv-SE" sz="1400" b="1" dirty="0" err="1"/>
              <a:t>መመልከቲ</a:t>
            </a:r>
            <a:r>
              <a:rPr lang="ti-ER" sz="1400" b="1" dirty="0"/>
              <a:t> መኣዝን</a:t>
            </a:r>
            <a:endParaRPr lang="sv-SE" sz="1400" b="1" dirty="0"/>
          </a:p>
        </p:txBody>
      </p:sp>
      <p:sp>
        <p:nvSpPr>
          <p:cNvPr id="18" name="Rounded Rectangular Callout 17"/>
          <p:cNvSpPr>
            <a:spLocks noChangeArrowheads="1"/>
          </p:cNvSpPr>
          <p:nvPr/>
        </p:nvSpPr>
        <p:spPr bwMode="auto">
          <a:xfrm>
            <a:off x="7164288" y="2708920"/>
            <a:ext cx="1811338" cy="302916"/>
          </a:xfrm>
          <a:prstGeom prst="wedgeRoundRectCallout">
            <a:avLst>
              <a:gd name="adj1" fmla="val 21546"/>
              <a:gd name="adj2" fmla="val -18509"/>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sv-SE" sz="1400" b="1" dirty="0"/>
              <a:t> </a:t>
            </a:r>
            <a:r>
              <a:rPr lang="sv-SE" sz="1400" b="1" dirty="0" err="1"/>
              <a:t>መዕጸው</a:t>
            </a:r>
            <a:r>
              <a:rPr lang="sv-SE" sz="1400" b="1" dirty="0"/>
              <a:t> </a:t>
            </a:r>
            <a:r>
              <a:rPr lang="sv-SE" sz="1400" b="1" dirty="0" err="1"/>
              <a:t>ኣሃዛት</a:t>
            </a:r>
            <a:endParaRPr lang="sv-SE" sz="1400" b="1" dirty="0"/>
          </a:p>
        </p:txBody>
      </p:sp>
      <p:sp>
        <p:nvSpPr>
          <p:cNvPr id="19" name="Rounded Rectangular Callout 18"/>
          <p:cNvSpPr>
            <a:spLocks noChangeArrowheads="1"/>
          </p:cNvSpPr>
          <p:nvPr/>
        </p:nvSpPr>
        <p:spPr bwMode="auto">
          <a:xfrm>
            <a:off x="7164288" y="3068960"/>
            <a:ext cx="1811337" cy="539750"/>
          </a:xfrm>
          <a:prstGeom prst="wedgeRoundRectCallout">
            <a:avLst>
              <a:gd name="adj1" fmla="val 36676"/>
              <a:gd name="adj2" fmla="val -11231"/>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sv-SE" sz="1400" b="1" dirty="0"/>
              <a:t> </a:t>
            </a:r>
            <a:r>
              <a:rPr lang="ti-ER" sz="1400" b="1" dirty="0"/>
              <a:t>መበገስን</a:t>
            </a:r>
            <a:r>
              <a:rPr lang="sv-SE" sz="1400" b="1" dirty="0"/>
              <a:t> </a:t>
            </a:r>
            <a:r>
              <a:rPr lang="ti-ER" sz="1400" b="1" dirty="0"/>
              <a:t>መዕጸውን</a:t>
            </a:r>
            <a:endParaRPr lang="sv-SE" sz="1400" b="1" dirty="0"/>
          </a:p>
          <a:p>
            <a:pPr algn="ctr"/>
            <a:endParaRPr lang="sv-SE" sz="900" b="1" dirty="0">
              <a:latin typeface="Tahoma" pitchFamily="34" charset="0"/>
              <a:cs typeface="Tahoma" pitchFamily="34" charset="0"/>
            </a:endParaRPr>
          </a:p>
        </p:txBody>
      </p:sp>
      <p:sp>
        <p:nvSpPr>
          <p:cNvPr id="20" name="Rounded Rectangular Callout 19"/>
          <p:cNvSpPr>
            <a:spLocks noChangeArrowheads="1"/>
          </p:cNvSpPr>
          <p:nvPr/>
        </p:nvSpPr>
        <p:spPr bwMode="auto">
          <a:xfrm>
            <a:off x="7332662" y="3573462"/>
            <a:ext cx="1386781" cy="360361"/>
          </a:xfrm>
          <a:prstGeom prst="wedgeRoundRectCallout">
            <a:avLst>
              <a:gd name="adj1" fmla="val 28500"/>
              <a:gd name="adj2" fmla="val -12500"/>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ፍትሕ</a:t>
            </a:r>
            <a:r>
              <a:rPr lang="sv-SE" sz="1400" b="1" dirty="0"/>
              <a:t> </a:t>
            </a:r>
            <a:r>
              <a:rPr lang="sv-SE" sz="1400" b="1" dirty="0" err="1"/>
              <a:t>መደምሰሲ</a:t>
            </a:r>
            <a:endParaRPr lang="sv-SE" sz="1400" b="1" dirty="0"/>
          </a:p>
        </p:txBody>
      </p:sp>
      <p:sp>
        <p:nvSpPr>
          <p:cNvPr id="21" name="Rounded Rectangular Callout 20"/>
          <p:cNvSpPr>
            <a:spLocks noChangeArrowheads="1"/>
          </p:cNvSpPr>
          <p:nvPr/>
        </p:nvSpPr>
        <p:spPr bwMode="auto">
          <a:xfrm>
            <a:off x="7333304" y="1745599"/>
            <a:ext cx="1416051" cy="459084"/>
          </a:xfrm>
          <a:prstGeom prst="wedgeRoundRectCallout">
            <a:avLst>
              <a:gd name="adj1" fmla="val 42806"/>
              <a:gd name="adj2" fmla="val 30713"/>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ti-ER" sz="1400" b="1" dirty="0"/>
              <a:t> መሰኲዒ</a:t>
            </a:r>
            <a:r>
              <a:rPr lang="sv-SE" sz="1400" b="1" dirty="0"/>
              <a:t> </a:t>
            </a:r>
          </a:p>
        </p:txBody>
      </p:sp>
      <p:sp>
        <p:nvSpPr>
          <p:cNvPr id="22" name="Rounded Rectangular Callout 21"/>
          <p:cNvSpPr>
            <a:spLocks noChangeArrowheads="1"/>
          </p:cNvSpPr>
          <p:nvPr/>
        </p:nvSpPr>
        <p:spPr bwMode="auto">
          <a:xfrm>
            <a:off x="7236296" y="2132856"/>
            <a:ext cx="1811338" cy="382292"/>
          </a:xfrm>
          <a:prstGeom prst="wedgeRoundRectCallout">
            <a:avLst>
              <a:gd name="adj1" fmla="val 35977"/>
              <a:gd name="adj2" fmla="val -7963"/>
              <a:gd name="adj3" fmla="val 16667"/>
            </a:avLst>
          </a:prstGeom>
          <a:solidFill>
            <a:srgbClr val="B9CDE5"/>
          </a:solidFill>
          <a:ln w="25400" algn="ctr">
            <a:solidFill>
              <a:srgbClr val="385D8A"/>
            </a:solidFill>
            <a:miter lim="800000"/>
            <a:headEnd/>
            <a:tailEnd/>
          </a:ln>
        </p:spPr>
        <p:txBody>
          <a:bodyPr anchor="ctr"/>
          <a:lstStyle/>
          <a:p>
            <a:pPr algn="ctr"/>
            <a:r>
              <a:rPr lang="sv-SE" sz="1400" b="1" dirty="0" err="1"/>
              <a:t>መፍትሕ</a:t>
            </a:r>
            <a:r>
              <a:rPr lang="sv-SE" sz="1400" b="1" dirty="0"/>
              <a:t> </a:t>
            </a:r>
            <a:r>
              <a:rPr lang="sv-SE" sz="1400" b="1" dirty="0" err="1"/>
              <a:t>ንላዕሊ</a:t>
            </a:r>
            <a:r>
              <a:rPr lang="sv-SE" sz="1400" b="1" dirty="0"/>
              <a:t>/</a:t>
            </a:r>
            <a:r>
              <a:rPr lang="sv-SE" sz="1400" b="1" dirty="0" err="1"/>
              <a:t>ንታሕቲ</a:t>
            </a:r>
            <a:r>
              <a:rPr lang="sv-SE" sz="1400" b="1" dirty="0"/>
              <a:t> </a:t>
            </a:r>
            <a:r>
              <a:rPr lang="sv-SE" sz="1400" b="1" dirty="0" err="1"/>
              <a:t>መዞሪ</a:t>
            </a:r>
            <a:endParaRPr lang="sv-SE"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nodeType="withEffect">
                                  <p:stCondLst>
                                    <p:cond delay="0"/>
                                  </p:stCondLst>
                                  <p:childTnLst>
                                    <p:set>
                                      <p:cBhvr>
                                        <p:cTn id="65" dur="1" fill="hold">
                                          <p:stCondLst>
                                            <p:cond delay="0"/>
                                          </p:stCondLst>
                                        </p:cTn>
                                        <p:tgtEl>
                                          <p:spTgt spid="16393"/>
                                        </p:tgtEl>
                                        <p:attrNameLst>
                                          <p:attrName>style.visibility</p:attrName>
                                        </p:attrNameLst>
                                      </p:cBhvr>
                                      <p:to>
                                        <p:strVal val="visible"/>
                                      </p:to>
                                    </p:set>
                                    <p:animEffect transition="in" filter="barn(inVertical)">
                                      <p:cBhvr>
                                        <p:cTn id="66"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0"/>
            <a:ext cx="9144000" cy="1268413"/>
          </a:xfrm>
        </p:spPr>
        <p:txBody>
          <a:bodyPr anchorCtr="1">
            <a:normAutofit/>
          </a:bodyPr>
          <a:lstStyle/>
          <a:p>
            <a:pPr eaLnBrk="1" hangingPunct="1">
              <a:defRPr/>
            </a:pPr>
            <a:br>
              <a:rPr lang="en-US" sz="1600" b="1" dirty="0">
                <a:effectLst>
                  <a:outerShdw blurRad="38100" dist="38100" dir="2700000" algn="tl">
                    <a:srgbClr val="C0C0C0"/>
                  </a:outerShdw>
                </a:effectLst>
                <a:latin typeface="Tahoma" pitchFamily="34" charset="0"/>
                <a:cs typeface="Tahoma" pitchFamily="34" charset="0"/>
              </a:rPr>
            </a:br>
            <a:r>
              <a:rPr lang="ti-ER" sz="4000" dirty="0">
                <a:solidFill>
                  <a:schemeClr val="accent1"/>
                </a:solidFill>
                <a:latin typeface="Tahoma" pitchFamily="34" charset="0"/>
                <a:cs typeface="Tahoma" pitchFamily="34" charset="0"/>
              </a:rPr>
              <a:t>ጉጅለታት </a:t>
            </a:r>
            <a:r>
              <a:rPr lang="sv-SE" sz="4000" dirty="0" err="1">
                <a:solidFill>
                  <a:schemeClr val="accent1"/>
                </a:solidFill>
                <a:latin typeface="Tahoma" pitchFamily="34" charset="0"/>
                <a:cs typeface="Tahoma" pitchFamily="34" charset="0"/>
              </a:rPr>
              <a:t>ሰደቓ</a:t>
            </a:r>
            <a:r>
              <a:rPr lang="sv-SE" sz="4000" dirty="0">
                <a:solidFill>
                  <a:schemeClr val="accent1"/>
                </a:solidFill>
                <a:latin typeface="Tahoma" pitchFamily="34" charset="0"/>
                <a:cs typeface="Tahoma" pitchFamily="34" charset="0"/>
              </a:rPr>
              <a:t> </a:t>
            </a:r>
            <a:r>
              <a:rPr lang="sv-SE" sz="4000" dirty="0" err="1">
                <a:solidFill>
                  <a:schemeClr val="accent1"/>
                </a:solidFill>
                <a:latin typeface="Tahoma" pitchFamily="34" charset="0"/>
                <a:cs typeface="Tahoma" pitchFamily="34" charset="0"/>
              </a:rPr>
              <a:t>መፋትሕ</a:t>
            </a:r>
            <a:endParaRPr lang="sv-SE" sz="4000" dirty="0">
              <a:solidFill>
                <a:schemeClr val="accent1"/>
              </a:solidFill>
              <a:latin typeface="Tahoma" pitchFamily="34" charset="0"/>
              <a:cs typeface="Tahoma" pitchFamily="34" charset="0"/>
            </a:endParaRPr>
          </a:p>
        </p:txBody>
      </p:sp>
      <p:sp>
        <p:nvSpPr>
          <p:cNvPr id="18435" name="Rectangle 3" descr="70 %"/>
          <p:cNvSpPr>
            <a:spLocks noGrp="1" noChangeArrowheads="1"/>
          </p:cNvSpPr>
          <p:nvPr>
            <p:ph type="body" idx="4294967295"/>
          </p:nvPr>
        </p:nvSpPr>
        <p:spPr>
          <a:xfrm>
            <a:off x="539552" y="1124744"/>
            <a:ext cx="8424936" cy="5589587"/>
          </a:xfrm>
        </p:spPr>
        <p:txBody>
          <a:bodyPr/>
          <a:lstStyle/>
          <a:p>
            <a:pPr eaLnBrk="1" hangingPunct="1"/>
            <a:r>
              <a:rPr lang="sv-SE" sz="1900" dirty="0"/>
              <a:t>መ</a:t>
            </a:r>
            <a:r>
              <a:rPr lang="ti-ER" sz="1900" dirty="0"/>
              <a:t>ፍ</a:t>
            </a:r>
            <a:r>
              <a:rPr lang="sv-SE" sz="1900" dirty="0" err="1"/>
              <a:t>ትሕ</a:t>
            </a:r>
            <a:r>
              <a:rPr lang="sv-SE" sz="1900" dirty="0"/>
              <a:t> </a:t>
            </a:r>
            <a:r>
              <a:rPr lang="sv-SE" sz="1900" dirty="0" err="1"/>
              <a:t>ፊደላት</a:t>
            </a:r>
            <a:r>
              <a:rPr lang="ti-ER" sz="1900" dirty="0"/>
              <a:t>ን</a:t>
            </a:r>
            <a:r>
              <a:rPr lang="sv-SE" sz="1900" dirty="0"/>
              <a:t> </a:t>
            </a:r>
            <a:r>
              <a:rPr lang="sv-SE" sz="1900" dirty="0" err="1"/>
              <a:t>ኣሃዛት</a:t>
            </a:r>
            <a:r>
              <a:rPr lang="ti-ER" sz="1900" dirty="0"/>
              <a:t>ን</a:t>
            </a:r>
            <a:r>
              <a:rPr lang="sv-SE" sz="1900" dirty="0"/>
              <a:t>።</a:t>
            </a:r>
          </a:p>
          <a:p>
            <a:pPr eaLnBrk="1" hangingPunct="1">
              <a:buNone/>
            </a:pPr>
            <a:endParaRPr lang="sv-SE" sz="1900" dirty="0">
              <a:latin typeface="Tahoma" pitchFamily="34" charset="0"/>
              <a:cs typeface="Tahoma" pitchFamily="34" charset="0"/>
            </a:endParaRPr>
          </a:p>
          <a:p>
            <a:pPr eaLnBrk="1" hangingPunct="1"/>
            <a:r>
              <a:rPr lang="sv-SE" sz="1900" dirty="0"/>
              <a:t> </a:t>
            </a:r>
            <a:r>
              <a:rPr lang="ti-ER" sz="1900" dirty="0"/>
              <a:t>ምልክታት </a:t>
            </a:r>
            <a:r>
              <a:rPr lang="sv-SE" sz="1900" dirty="0" err="1"/>
              <a:t>መቆጻጸሪ</a:t>
            </a:r>
            <a:r>
              <a:rPr lang="sv-SE" sz="1900" dirty="0"/>
              <a:t> </a:t>
            </a:r>
            <a:r>
              <a:rPr lang="ti-ER" sz="1900" dirty="0"/>
              <a:t>ሰደቓ </a:t>
            </a:r>
            <a:r>
              <a:rPr lang="sv-SE" sz="1900" dirty="0" err="1"/>
              <a:t>መፋትሕ</a:t>
            </a:r>
            <a:r>
              <a:rPr lang="sv-SE" sz="1900" dirty="0">
                <a:latin typeface="Tahoma" pitchFamily="34" charset="0"/>
                <a:cs typeface="Tahoma" pitchFamily="34" charset="0"/>
              </a:rPr>
              <a:t> (CTRL</a:t>
            </a:r>
            <a:r>
              <a:rPr lang="sv-SE" sz="1900" dirty="0"/>
              <a:t>፣</a:t>
            </a:r>
            <a:r>
              <a:rPr lang="sv-SE" sz="1900" dirty="0">
                <a:latin typeface="Tahoma" pitchFamily="34" charset="0"/>
                <a:cs typeface="Tahoma" pitchFamily="34" charset="0"/>
              </a:rPr>
              <a:t> Alt</a:t>
            </a:r>
            <a:r>
              <a:rPr lang="sv-SE" sz="1900" dirty="0"/>
              <a:t>፣</a:t>
            </a:r>
            <a:r>
              <a:rPr lang="sv-SE" sz="1900" dirty="0">
                <a:latin typeface="Tahoma" pitchFamily="34" charset="0"/>
                <a:cs typeface="Tahoma" pitchFamily="34" charset="0"/>
              </a:rPr>
              <a:t> ESC</a:t>
            </a:r>
            <a:r>
              <a:rPr lang="sv-SE" sz="1900" dirty="0"/>
              <a:t>፣</a:t>
            </a:r>
            <a:r>
              <a:rPr lang="sv-SE" sz="1900" dirty="0">
                <a:latin typeface="Tahoma" pitchFamily="34" charset="0"/>
                <a:cs typeface="Tahoma" pitchFamily="34" charset="0"/>
              </a:rPr>
              <a:t> </a:t>
            </a:r>
            <a:r>
              <a:rPr lang="sv-SE" sz="1900" dirty="0" err="1">
                <a:latin typeface="Tahoma" pitchFamily="34" charset="0"/>
                <a:cs typeface="Tahoma" pitchFamily="34" charset="0"/>
              </a:rPr>
              <a:t>Win</a:t>
            </a:r>
            <a:r>
              <a:rPr lang="sv-SE" sz="1900" dirty="0">
                <a:latin typeface="Tahoma" pitchFamily="34" charset="0"/>
                <a:cs typeface="Tahoma" pitchFamily="34" charset="0"/>
              </a:rPr>
              <a:t>)</a:t>
            </a:r>
            <a:r>
              <a:rPr lang="sv-SE" sz="1900" dirty="0"/>
              <a:t>።</a:t>
            </a:r>
            <a:r>
              <a:rPr lang="sv-SE" sz="1900" dirty="0">
                <a:latin typeface="Tahoma" pitchFamily="34" charset="0"/>
                <a:cs typeface="Tahoma" pitchFamily="34" charset="0"/>
              </a:rPr>
              <a:t> </a:t>
            </a:r>
            <a:r>
              <a:rPr lang="ti-ER" sz="1900" dirty="0">
                <a:latin typeface="Tahoma" pitchFamily="34" charset="0"/>
                <a:cs typeface="Tahoma" pitchFamily="34" charset="0"/>
              </a:rPr>
              <a:t>እዞም ምልክታት መቆጻጸሪ </a:t>
            </a:r>
            <a:r>
              <a:rPr lang="sv-SE" sz="1900" dirty="0" err="1"/>
              <a:t>መፋትሕ</a:t>
            </a:r>
            <a:r>
              <a:rPr lang="sv-SE" sz="1900" dirty="0"/>
              <a:t> </a:t>
            </a:r>
            <a:r>
              <a:rPr lang="ti-ER" sz="1900" dirty="0"/>
              <a:t>እዚኣቶም </a:t>
            </a:r>
            <a:r>
              <a:rPr lang="sv-SE" sz="1900" dirty="0" err="1"/>
              <a:t>ንበይኖም</a:t>
            </a:r>
            <a:r>
              <a:rPr lang="sv-SE" sz="1900" dirty="0"/>
              <a:t> </a:t>
            </a:r>
            <a:r>
              <a:rPr lang="sv-SE" sz="1900" dirty="0" err="1"/>
              <a:t>ወይ</a:t>
            </a:r>
            <a:r>
              <a:rPr lang="sv-SE" sz="1900" dirty="0"/>
              <a:t> </a:t>
            </a:r>
            <a:r>
              <a:rPr lang="ti-ER" sz="1900" dirty="0"/>
              <a:t>ምስ ካልኦት ተጻሚዶም </a:t>
            </a:r>
            <a:r>
              <a:rPr lang="sv-SE" sz="1900" dirty="0"/>
              <a:t>ፍጻሜታት ከሰላስሉ ይኽእሉ። </a:t>
            </a:r>
          </a:p>
          <a:p>
            <a:pPr eaLnBrk="1" hangingPunct="1"/>
            <a:endParaRPr lang="sv-SE" sz="1900" dirty="0"/>
          </a:p>
          <a:p>
            <a:pPr eaLnBrk="1" hangingPunct="1"/>
            <a:r>
              <a:rPr lang="ti-ER" sz="1900" dirty="0"/>
              <a:t>መጋበሪ ሰደቓ </a:t>
            </a:r>
            <a:r>
              <a:rPr lang="sv-SE" sz="1900" dirty="0" err="1"/>
              <a:t>መፋትሕ</a:t>
            </a:r>
            <a:r>
              <a:rPr lang="sv-SE" sz="1900" dirty="0"/>
              <a:t> </a:t>
            </a:r>
            <a:r>
              <a:rPr lang="sv-SE" sz="1900" dirty="0">
                <a:latin typeface="Tahoma" pitchFamily="34" charset="0"/>
                <a:cs typeface="Tahoma" pitchFamily="34" charset="0"/>
              </a:rPr>
              <a:t>(</a:t>
            </a:r>
            <a:r>
              <a:rPr lang="sv-SE" sz="1900" b="1" dirty="0"/>
              <a:t>F</a:t>
            </a:r>
            <a:r>
              <a:rPr lang="sv-SE" sz="1900" dirty="0">
                <a:latin typeface="Tahoma" pitchFamily="34" charset="0"/>
                <a:cs typeface="Tahoma" pitchFamily="34" charset="0"/>
              </a:rPr>
              <a:t>1, </a:t>
            </a:r>
            <a:r>
              <a:rPr lang="sv-SE" sz="1900" dirty="0"/>
              <a:t>F </a:t>
            </a:r>
            <a:r>
              <a:rPr lang="sv-SE" sz="1900" dirty="0">
                <a:latin typeface="Tahoma" pitchFamily="34" charset="0"/>
                <a:cs typeface="Tahoma" pitchFamily="34" charset="0"/>
              </a:rPr>
              <a:t>2, </a:t>
            </a:r>
            <a:r>
              <a:rPr lang="sv-SE" sz="1900" dirty="0"/>
              <a:t>F </a:t>
            </a:r>
            <a:r>
              <a:rPr lang="sv-SE" sz="1900" dirty="0">
                <a:latin typeface="Tahoma" pitchFamily="34" charset="0"/>
                <a:cs typeface="Tahoma" pitchFamily="34" charset="0"/>
              </a:rPr>
              <a:t>3, </a:t>
            </a:r>
            <a:r>
              <a:rPr lang="sv-SE" sz="1900" dirty="0"/>
              <a:t>F </a:t>
            </a:r>
            <a:r>
              <a:rPr lang="sv-SE" sz="1900" dirty="0">
                <a:latin typeface="Tahoma" pitchFamily="34" charset="0"/>
                <a:cs typeface="Tahoma" pitchFamily="34" charset="0"/>
              </a:rPr>
              <a:t>4 ......... </a:t>
            </a:r>
            <a:r>
              <a:rPr lang="sv-SE" sz="1900" dirty="0"/>
              <a:t>F </a:t>
            </a:r>
            <a:r>
              <a:rPr lang="sv-SE" sz="1900" dirty="0">
                <a:latin typeface="Tahoma" pitchFamily="34" charset="0"/>
                <a:cs typeface="Tahoma" pitchFamily="34" charset="0"/>
              </a:rPr>
              <a:t>12) </a:t>
            </a:r>
            <a:r>
              <a:rPr lang="sv-SE" sz="1900" dirty="0" err="1"/>
              <a:t>ውሱን</a:t>
            </a:r>
            <a:r>
              <a:rPr lang="sv-SE" sz="1900" dirty="0"/>
              <a:t> </a:t>
            </a:r>
            <a:r>
              <a:rPr lang="sv-SE" sz="1900" dirty="0" err="1"/>
              <a:t>ተግባር</a:t>
            </a:r>
            <a:r>
              <a:rPr lang="sv-SE" sz="1900" dirty="0"/>
              <a:t> </a:t>
            </a:r>
            <a:r>
              <a:rPr lang="sv-SE" sz="1900" dirty="0" err="1"/>
              <a:t>ንምፍጻም</a:t>
            </a:r>
            <a:r>
              <a:rPr lang="sv-SE" sz="1900" dirty="0"/>
              <a:t> </a:t>
            </a:r>
            <a:r>
              <a:rPr lang="sv-SE" sz="1900" dirty="0" err="1"/>
              <a:t>ይጠቕሙ</a:t>
            </a:r>
            <a:r>
              <a:rPr lang="sv-SE" sz="1900" dirty="0"/>
              <a:t>። </a:t>
            </a:r>
            <a:r>
              <a:rPr lang="sv-SE" sz="1900" dirty="0" err="1"/>
              <a:t>ኣብ</a:t>
            </a:r>
            <a:r>
              <a:rPr lang="sv-SE" sz="1900" dirty="0"/>
              <a:t> </a:t>
            </a:r>
            <a:r>
              <a:rPr lang="sv-SE" sz="1900" dirty="0" err="1"/>
              <a:t>በበይኖም</a:t>
            </a:r>
            <a:r>
              <a:rPr lang="sv-SE" sz="1900" dirty="0"/>
              <a:t> </a:t>
            </a:r>
            <a:r>
              <a:rPr lang="sv-SE" sz="1900" dirty="0" err="1"/>
              <a:t>ፕሮግራማት</a:t>
            </a:r>
            <a:r>
              <a:rPr lang="sv-SE" sz="1900" dirty="0"/>
              <a:t> </a:t>
            </a:r>
            <a:r>
              <a:rPr lang="sv-SE" sz="1900" dirty="0" err="1"/>
              <a:t>በበይኖም</a:t>
            </a:r>
            <a:r>
              <a:rPr lang="sv-SE" sz="1900" dirty="0"/>
              <a:t> </a:t>
            </a:r>
            <a:r>
              <a:rPr lang="sv-SE" sz="1900" dirty="0" err="1"/>
              <a:t>ተግባራት</a:t>
            </a:r>
            <a:r>
              <a:rPr lang="sv-SE" sz="1900" dirty="0"/>
              <a:t> </a:t>
            </a:r>
            <a:r>
              <a:rPr lang="sv-SE" sz="1900" dirty="0" err="1"/>
              <a:t>ኣለዎም</a:t>
            </a:r>
            <a:r>
              <a:rPr lang="sv-SE" sz="1900" dirty="0"/>
              <a:t>። </a:t>
            </a:r>
            <a:r>
              <a:rPr lang="ti-ER" sz="1900" dirty="0"/>
              <a:t>ሓ</a:t>
            </a:r>
            <a:r>
              <a:rPr lang="sv-SE" sz="1900" dirty="0"/>
              <a:t>ድ</a:t>
            </a:r>
            <a:r>
              <a:rPr lang="ti-ER" sz="1900" dirty="0"/>
              <a:t>ሓ</a:t>
            </a:r>
            <a:r>
              <a:rPr lang="sv-SE" sz="1900" dirty="0"/>
              <a:t>ደ </a:t>
            </a:r>
            <a:r>
              <a:rPr lang="sv-SE" sz="1900" dirty="0" err="1"/>
              <a:t>ካብቶም</a:t>
            </a:r>
            <a:r>
              <a:rPr lang="sv-SE" sz="1900" dirty="0"/>
              <a:t> </a:t>
            </a:r>
            <a:r>
              <a:rPr lang="sv-SE" sz="1900" dirty="0" err="1"/>
              <a:t>ኣብ</a:t>
            </a:r>
            <a:r>
              <a:rPr lang="sv-SE" sz="1900" dirty="0"/>
              <a:t> </a:t>
            </a:r>
            <a:r>
              <a:rPr lang="sv-SE" sz="1900" dirty="0" err="1"/>
              <a:t>መስኮት</a:t>
            </a:r>
            <a:r>
              <a:rPr lang="sv-SE" sz="1900" dirty="0"/>
              <a:t> </a:t>
            </a:r>
            <a:r>
              <a:rPr lang="sv-SE" sz="1900" dirty="0" err="1"/>
              <a:t>ኤክስ</a:t>
            </a:r>
            <a:r>
              <a:rPr lang="sv-SE" sz="1900" dirty="0"/>
              <a:t> ፒ </a:t>
            </a:r>
            <a:r>
              <a:rPr lang="ti-ER" sz="1900" dirty="0"/>
              <a:t>(</a:t>
            </a:r>
            <a:r>
              <a:rPr lang="sv-SE" sz="1900" dirty="0">
                <a:latin typeface="Tahoma" pitchFamily="34" charset="0"/>
                <a:ea typeface="Tahoma" pitchFamily="34" charset="0"/>
                <a:cs typeface="Tahoma" pitchFamily="34" charset="0"/>
              </a:rPr>
              <a:t>Windows XP</a:t>
            </a:r>
            <a:r>
              <a:rPr lang="ti-ER" sz="1900" dirty="0">
                <a:latin typeface="Tahoma" pitchFamily="34" charset="0"/>
                <a:ea typeface="Tahoma" pitchFamily="34" charset="0"/>
                <a:cs typeface="Tahoma" pitchFamily="34" charset="0"/>
              </a:rPr>
              <a:t>)</a:t>
            </a:r>
            <a:r>
              <a:rPr lang="sv-SE" sz="1900" dirty="0"/>
              <a:t>ከመይ ከም ዝጠቕሙ ድሒርና ከነብርሆ ኢና።</a:t>
            </a:r>
          </a:p>
          <a:p>
            <a:pPr eaLnBrk="1" hangingPunct="1"/>
            <a:endParaRPr lang="sv-SE" sz="1900" dirty="0">
              <a:latin typeface="Tahoma" pitchFamily="34" charset="0"/>
              <a:cs typeface="Tahoma" pitchFamily="34" charset="0"/>
            </a:endParaRPr>
          </a:p>
          <a:p>
            <a:pPr eaLnBrk="1" hangingPunct="1"/>
            <a:r>
              <a:rPr lang="ti-ER" sz="1900" dirty="0"/>
              <a:t>ምልክታት መቐለሲ </a:t>
            </a:r>
            <a:r>
              <a:rPr lang="sv-SE" sz="1900" dirty="0" err="1"/>
              <a:t>መፋትሕ</a:t>
            </a:r>
            <a:r>
              <a:rPr lang="sv-SE" sz="1900" dirty="0"/>
              <a:t> (</a:t>
            </a:r>
            <a:r>
              <a:rPr lang="ti-ER" sz="1900" dirty="0"/>
              <a:t>መበገሲ </a:t>
            </a:r>
            <a:r>
              <a:rPr lang="sv-SE" sz="1900" dirty="0" err="1"/>
              <a:t>ቤት</a:t>
            </a:r>
            <a:r>
              <a:rPr lang="sv-SE" sz="1900" dirty="0"/>
              <a:t>፣ </a:t>
            </a:r>
            <a:r>
              <a:rPr lang="sv-SE" sz="1900" dirty="0" err="1"/>
              <a:t>ፍጻሜ</a:t>
            </a:r>
            <a:r>
              <a:rPr lang="sv-SE" sz="1900" dirty="0"/>
              <a:t>፣ </a:t>
            </a:r>
            <a:r>
              <a:rPr lang="ti-ER" sz="1900" dirty="0"/>
              <a:t>ላዕለዋይ </a:t>
            </a:r>
            <a:r>
              <a:rPr lang="sv-SE" sz="1900" dirty="0" err="1"/>
              <a:t>ገጽ</a:t>
            </a:r>
            <a:r>
              <a:rPr lang="sv-SE" sz="1900" dirty="0"/>
              <a:t> ፣ </a:t>
            </a:r>
            <a:r>
              <a:rPr lang="ti-ER" sz="1900" dirty="0"/>
              <a:t>ታሕተዋይ </a:t>
            </a:r>
            <a:r>
              <a:rPr lang="sv-SE" sz="1900" dirty="0" err="1"/>
              <a:t>ገጽ</a:t>
            </a:r>
            <a:r>
              <a:rPr lang="sv-SE" sz="1900" dirty="0"/>
              <a:t> ፣ </a:t>
            </a:r>
            <a:r>
              <a:rPr lang="ti-ER" sz="1900" dirty="0"/>
              <a:t>መደምሰሲ</a:t>
            </a:r>
            <a:r>
              <a:rPr lang="sv-SE" sz="1900" dirty="0"/>
              <a:t>፣ </a:t>
            </a:r>
            <a:r>
              <a:rPr lang="ti-ER" sz="1900" dirty="0"/>
              <a:t>መሰኲዒ</a:t>
            </a:r>
            <a:r>
              <a:rPr lang="sv-SE" sz="1900" dirty="0"/>
              <a:t>) </a:t>
            </a:r>
            <a:r>
              <a:rPr lang="sv-SE" sz="1900" dirty="0" err="1"/>
              <a:t>ኣብ</a:t>
            </a:r>
            <a:r>
              <a:rPr lang="sv-SE" sz="1900" dirty="0"/>
              <a:t> </a:t>
            </a:r>
            <a:r>
              <a:rPr lang="ti-ER" sz="1900" dirty="0"/>
              <a:t>ገጽ ዓለባ ምርኢት ብጽሑፍ ዝተዓቐበ ሰነድ</a:t>
            </a:r>
            <a:r>
              <a:rPr lang="sv-SE" sz="1900" dirty="0"/>
              <a:t> </a:t>
            </a:r>
            <a:r>
              <a:rPr lang="ti-ER" sz="1900" dirty="0"/>
              <a:t>ንምቕላስን</a:t>
            </a:r>
            <a:r>
              <a:rPr lang="sv-SE" sz="1900" dirty="0"/>
              <a:t> ጽሑፍ ንምእራም ይጠቕሙ።</a:t>
            </a:r>
          </a:p>
          <a:p>
            <a:pPr eaLnBrk="1" hangingPunct="1">
              <a:buNone/>
            </a:pPr>
            <a:endParaRPr lang="sv-SE" sz="1900" dirty="0">
              <a:latin typeface="Tahoma" pitchFamily="34" charset="0"/>
              <a:cs typeface="Tahoma" pitchFamily="34" charset="0"/>
            </a:endParaRPr>
          </a:p>
          <a:p>
            <a:pPr eaLnBrk="1" hangingPunct="1"/>
            <a:r>
              <a:rPr lang="sv-SE" sz="1900" b="1" dirty="0" err="1"/>
              <a:t>ኣሃዛዊ</a:t>
            </a:r>
            <a:r>
              <a:rPr lang="sv-SE" sz="1900" b="1" dirty="0"/>
              <a:t> </a:t>
            </a:r>
            <a:r>
              <a:rPr lang="sv-SE" sz="1900" b="1" dirty="0" err="1"/>
              <a:t>ሰደቓ</a:t>
            </a:r>
            <a:r>
              <a:rPr lang="sv-SE" sz="1900" b="1" dirty="0"/>
              <a:t> </a:t>
            </a:r>
            <a:r>
              <a:rPr lang="sv-SE" sz="1900" b="1" dirty="0" err="1"/>
              <a:t>መፍትሕ</a:t>
            </a:r>
            <a:r>
              <a:rPr lang="sv-SE" sz="1900" b="1" dirty="0"/>
              <a:t>።</a:t>
            </a:r>
            <a:r>
              <a:rPr lang="sv-SE" sz="1900" dirty="0"/>
              <a:t>  </a:t>
            </a:r>
            <a:r>
              <a:rPr lang="sv-SE" sz="1900" dirty="0" err="1"/>
              <a:t>ኣሃዛዊ</a:t>
            </a:r>
            <a:r>
              <a:rPr lang="sv-SE" sz="1900" dirty="0"/>
              <a:t> </a:t>
            </a:r>
            <a:r>
              <a:rPr lang="sv-SE" sz="1900" dirty="0" err="1"/>
              <a:t>ሰደቓ</a:t>
            </a:r>
            <a:r>
              <a:rPr lang="sv-SE" sz="1900" dirty="0"/>
              <a:t> </a:t>
            </a:r>
            <a:r>
              <a:rPr lang="sv-SE" sz="1900" dirty="0" err="1"/>
              <a:t>መፍትሕ</a:t>
            </a:r>
            <a:r>
              <a:rPr lang="ti-ER" sz="1900" dirty="0"/>
              <a:t>፡</a:t>
            </a:r>
            <a:r>
              <a:rPr lang="sv-SE" sz="1900" dirty="0"/>
              <a:t> </a:t>
            </a:r>
            <a:r>
              <a:rPr lang="sv-SE" sz="1900" dirty="0" err="1"/>
              <a:t>ኣሃ</a:t>
            </a:r>
            <a:r>
              <a:rPr lang="ti-ER" sz="1900" dirty="0"/>
              <a:t>ዛት </a:t>
            </a:r>
            <a:r>
              <a:rPr lang="sv-SE" sz="1900" dirty="0" err="1"/>
              <a:t>ቀልጢፍካ</a:t>
            </a:r>
            <a:r>
              <a:rPr lang="sv-SE" sz="1900" dirty="0"/>
              <a:t> </a:t>
            </a:r>
            <a:r>
              <a:rPr lang="sv-SE" sz="1900" dirty="0" err="1"/>
              <a:t>ንምጽሓፍ</a:t>
            </a:r>
            <a:r>
              <a:rPr lang="sv-SE" sz="1900" dirty="0"/>
              <a:t> </a:t>
            </a:r>
            <a:r>
              <a:rPr lang="sv-SE" sz="1900" dirty="0" err="1"/>
              <a:t>የኽእለካ</a:t>
            </a:r>
            <a:r>
              <a:rPr lang="sv-SE" sz="1900" dirty="0"/>
              <a:t>፤ </a:t>
            </a:r>
            <a:r>
              <a:rPr lang="sv-SE" sz="1900" dirty="0" err="1"/>
              <a:t>ምኽንያቱ</a:t>
            </a:r>
            <a:r>
              <a:rPr lang="sv-SE" sz="1900" dirty="0"/>
              <a:t> </a:t>
            </a:r>
            <a:r>
              <a:rPr lang="ti-ER" sz="1900" dirty="0"/>
              <a:t>ብጉጅለ መልክዕ </a:t>
            </a:r>
            <a:r>
              <a:rPr lang="sv-SE" sz="1900" dirty="0" err="1"/>
              <a:t>ብሓንሳብ</a:t>
            </a:r>
            <a:r>
              <a:rPr lang="sv-SE" sz="1900" dirty="0"/>
              <a:t> ተ</a:t>
            </a:r>
            <a:r>
              <a:rPr lang="ti-ER" sz="1900" dirty="0"/>
              <a:t>ጠርኒፎም ስለዝርከቡ</a:t>
            </a:r>
            <a:r>
              <a:rPr lang="sv-SE" sz="1900" dirty="0"/>
              <a:t>። </a:t>
            </a:r>
            <a:r>
              <a:rPr lang="sv-SE" sz="1900" dirty="0" err="1"/>
              <a:t>ኣሃዛዊ</a:t>
            </a:r>
            <a:r>
              <a:rPr lang="sv-SE" sz="1900" dirty="0"/>
              <a:t> </a:t>
            </a:r>
            <a:r>
              <a:rPr lang="sv-SE" sz="1900" dirty="0" err="1"/>
              <a:t>ሰደቓ</a:t>
            </a:r>
            <a:r>
              <a:rPr lang="sv-SE" sz="1900" dirty="0"/>
              <a:t> </a:t>
            </a:r>
            <a:r>
              <a:rPr lang="sv-SE" sz="1900" dirty="0" err="1"/>
              <a:t>መፍትሕ</a:t>
            </a:r>
            <a:r>
              <a:rPr lang="sv-SE" sz="1900" dirty="0"/>
              <a:t> </a:t>
            </a:r>
            <a:r>
              <a:rPr lang="sv-SE" sz="1900" dirty="0" err="1"/>
              <a:t>ኣብ</a:t>
            </a:r>
            <a:r>
              <a:rPr lang="sv-SE" sz="1900" dirty="0"/>
              <a:t> </a:t>
            </a:r>
            <a:r>
              <a:rPr lang="sv-SE" sz="1900" dirty="0" err="1"/>
              <a:t>ገሊኤን</a:t>
            </a:r>
            <a:r>
              <a:rPr lang="sv-SE" sz="1900" dirty="0"/>
              <a:t> </a:t>
            </a:r>
            <a:r>
              <a:rPr lang="sv-SE" sz="1900" dirty="0" err="1"/>
              <a:t>ተጸወርቲ</a:t>
            </a:r>
            <a:r>
              <a:rPr lang="sv-SE" sz="1900" dirty="0"/>
              <a:t> </a:t>
            </a:r>
            <a:r>
              <a:rPr lang="ti-ER" sz="1900" dirty="0"/>
              <a:t>(ተንቐሳቐስቲ)</a:t>
            </a:r>
            <a:r>
              <a:rPr lang="sv-SE" sz="1900" dirty="0" err="1"/>
              <a:t>ኮም</a:t>
            </a:r>
            <a:r>
              <a:rPr lang="ti-ER" sz="1900" dirty="0"/>
              <a:t>ፕዩ</a:t>
            </a:r>
            <a:r>
              <a:rPr lang="sv-SE" sz="1900" dirty="0"/>
              <a:t>ተ</a:t>
            </a:r>
            <a:r>
              <a:rPr lang="ti-ER" sz="1900" dirty="0"/>
              <a:t>ራት</a:t>
            </a:r>
            <a:r>
              <a:rPr lang="sv-SE" sz="1900" dirty="0"/>
              <a:t> </a:t>
            </a:r>
            <a:r>
              <a:rPr lang="sv-SE" sz="1900" dirty="0" err="1"/>
              <a:t>የሎን</a:t>
            </a:r>
            <a:r>
              <a:rPr lang="sv-SE" sz="19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arn(inVertical)">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barn(inVertical)">
                                      <p:cBhvr>
                                        <p:cTn id="17" dur="500"/>
                                        <p:tgtEl>
                                          <p:spTgt spid="184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barn(inVertical)">
                                      <p:cBhvr>
                                        <p:cTn id="22" dur="500"/>
                                        <p:tgtEl>
                                          <p:spTgt spid="1843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5">
                                            <p:txEl>
                                              <p:pRg st="8" end="8"/>
                                            </p:txEl>
                                          </p:spTgt>
                                        </p:tgtEl>
                                        <p:attrNameLst>
                                          <p:attrName>style.visibility</p:attrName>
                                        </p:attrNameLst>
                                      </p:cBhvr>
                                      <p:to>
                                        <p:strVal val="visible"/>
                                      </p:to>
                                    </p:set>
                                    <p:animEffect transition="in" filter="barn(inVertical)">
                                      <p:cBhvr>
                                        <p:cTn id="27"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tshållare för sidfot 4"/>
          <p:cNvSpPr>
            <a:spLocks noGrp="1"/>
          </p:cNvSpPr>
          <p:nvPr>
            <p:ph type="ftr" sz="quarter" idx="11"/>
          </p:nvPr>
        </p:nvSpPr>
        <p:spPr bwMode="auto">
          <a:noFill/>
          <a:ln>
            <a:miter lim="800000"/>
            <a:headEnd/>
            <a:tailEnd/>
          </a:ln>
        </p:spPr>
        <p:txBody>
          <a:bodyPr/>
          <a:lstStyle/>
          <a:p>
            <a:r>
              <a:rPr lang="sv-SE"/>
              <a:t>Översatt av ABRAHAM TESFAMARIAM, Samhällskommunikatör - ÖSTSAM</a:t>
            </a:r>
          </a:p>
        </p:txBody>
      </p:sp>
      <p:graphicFrame>
        <p:nvGraphicFramePr>
          <p:cNvPr id="21625" name="Group 121"/>
          <p:cNvGraphicFramePr>
            <a:graphicFrameLocks noGrp="1"/>
          </p:cNvGraphicFramePr>
          <p:nvPr>
            <p:extLst>
              <p:ext uri="{D42A27DB-BD31-4B8C-83A1-F6EECF244321}">
                <p14:modId xmlns:p14="http://schemas.microsoft.com/office/powerpoint/2010/main" val="4047614382"/>
              </p:ext>
            </p:extLst>
          </p:nvPr>
        </p:nvGraphicFramePr>
        <p:xfrm>
          <a:off x="251520" y="116628"/>
          <a:ext cx="8640960" cy="6624742"/>
        </p:xfrm>
        <a:graphic>
          <a:graphicData uri="http://schemas.openxmlformats.org/drawingml/2006/table">
            <a:tbl>
              <a:tblPr rtl="1"/>
              <a:tblGrid>
                <a:gridCol w="6886571">
                  <a:extLst>
                    <a:ext uri="{9D8B030D-6E8A-4147-A177-3AD203B41FA5}">
                      <a16:colId xmlns:a16="http://schemas.microsoft.com/office/drawing/2014/main" val="20000"/>
                    </a:ext>
                  </a:extLst>
                </a:gridCol>
                <a:gridCol w="1754389">
                  <a:extLst>
                    <a:ext uri="{9D8B030D-6E8A-4147-A177-3AD203B41FA5}">
                      <a16:colId xmlns:a16="http://schemas.microsoft.com/office/drawing/2014/main" val="20001"/>
                    </a:ext>
                  </a:extLst>
                </a:gridCol>
              </a:tblGrid>
              <a:tr h="609486">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Calibri" pitchFamily="34" charset="0"/>
                        </a:rPr>
                        <a:t>ነታ</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መቐየሪ</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ጸቒጥካ</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ንሓንቲ</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ፊደልሞ</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ጠውቕ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ዓባይ</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ኣብ</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ፊደል</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ላቲን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ክትኮነልካያ</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ኣብ</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ፊደል</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ግእዝ</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ከምዘየገልግል</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ኣይትዘንግዕ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ቀይር</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ኣብ</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ላዕለዋይ</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ናይቲ</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መፍትሕ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ዘሎ</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ምልክት</a:t>
                      </a:r>
                      <a:r>
                        <a:rPr kumimoji="0" lang="sv-SE" sz="1200" b="0" i="0" u="none" strike="noStrike" cap="none" normalizeH="0" baseline="0" dirty="0">
                          <a:ln>
                            <a:noFill/>
                          </a:ln>
                          <a:solidFill>
                            <a:schemeClr val="tx1"/>
                          </a:solidFill>
                          <a:effectLst/>
                          <a:latin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Calibri" pitchFamily="34" charset="0"/>
                        </a:rPr>
                        <a:t>ንኣብነት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a:ln>
                            <a:noFill/>
                          </a:ln>
                          <a:solidFill>
                            <a:schemeClr val="tx1"/>
                          </a:solidFill>
                          <a:effectLst/>
                          <a:latin typeface="Tahoma" pitchFamily="34" charset="0"/>
                          <a:cs typeface="Tahoma" pitchFamily="34" charset="0"/>
                        </a:rPr>
                        <a:t>! ” % * &amp; / </a:t>
                      </a:r>
                      <a:r>
                        <a:rPr kumimoji="0" lang="sv-SE" sz="1200" b="0" i="0" u="none" strike="noStrike" cap="none" normalizeH="0" baseline="0" dirty="0" err="1">
                          <a:ln>
                            <a:noFill/>
                          </a:ln>
                          <a:solidFill>
                            <a:schemeClr val="tx1"/>
                          </a:solidFill>
                          <a:effectLst/>
                          <a:latin typeface="Calibri" pitchFamily="34" charset="0"/>
                        </a:rPr>
                        <a:t>ንምምራጽ</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ውን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የገልግል</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ti-ER" sz="1400" b="1" i="0" u="none" strike="noStrike" cap="none" normalizeH="0" baseline="0" dirty="0">
                          <a:ln>
                            <a:noFill/>
                          </a:ln>
                          <a:solidFill>
                            <a:schemeClr val="tx1"/>
                          </a:solidFill>
                          <a:effectLst/>
                          <a:latin typeface="Calibri" pitchFamily="34" charset="0"/>
                        </a:rPr>
                        <a:t>መቐየሪ</a:t>
                      </a:r>
                      <a:endParaRPr kumimoji="0" lang="sv-SE" sz="1400" b="1" i="0" u="none" strike="noStrike" cap="none" normalizeH="0" baseline="0" dirty="0">
                        <a:ln>
                          <a:noFill/>
                        </a:ln>
                        <a:solidFill>
                          <a:schemeClr val="tx1"/>
                        </a:solidFill>
                        <a:effectLst/>
                        <a:latin typeface="Calibri"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09486">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Calibri" pitchFamily="34" charset="0"/>
                        </a:rPr>
                        <a:t>ብርክት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ዝበሉ</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ዓበይቲ</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ፊደላት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ክትጥቀም</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ምስ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ትደሊ</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ንመሸጎር</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ዓቢ</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ፊደል</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ተጠቐም</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እዛ</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መፍትሕዚኣ</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ትነጥፍ</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ከምዘላ</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ኣብታ</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ሰደቓ</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መፍትሕ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ትበርህ</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ብርሃን</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ት</a:t>
                      </a:r>
                      <a:r>
                        <a:rPr kumimoji="0" lang="sv-SE" sz="1200" b="0" i="0" u="none" strike="noStrike" cap="none" normalizeH="0" baseline="0" dirty="0" err="1">
                          <a:ln>
                            <a:noFill/>
                          </a:ln>
                          <a:solidFill>
                            <a:schemeClr val="tx1"/>
                          </a:solidFill>
                          <a:effectLst/>
                          <a:latin typeface="Calibri" pitchFamily="34" charset="0"/>
                        </a:rPr>
                        <a:t>ሕብረካ</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መሸጎር ዓቢ ፊደል</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56806">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1" i="0" u="none" strike="noStrike" cap="none" normalizeH="0" baseline="0">
                          <a:ln>
                            <a:noFill/>
                          </a:ln>
                          <a:solidFill>
                            <a:schemeClr val="tx1"/>
                          </a:solidFill>
                          <a:effectLst/>
                          <a:latin typeface="Tahoma" pitchFamily="34" charset="0"/>
                          <a:cs typeface="Tahoma" pitchFamily="34" charset="0"/>
                        </a:rPr>
                        <a:t>(</a:t>
                      </a:r>
                      <a:r>
                        <a:rPr kumimoji="0" lang="sv-SE" sz="1200" b="1" i="0" u="none" strike="noStrike" cap="none" normalizeH="0" baseline="0">
                          <a:ln>
                            <a:noFill/>
                          </a:ln>
                          <a:solidFill>
                            <a:schemeClr val="tx1"/>
                          </a:solidFill>
                          <a:effectLst/>
                          <a:latin typeface="Calibri" pitchFamily="34" charset="0"/>
                        </a:rPr>
                        <a:t>ክልተ ኩናታዊ ኣመልከትቲ</a:t>
                      </a:r>
                      <a:r>
                        <a:rPr kumimoji="0" lang="sv-SE" sz="1200" b="1" i="0" u="none" strike="noStrike" cap="none" normalizeH="0" baseline="0">
                          <a:ln>
                            <a:noFill/>
                          </a:ln>
                          <a:solidFill>
                            <a:schemeClr val="tx1"/>
                          </a:solidFill>
                          <a:effectLst/>
                          <a:latin typeface="Tahoma" pitchFamily="34" charset="0"/>
                          <a:cs typeface="Tahoma" pitchFamily="34" charset="0"/>
                        </a:rPr>
                        <a:t>)</a:t>
                      </a:r>
                      <a:r>
                        <a:rPr kumimoji="0" lang="sv-SE" sz="1200" b="0" i="0" u="none" strike="noStrike" cap="none" normalizeH="0" baseline="0">
                          <a:ln>
                            <a:noFill/>
                          </a:ln>
                          <a:solidFill>
                            <a:schemeClr val="tx1"/>
                          </a:solidFill>
                          <a:effectLst/>
                          <a:latin typeface="Calibri" pitchFamily="34" charset="0"/>
                        </a:rPr>
                        <a:t> ነታ ኣመልካቲቶ ንቕድሚት የሰጉማ። ኣብታ ናይ መስኮት መስመር ምትዕርራይ ይከኣል።</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መሰጎሚ/ መዝለሊ</a:t>
                      </a:r>
                      <a:endParaRPr kumimoji="0" lang="sv-SE" sz="1400" b="0" i="0" u="none" strike="noStrike" cap="none" normalizeH="0" baseline="0" dirty="0">
                        <a:ln>
                          <a:noFill/>
                        </a:ln>
                        <a:solidFill>
                          <a:schemeClr val="tx1"/>
                        </a:solidFill>
                        <a:effectLst/>
                        <a:latin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Calibri" pitchFamily="34" charset="0"/>
                        </a:rPr>
                        <a:t>ኣብ</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ሞንጎ</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ቃላት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ዝግበር</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ምፍንታት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ቦታ</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ቦታ</a:t>
                      </a:r>
                      <a:r>
                        <a:rPr kumimoji="0" lang="sv-SE" sz="1200" b="0" i="0" u="none" strike="noStrike" cap="none" normalizeH="0" baseline="0" dirty="0">
                          <a:ln>
                            <a:noFill/>
                          </a:ln>
                          <a:solidFill>
                            <a:schemeClr val="tx1"/>
                          </a:solidFill>
                          <a:effectLst/>
                          <a:latin typeface="Calibri" pitchFamily="34" charset="0"/>
                        </a:rPr>
                        <a:t> -  </a:t>
                      </a:r>
                      <a:r>
                        <a:rPr kumimoji="0" lang="sv-SE" sz="1200" b="0" i="0" u="none" strike="noStrike" cap="none" normalizeH="0" baseline="0" dirty="0" err="1">
                          <a:ln>
                            <a:noFill/>
                          </a:ln>
                          <a:solidFill>
                            <a:schemeClr val="tx1"/>
                          </a:solidFill>
                          <a:effectLst/>
                          <a:latin typeface="Calibri" pitchFamily="34" charset="0"/>
                        </a:rPr>
                        <a:t>ብቋንቋ</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ኢንግሊዝ</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ሃጓፍ</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1" i="0" u="none" strike="noStrike" cap="none" normalizeH="0" baseline="0">
                          <a:ln>
                            <a:noFill/>
                          </a:ln>
                          <a:solidFill>
                            <a:schemeClr val="tx1"/>
                          </a:solidFill>
                          <a:effectLst/>
                          <a:latin typeface="Calibri" pitchFamily="34" charset="0"/>
                        </a:rPr>
                        <a:t>(ረጒድ ንጸጋም ኣመልካቲ ) </a:t>
                      </a:r>
                      <a:r>
                        <a:rPr kumimoji="0" lang="sv-SE" sz="1200" b="0" i="0" u="none" strike="noStrike" cap="none" normalizeH="0" baseline="0">
                          <a:ln>
                            <a:noFill/>
                          </a:ln>
                          <a:solidFill>
                            <a:schemeClr val="tx1"/>
                          </a:solidFill>
                          <a:effectLst/>
                          <a:latin typeface="Calibri" pitchFamily="34" charset="0"/>
                        </a:rPr>
                        <a:t>ካብታ ኣመልካቲቶ ንጸጋም ዘሎ ፊደል ይድምስስ።</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መድሓሪ</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34752">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a:ln>
                            <a:noFill/>
                          </a:ln>
                          <a:solidFill>
                            <a:schemeClr val="tx1"/>
                          </a:solidFill>
                          <a:effectLst/>
                          <a:latin typeface="Calibri" pitchFamily="34" charset="0"/>
                        </a:rPr>
                        <a:t>ነታ ኣመልካቲቶ ናብ መጀመርያ ናይ ዝስዕብ መስመር የዘዋውራ። ኣብ መስኮት ልዝብ እንተጠዊቕካ እታ ዝተመልከተት መጠወቒ ትሰርሕ።</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tx1"/>
                          </a:solidFill>
                          <a:effectLst/>
                          <a:latin typeface="Calibri" pitchFamily="34" charset="0"/>
                        </a:rPr>
                        <a:t>ኣእቱ</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a:ln>
                            <a:noFill/>
                          </a:ln>
                          <a:solidFill>
                            <a:schemeClr val="tx1"/>
                          </a:solidFill>
                          <a:effectLst/>
                          <a:latin typeface="Calibri" pitchFamily="34" charset="0"/>
                        </a:rPr>
                        <a:t>ነቲ ትታሒዙ ዘሎ ንጥፈት የቋርጾ።</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ህደም</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09486">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Calibri" pitchFamily="34" charset="0"/>
                        </a:rPr>
                        <a:t>እዛ</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መፍትሕዚኣ</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ምስ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ትጥወቕ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ከምንቡር</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ሓያሎ ዝርዝር ሓበሬታታት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ይርኤ</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ልክዕ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ከም</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የማናዊ</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ጥወቓ</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ሓደ</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ትእዛዝ</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ተቐቢሉ</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ይፍጽም</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ti-ER" sz="1400" b="1" i="0" u="none" strike="noStrike" cap="none" normalizeH="0" baseline="0" dirty="0">
                          <a:ln>
                            <a:noFill/>
                          </a:ln>
                          <a:solidFill>
                            <a:schemeClr val="tx1"/>
                          </a:solidFill>
                          <a:effectLst/>
                          <a:latin typeface="Calibri" pitchFamily="34" charset="0"/>
                        </a:rPr>
                        <a:t>ዝርዝር ሓበሬታታት</a:t>
                      </a:r>
                      <a:endParaRPr kumimoji="0" lang="sv-SE" sz="1400" b="1" i="0" u="none" strike="noStrike" cap="none" normalizeH="0" baseline="0" dirty="0">
                        <a:ln>
                          <a:noFill/>
                        </a:ln>
                        <a:solidFill>
                          <a:schemeClr val="tx1"/>
                        </a:solidFill>
                        <a:effectLst/>
                        <a:latin typeface="Calibri"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5553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1" i="0" u="none" strike="noStrike" cap="none" normalizeH="0" baseline="0" dirty="0">
                          <a:ln>
                            <a:noFill/>
                          </a:ln>
                          <a:solidFill>
                            <a:schemeClr val="tx1"/>
                          </a:solidFill>
                          <a:effectLst/>
                          <a:latin typeface="Tahoma" pitchFamily="34" charset="0"/>
                          <a:cs typeface="Tahoma" pitchFamily="34" charset="0"/>
                        </a:rPr>
                        <a:t> (</a:t>
                      </a:r>
                      <a:r>
                        <a:rPr kumimoji="0" lang="sv-SE" sz="1200" b="1" i="0" u="none" strike="noStrike" cap="none" normalizeH="0" baseline="0" dirty="0" err="1">
                          <a:ln>
                            <a:noFill/>
                          </a:ln>
                          <a:solidFill>
                            <a:schemeClr val="tx1"/>
                          </a:solidFill>
                          <a:effectLst/>
                          <a:latin typeface="Calibri" pitchFamily="34" charset="0"/>
                        </a:rPr>
                        <a:t>መስኮት</a:t>
                      </a:r>
                      <a:r>
                        <a:rPr kumimoji="0" lang="sv-SE" sz="1200" b="1" i="0" u="none" strike="noStrike" cap="none" normalizeH="0" baseline="0" dirty="0">
                          <a:ln>
                            <a:noFill/>
                          </a:ln>
                          <a:solidFill>
                            <a:schemeClr val="tx1"/>
                          </a:solidFill>
                          <a:effectLst/>
                          <a:latin typeface="Calibri" pitchFamily="34" charset="0"/>
                        </a:rPr>
                        <a:t>)</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መበገሲ ዝርዝር ሓበሬታታት </a:t>
                      </a:r>
                      <a:r>
                        <a:rPr kumimoji="0" lang="sv-SE" sz="1200" b="0" i="0" u="none" strike="noStrike" cap="none" normalizeH="0" baseline="0" dirty="0" err="1">
                          <a:ln>
                            <a:noFill/>
                          </a:ln>
                          <a:solidFill>
                            <a:schemeClr val="tx1"/>
                          </a:solidFill>
                          <a:effectLst/>
                          <a:latin typeface="Calibri" pitchFamily="34" charset="0"/>
                        </a:rPr>
                        <a:t>ይኸፍት</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ዊንዶውስ</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Calibri" pitchFamily="34" charset="0"/>
                        </a:rPr>
                        <a:t>ነታ</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ኣመልካቲቶ</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ና</a:t>
                      </a:r>
                      <a:r>
                        <a:rPr kumimoji="0" lang="sv-SE" sz="1200" b="0" i="0" u="none" strike="noStrike" cap="none" normalizeH="0" baseline="0" dirty="0" err="1">
                          <a:ln>
                            <a:noFill/>
                          </a:ln>
                          <a:solidFill>
                            <a:schemeClr val="tx1"/>
                          </a:solidFill>
                          <a:effectLst/>
                          <a:latin typeface="Calibri" pitchFamily="34" charset="0"/>
                        </a:rPr>
                        <a:t>ብቲ</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መጀመርያ</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መበገሲ ገዛ ወይ ቦታ ይመልሰካ</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ቤት</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22598">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ti-ER" sz="1200" b="0" i="0" u="none" strike="noStrike" cap="none" normalizeH="0" baseline="0" dirty="0">
                          <a:ln>
                            <a:noFill/>
                          </a:ln>
                          <a:solidFill>
                            <a:schemeClr val="tx1"/>
                          </a:solidFill>
                          <a:effectLst/>
                          <a:latin typeface="Calibri" pitchFamily="34" charset="0"/>
                        </a:rPr>
                        <a:t>ተኸፊቱ ዘሎ ፋይል፣ ወይ ውን መስኮት ወይ ውን ዝኾነ ዝተኸፍተ ነገር ምውዳእ ወይ ምዕሳው</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ፍጻሜ</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ti-ER" sz="1200" b="0" i="0" u="none" strike="noStrike" cap="none" normalizeH="0" baseline="0" dirty="0">
                          <a:ln>
                            <a:noFill/>
                          </a:ln>
                          <a:solidFill>
                            <a:schemeClr val="tx1"/>
                          </a:solidFill>
                          <a:effectLst/>
                          <a:latin typeface="Calibri" pitchFamily="34" charset="0"/>
                        </a:rPr>
                        <a:t>ካብ </a:t>
                      </a:r>
                      <a:r>
                        <a:rPr kumimoji="0" lang="sv-SE" sz="1200" b="0" i="0" u="none" strike="noStrike" cap="none" normalizeH="0" baseline="0" dirty="0" err="1">
                          <a:ln>
                            <a:noFill/>
                          </a:ln>
                          <a:solidFill>
                            <a:schemeClr val="tx1"/>
                          </a:solidFill>
                          <a:effectLst/>
                          <a:latin typeface="Calibri" pitchFamily="34" charset="0"/>
                        </a:rPr>
                        <a:t>ኣመልካቲቶ</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ንየማን </a:t>
                      </a:r>
                      <a:r>
                        <a:rPr kumimoji="0" lang="sv-SE" sz="1200" b="0" i="0" u="none" strike="noStrike" cap="none" normalizeH="0" baseline="0" dirty="0">
                          <a:ln>
                            <a:noFill/>
                          </a:ln>
                          <a:solidFill>
                            <a:schemeClr val="tx1"/>
                          </a:solidFill>
                          <a:effectLst/>
                          <a:latin typeface="Calibri" pitchFamily="34" charset="0"/>
                        </a:rPr>
                        <a:t>ዘ</a:t>
                      </a:r>
                      <a:r>
                        <a:rPr kumimoji="0" lang="ti-ER" sz="1200" b="0" i="0" u="none" strike="noStrike" cap="none" normalizeH="0" baseline="0" dirty="0">
                          <a:ln>
                            <a:noFill/>
                          </a:ln>
                          <a:solidFill>
                            <a:schemeClr val="tx1"/>
                          </a:solidFill>
                          <a:effectLst/>
                          <a:latin typeface="Calibri" pitchFamily="34" charset="0"/>
                        </a:rPr>
                        <a:t>ሎ</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ፊደል</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ይድምስስ</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Calibri" pitchFamily="34" charset="0"/>
                        </a:rPr>
                        <a:t>ደምስስ</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ti-ER" sz="1200" b="0" i="0" u="none" strike="noStrike" cap="none" normalizeH="0" baseline="0" dirty="0">
                          <a:ln>
                            <a:noFill/>
                          </a:ln>
                          <a:solidFill>
                            <a:schemeClr val="tx1"/>
                          </a:solidFill>
                          <a:effectLst/>
                          <a:latin typeface="Calibri" pitchFamily="34" charset="0"/>
                        </a:rPr>
                        <a:t>ኣብ ዝነበረ ጽሑፍ ወይ ሰነድ ሓድሽ ጽሑፍ ምስኳዕ</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ti-ER" sz="1400" b="1" i="0" u="none" strike="noStrike" cap="none" normalizeH="0" baseline="0" dirty="0">
                          <a:ln>
                            <a:noFill/>
                          </a:ln>
                          <a:solidFill>
                            <a:schemeClr val="tx1"/>
                          </a:solidFill>
                          <a:effectLst/>
                          <a:latin typeface="Calibri" pitchFamily="34" charset="0"/>
                        </a:rPr>
                        <a:t>ምስኳዕ</a:t>
                      </a:r>
                      <a:endParaRPr kumimoji="0" lang="sv-SE" sz="1400" b="1" i="0" u="none" strike="noStrike" cap="none" normalizeH="0" baseline="0" dirty="0">
                        <a:ln>
                          <a:noFill/>
                        </a:ln>
                        <a:solidFill>
                          <a:schemeClr val="tx1"/>
                        </a:solidFill>
                        <a:effectLst/>
                        <a:latin typeface="Calibri"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Calibri" pitchFamily="34" charset="0"/>
                        </a:rPr>
                        <a:t>ነመልካቲቶ</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ናብ ሓደ ገጽ</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ንላዕሊየደይባ</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ti-ER" sz="1400" b="1" i="0" u="none" strike="noStrike" cap="none" normalizeH="0" baseline="0" dirty="0">
                          <a:ln>
                            <a:noFill/>
                          </a:ln>
                          <a:solidFill>
                            <a:schemeClr val="tx1"/>
                          </a:solidFill>
                          <a:effectLst/>
                          <a:latin typeface="Calibri" pitchFamily="34" charset="0"/>
                        </a:rPr>
                        <a:t>ገጽ ንላዕሊ</a:t>
                      </a:r>
                      <a:endParaRPr kumimoji="0" lang="sv-SE" sz="1400" b="1" i="0" u="none" strike="noStrike" cap="none" normalizeH="0" baseline="0" dirty="0">
                        <a:ln>
                          <a:noFill/>
                        </a:ln>
                        <a:solidFill>
                          <a:schemeClr val="tx1"/>
                        </a:solidFill>
                        <a:effectLst/>
                        <a:latin typeface="Calibri"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Calibri" pitchFamily="34" charset="0"/>
                        </a:rPr>
                        <a:t>ነመልካቲቶ</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ናብ</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ሓደ ገጽ</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ንታሕቲ የውርዳ</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ti-ER" sz="1400" b="1" i="0" u="none" strike="noStrike" cap="none" normalizeH="0" baseline="0" dirty="0">
                          <a:ln>
                            <a:noFill/>
                          </a:ln>
                          <a:solidFill>
                            <a:schemeClr val="tx1"/>
                          </a:solidFill>
                          <a:effectLst/>
                          <a:latin typeface="Calibri" pitchFamily="34" charset="0"/>
                        </a:rPr>
                        <a:t>ገጽ</a:t>
                      </a:r>
                      <a:r>
                        <a:rPr kumimoji="0" lang="sv-SE" sz="1400" b="1" i="0" u="none" strike="noStrike" cap="none" normalizeH="0" baseline="0" dirty="0">
                          <a:ln>
                            <a:noFill/>
                          </a:ln>
                          <a:solidFill>
                            <a:schemeClr val="tx1"/>
                          </a:solidFill>
                          <a:effectLst/>
                          <a:latin typeface="Calibri" pitchFamily="34" charset="0"/>
                        </a:rPr>
                        <a:t> </a:t>
                      </a:r>
                      <a:r>
                        <a:rPr kumimoji="0" lang="sv-SE" sz="1400" b="1" i="0" u="none" strike="noStrike" cap="none" normalizeH="0" baseline="0" dirty="0" err="1">
                          <a:ln>
                            <a:noFill/>
                          </a:ln>
                          <a:solidFill>
                            <a:schemeClr val="tx1"/>
                          </a:solidFill>
                          <a:effectLst/>
                          <a:latin typeface="Calibri" pitchFamily="34" charset="0"/>
                        </a:rPr>
                        <a:t>ንታሕቲ</a:t>
                      </a:r>
                      <a:endParaRPr kumimoji="0" lang="sv-SE" sz="1400" b="1" i="0" u="none" strike="noStrike" cap="none" normalizeH="0" baseline="0" dirty="0">
                        <a:ln>
                          <a:noFill/>
                        </a:ln>
                        <a:solidFill>
                          <a:schemeClr val="tx1"/>
                        </a:solidFill>
                        <a:effectLst/>
                        <a:latin typeface="Calibri"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30474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a:ln>
                            <a:noFill/>
                          </a:ln>
                          <a:solidFill>
                            <a:schemeClr val="tx1"/>
                          </a:solidFill>
                          <a:effectLst/>
                          <a:latin typeface="Calibri" pitchFamily="34" charset="0"/>
                        </a:rPr>
                        <a:t>ነ</a:t>
                      </a:r>
                      <a:r>
                        <a:rPr kumimoji="0" lang="ti-ER" sz="1200" b="0" i="0" u="none" strike="noStrike" cap="none" normalizeH="0" baseline="0" dirty="0">
                          <a:ln>
                            <a:noFill/>
                          </a:ln>
                          <a:solidFill>
                            <a:schemeClr val="tx1"/>
                          </a:solidFill>
                          <a:effectLst/>
                          <a:latin typeface="Calibri" pitchFamily="34" charset="0"/>
                        </a:rPr>
                        <a:t>ናብቲ ኣመልካቲቶ ጠሚታቶ ዘላ ሸነኽ ሓደ ስጉምቲ ይወስድ</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err="1">
                          <a:ln>
                            <a:noFill/>
                          </a:ln>
                          <a:solidFill>
                            <a:schemeClr val="tx1"/>
                          </a:solidFill>
                          <a:effectLst/>
                          <a:latin typeface="Calibri" pitchFamily="34" charset="0"/>
                        </a:rPr>
                        <a:t>ኣመልከትቲ</a:t>
                      </a:r>
                      <a:endParaRPr kumimoji="0" lang="sv-SE" sz="1400" b="1" i="0" u="none" strike="noStrike" cap="none" normalizeH="0" baseline="0" dirty="0">
                        <a:ln>
                          <a:noFill/>
                        </a:ln>
                        <a:solidFill>
                          <a:schemeClr val="tx1"/>
                        </a:solidFill>
                        <a:effectLst/>
                        <a:latin typeface="Calibri"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483898">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ti-ER" sz="1200" b="0" i="0" u="none" strike="noStrike" cap="none" normalizeH="0" baseline="0" dirty="0">
                          <a:ln>
                            <a:noFill/>
                          </a:ln>
                          <a:solidFill>
                            <a:schemeClr val="tx1"/>
                          </a:solidFill>
                          <a:effectLst/>
                          <a:latin typeface="Calibri" pitchFamily="34" charset="0"/>
                        </a:rPr>
                        <a:t>ብኣሃዝ ክትጽሕፍ እንተደኣ ደሊኻ መሸጎር </a:t>
                      </a:r>
                      <a:r>
                        <a:rPr kumimoji="0" lang="sv-SE" sz="1200" b="0" i="0" u="none" strike="noStrike" cap="none" normalizeH="0" baseline="0" dirty="0" err="1">
                          <a:ln>
                            <a:noFill/>
                          </a:ln>
                          <a:solidFill>
                            <a:schemeClr val="tx1"/>
                          </a:solidFill>
                          <a:effectLst/>
                          <a:latin typeface="Calibri" pitchFamily="34" charset="0"/>
                        </a:rPr>
                        <a:t>ኣሃዛት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ጠውቕ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መብዛሕታኦም</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መሸጎር </a:t>
                      </a:r>
                      <a:r>
                        <a:rPr kumimoji="0" lang="sv-SE" sz="1200" b="0" i="0" u="none" strike="noStrike" cap="none" normalizeH="0" baseline="0" dirty="0" err="1">
                          <a:ln>
                            <a:noFill/>
                          </a:ln>
                          <a:solidFill>
                            <a:schemeClr val="tx1"/>
                          </a:solidFill>
                          <a:effectLst/>
                          <a:latin typeface="Calibri" pitchFamily="34" charset="0"/>
                        </a:rPr>
                        <a:t>ሰደቓ</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መፋትሕ</a:t>
                      </a:r>
                      <a:r>
                        <a:rPr kumimoji="0" lang="sv-SE" sz="1200" b="0" i="0" u="none" strike="noStrike" cap="none" normalizeH="0" baseline="0" dirty="0">
                          <a:ln>
                            <a:noFill/>
                          </a:ln>
                          <a:solidFill>
                            <a:schemeClr val="tx1"/>
                          </a:solidFill>
                          <a:effectLst/>
                          <a:latin typeface="Calibri" pitchFamily="34" charset="0"/>
                        </a:rPr>
                        <a:t> </a:t>
                      </a:r>
                      <a:r>
                        <a:rPr kumimoji="0" lang="ti-ER" sz="1200" b="0" i="0" u="none" strike="noStrike" cap="none" normalizeH="0" baseline="0" dirty="0">
                          <a:ln>
                            <a:noFill/>
                          </a:ln>
                          <a:solidFill>
                            <a:schemeClr val="tx1"/>
                          </a:solidFill>
                          <a:effectLst/>
                          <a:latin typeface="Calibri" pitchFamily="34" charset="0"/>
                        </a:rPr>
                        <a:t>ኣሃዛት </a:t>
                      </a:r>
                      <a:r>
                        <a:rPr kumimoji="0" lang="sv-SE" sz="1200" b="0" i="0" u="none" strike="noStrike" cap="none" normalizeH="0" baseline="0" dirty="0" err="1">
                          <a:ln>
                            <a:noFill/>
                          </a:ln>
                          <a:solidFill>
                            <a:schemeClr val="tx1"/>
                          </a:solidFill>
                          <a:effectLst/>
                          <a:latin typeface="Calibri" pitchFamily="34" charset="0"/>
                        </a:rPr>
                        <a:t>ብዝበርህ</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ብርሃን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ኣቢሎም</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እቲ</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መፋትሕ</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ሰደቓ</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ኣሃዛት</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ይዓዪ</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ከምዘሎ</a:t>
                      </a:r>
                      <a:r>
                        <a:rPr kumimoji="0" lang="sv-SE" sz="1200" b="0" i="0" u="none" strike="noStrike" cap="none" normalizeH="0" baseline="0" dirty="0">
                          <a:ln>
                            <a:noFill/>
                          </a:ln>
                          <a:solidFill>
                            <a:schemeClr val="tx1"/>
                          </a:solidFill>
                          <a:effectLst/>
                          <a:latin typeface="Calibri" pitchFamily="34" charset="0"/>
                        </a:rPr>
                        <a:t> </a:t>
                      </a:r>
                      <a:r>
                        <a:rPr kumimoji="0" lang="sv-SE" sz="1200" b="0" i="0" u="none" strike="noStrike" cap="none" normalizeH="0" baseline="0" dirty="0" err="1">
                          <a:ln>
                            <a:noFill/>
                          </a:ln>
                          <a:solidFill>
                            <a:schemeClr val="tx1"/>
                          </a:solidFill>
                          <a:effectLst/>
                          <a:latin typeface="Calibri" pitchFamily="34" charset="0"/>
                        </a:rPr>
                        <a:t>ይሕብሩዮም</a:t>
                      </a:r>
                      <a:r>
                        <a:rPr kumimoji="0" lang="sv-SE" sz="1200" b="0" i="0" u="none" strike="noStrike" cap="none" normalizeH="0" baseline="0" dirty="0">
                          <a:ln>
                            <a:noFill/>
                          </a:ln>
                          <a:solidFill>
                            <a:schemeClr val="tx1"/>
                          </a:solidFill>
                          <a:effectLst/>
                          <a:latin typeface="Calibri"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err="1">
                          <a:ln>
                            <a:noFill/>
                          </a:ln>
                          <a:solidFill>
                            <a:schemeClr val="tx1"/>
                          </a:solidFill>
                          <a:effectLst/>
                          <a:latin typeface="Calibri" pitchFamily="34" charset="0"/>
                        </a:rPr>
                        <a:t>መሸጎር</a:t>
                      </a:r>
                      <a:r>
                        <a:rPr kumimoji="0" lang="en-US" sz="1400" b="1" i="0" u="none" strike="noStrike" cap="none" normalizeH="0" baseline="0" dirty="0">
                          <a:ln>
                            <a:noFill/>
                          </a:ln>
                          <a:solidFill>
                            <a:schemeClr val="tx1"/>
                          </a:solidFill>
                          <a:effectLst/>
                          <a:latin typeface="Calibri" pitchFamily="34" charset="0"/>
                        </a:rPr>
                        <a:t> </a:t>
                      </a:r>
                      <a:r>
                        <a:rPr kumimoji="0" lang="en-US" sz="1400" b="1" i="0" u="none" strike="noStrike" cap="none" normalizeH="0" baseline="0" dirty="0" err="1">
                          <a:ln>
                            <a:noFill/>
                          </a:ln>
                          <a:solidFill>
                            <a:schemeClr val="tx1"/>
                          </a:solidFill>
                          <a:effectLst/>
                          <a:latin typeface="Calibri" pitchFamily="34" charset="0"/>
                        </a:rPr>
                        <a:t>ኣሃዛት</a:t>
                      </a:r>
                      <a:endParaRPr kumimoji="0" lang="sv-SE" sz="1400" b="1" i="0" u="none" strike="noStrike" cap="none" normalizeH="0" baseline="0" dirty="0">
                        <a:ln>
                          <a:noFill/>
                        </a:ln>
                        <a:solidFill>
                          <a:schemeClr val="tx1"/>
                        </a:solidFill>
                        <a:effectLst/>
                        <a:latin typeface="Calibri"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625"/>
                                        </p:tgtEl>
                                        <p:attrNameLst>
                                          <p:attrName>style.visibility</p:attrName>
                                        </p:attrNameLst>
                                      </p:cBhvr>
                                      <p:to>
                                        <p:strVal val="visible"/>
                                      </p:to>
                                    </p:set>
                                    <p:animEffect transition="in" filter="barn(inVertical)">
                                      <p:cBhvr>
                                        <p:cTn id="7" dur="500"/>
                                        <p:tgtEl>
                                          <p:spTgt spid="2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6"/>
          <p:cNvSpPr>
            <a:spLocks noGrp="1" noChangeArrowheads="1"/>
          </p:cNvSpPr>
          <p:nvPr>
            <p:ph type="title" idx="4294967295"/>
          </p:nvPr>
        </p:nvSpPr>
        <p:spPr>
          <a:xfrm>
            <a:off x="0" y="301625"/>
            <a:ext cx="9144000" cy="1143000"/>
          </a:xfrm>
        </p:spPr>
        <p:txBody>
          <a:bodyPr anchorCtr="1"/>
          <a:lstStyle/>
          <a:p>
            <a:pPr eaLnBrk="1" hangingPunct="1"/>
            <a:r>
              <a:rPr lang="sv-SE" sz="4000" dirty="0">
                <a:solidFill>
                  <a:schemeClr val="accent1"/>
                </a:solidFill>
                <a:latin typeface="Tahoma" pitchFamily="34" charset="0"/>
                <a:cs typeface="Tahoma" pitchFamily="34" charset="0"/>
              </a:rPr>
              <a:t>ቅልጡፍ ትእዛዝ</a:t>
            </a:r>
            <a:br>
              <a:rPr lang="sv-SE" sz="4000" dirty="0">
                <a:solidFill>
                  <a:schemeClr val="accent1"/>
                </a:solidFill>
                <a:latin typeface="Tahoma" pitchFamily="34" charset="0"/>
                <a:cs typeface="Tahoma" pitchFamily="34" charset="0"/>
              </a:rPr>
            </a:br>
            <a:endParaRPr lang="sv-SE" sz="4000" dirty="0">
              <a:solidFill>
                <a:schemeClr val="accent1"/>
              </a:solidFill>
              <a:latin typeface="Tahoma" pitchFamily="34" charset="0"/>
              <a:cs typeface="Tahoma" pitchFamily="34" charset="0"/>
            </a:endParaRPr>
          </a:p>
        </p:txBody>
      </p:sp>
      <p:graphicFrame>
        <p:nvGraphicFramePr>
          <p:cNvPr id="22606" name="Group 78"/>
          <p:cNvGraphicFramePr>
            <a:graphicFrameLocks noGrp="1"/>
          </p:cNvGraphicFramePr>
          <p:nvPr>
            <p:extLst>
              <p:ext uri="{D42A27DB-BD31-4B8C-83A1-F6EECF244321}">
                <p14:modId xmlns:p14="http://schemas.microsoft.com/office/powerpoint/2010/main" val="757533179"/>
              </p:ext>
            </p:extLst>
          </p:nvPr>
        </p:nvGraphicFramePr>
        <p:xfrm>
          <a:off x="1259632" y="1556792"/>
          <a:ext cx="6854825" cy="4380866"/>
        </p:xfrm>
        <a:graphic>
          <a:graphicData uri="http://schemas.openxmlformats.org/drawingml/2006/table">
            <a:tbl>
              <a:tblPr rtl="1"/>
              <a:tblGrid>
                <a:gridCol w="5330825">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err="1">
                          <a:ln>
                            <a:noFill/>
                          </a:ln>
                          <a:solidFill>
                            <a:schemeClr val="tx1"/>
                          </a:solidFill>
                          <a:effectLst/>
                          <a:latin typeface="Calibri" pitchFamily="34" charset="0"/>
                        </a:rPr>
                        <a:t>ኣማራጽን</a:t>
                      </a:r>
                      <a:r>
                        <a:rPr kumimoji="0" lang="sv-SE" sz="1800" b="0" i="0" u="none" strike="noStrike" cap="none" normalizeH="0" baseline="0" dirty="0">
                          <a:ln>
                            <a:noFill/>
                          </a:ln>
                          <a:solidFill>
                            <a:schemeClr val="tx1"/>
                          </a:solidFill>
                          <a:effectLst/>
                          <a:latin typeface="Calibri" pitchFamily="34" charset="0"/>
                        </a:rPr>
                        <a:t> </a:t>
                      </a:r>
                      <a:r>
                        <a:rPr kumimoji="0" lang="sv-SE" sz="1800" b="0" i="0" u="none" strike="noStrike" cap="none" normalizeH="0" baseline="0" dirty="0" err="1">
                          <a:ln>
                            <a:noFill/>
                          </a:ln>
                          <a:solidFill>
                            <a:schemeClr val="tx1"/>
                          </a:solidFill>
                          <a:effectLst/>
                          <a:latin typeface="Calibri" pitchFamily="34" charset="0"/>
                        </a:rPr>
                        <a:t>መሰጎሚን</a:t>
                      </a:r>
                      <a:r>
                        <a:rPr kumimoji="0" lang="sv-SE" sz="1800" b="0" i="0" u="none" strike="noStrike" cap="none" normalizeH="0" baseline="0" dirty="0">
                          <a:ln>
                            <a:noFill/>
                          </a:ln>
                          <a:solidFill>
                            <a:schemeClr val="tx1"/>
                          </a:solidFill>
                          <a:effectLst/>
                          <a:latin typeface="Calibri" pitchFamily="34" charset="0"/>
                        </a:rPr>
                        <a:t> </a:t>
                      </a:r>
                      <a:r>
                        <a:rPr kumimoji="0" lang="sv-SE" sz="1800" b="0" i="0" u="none" strike="noStrike" cap="none" normalizeH="0" baseline="0" dirty="0" err="1">
                          <a:ln>
                            <a:noFill/>
                          </a:ln>
                          <a:solidFill>
                            <a:schemeClr val="tx1"/>
                          </a:solidFill>
                          <a:effectLst/>
                          <a:latin typeface="Calibri" pitchFamily="34" charset="0"/>
                        </a:rPr>
                        <a:t>ንዝተኸፍቱ</a:t>
                      </a:r>
                      <a:r>
                        <a:rPr kumimoji="0" lang="sv-SE" sz="1800" b="0" i="0" u="none" strike="noStrike" cap="none" normalizeH="0" baseline="0" dirty="0">
                          <a:ln>
                            <a:noFill/>
                          </a:ln>
                          <a:solidFill>
                            <a:schemeClr val="tx1"/>
                          </a:solidFill>
                          <a:effectLst/>
                          <a:latin typeface="Calibri" pitchFamily="34" charset="0"/>
                        </a:rPr>
                        <a:t> </a:t>
                      </a:r>
                      <a:r>
                        <a:rPr kumimoji="0" lang="sv-SE" sz="1800" b="0" i="0" u="none" strike="noStrike" cap="none" normalizeH="0" baseline="0" dirty="0" err="1">
                          <a:ln>
                            <a:noFill/>
                          </a:ln>
                          <a:solidFill>
                            <a:schemeClr val="tx1"/>
                          </a:solidFill>
                          <a:effectLst/>
                          <a:latin typeface="Calibri" pitchFamily="34" charset="0"/>
                        </a:rPr>
                        <a:t>መስኮታት</a:t>
                      </a:r>
                      <a:r>
                        <a:rPr kumimoji="0" lang="sv-SE" sz="1800" b="0" i="0" u="none" strike="noStrike" cap="none" normalizeH="0" baseline="0" dirty="0">
                          <a:ln>
                            <a:noFill/>
                          </a:ln>
                          <a:solidFill>
                            <a:schemeClr val="tx1"/>
                          </a:solidFill>
                          <a:effectLst/>
                          <a:latin typeface="Calibri" pitchFamily="34" charset="0"/>
                        </a:rPr>
                        <a:t> </a:t>
                      </a:r>
                      <a:r>
                        <a:rPr kumimoji="0" lang="sv-SE" sz="1800" b="0" i="0" u="none" strike="noStrike" cap="none" normalizeH="0" baseline="0" dirty="0" err="1">
                          <a:ln>
                            <a:noFill/>
                          </a:ln>
                          <a:solidFill>
                            <a:schemeClr val="tx1"/>
                          </a:solidFill>
                          <a:effectLst/>
                          <a:latin typeface="Calibri" pitchFamily="34" charset="0"/>
                        </a:rPr>
                        <a:t>ይቐያይር</a:t>
                      </a:r>
                      <a:r>
                        <a:rPr kumimoji="0" lang="sv-SE" sz="1800" b="0" i="0" u="none" strike="noStrike" cap="none" normalizeH="0" baseline="0" dirty="0">
                          <a:ln>
                            <a:noFill/>
                          </a:ln>
                          <a:solidFill>
                            <a:schemeClr val="tx1"/>
                          </a:solidFill>
                          <a:effectLst/>
                          <a:latin typeface="Calibri" pitchFamily="34" charset="0"/>
                        </a:rPr>
                        <a:t>።</a:t>
                      </a:r>
                      <a:endParaRPr kumimoji="0" lang="ar-SA" sz="1800" b="0"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chemeClr val="tx1"/>
                          </a:solidFill>
                          <a:effectLst/>
                          <a:latin typeface="Calibri" pitchFamily="34" charset="0"/>
                        </a:rPr>
                        <a:t>ቅልጡፍ</a:t>
                      </a:r>
                      <a:r>
                        <a:rPr kumimoji="0" lang="sv-SE" sz="2000" b="1" i="0" u="none" strike="noStrike" cap="none" normalizeH="0" baseline="0" dirty="0">
                          <a:ln>
                            <a:noFill/>
                          </a:ln>
                          <a:solidFill>
                            <a:schemeClr val="tx1"/>
                          </a:solidFill>
                          <a:effectLst/>
                          <a:latin typeface="Calibri" pitchFamily="34" charset="0"/>
                        </a:rPr>
                        <a:t> </a:t>
                      </a:r>
                      <a:r>
                        <a:rPr kumimoji="0" lang="sv-SE" sz="2000" b="1" i="0" u="none" strike="noStrike" cap="none" normalizeH="0" baseline="0" dirty="0" err="1">
                          <a:ln>
                            <a:noFill/>
                          </a:ln>
                          <a:solidFill>
                            <a:schemeClr val="tx1"/>
                          </a:solidFill>
                          <a:effectLst/>
                          <a:latin typeface="Calibri" pitchFamily="34" charset="0"/>
                        </a:rPr>
                        <a:t>ትእዛዝ</a:t>
                      </a:r>
                      <a:endParaRPr kumimoji="0" lang="sv-SE" sz="2000" b="1"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chemeClr val="tx1"/>
                          </a:solidFill>
                          <a:effectLst/>
                          <a:latin typeface="Calibri" pitchFamily="34" charset="0"/>
                        </a:rPr>
                        <a:t>ኣማራጽን ቀይርን ንቋንቋታት ይቐያይር (ነቶም ተሰሪዖም ዘለዉ)</a:t>
                      </a:r>
                      <a:endParaRPr kumimoji="0" lang="ar-IQ" sz="18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a:ln>
                            <a:noFill/>
                          </a:ln>
                          <a:solidFill>
                            <a:schemeClr val="tx1"/>
                          </a:solidFill>
                          <a:effectLst/>
                          <a:latin typeface="Calibri" pitchFamily="34" charset="0"/>
                        </a:rPr>
                        <a:t>ኣማራጺ+ሰጉም</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chemeClr val="tx1"/>
                          </a:solidFill>
                          <a:effectLst/>
                          <a:latin typeface="Calibri" pitchFamily="34" charset="0"/>
                        </a:rPr>
                        <a:t>ንኹሉ ለብጦ</a:t>
                      </a:r>
                      <a:endParaRPr kumimoji="0" lang="ar-IQ" sz="18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chemeClr val="tx1"/>
                          </a:solidFill>
                          <a:effectLst/>
                          <a:latin typeface="Calibri" pitchFamily="34" charset="0"/>
                        </a:rPr>
                        <a:t>መቆጻጸሪ</a:t>
                      </a:r>
                      <a:r>
                        <a:rPr kumimoji="0" lang="sv-SE" sz="2000" b="1" i="0" u="none" strike="noStrike" cap="none" normalizeH="0" baseline="0" dirty="0">
                          <a:ln>
                            <a:noFill/>
                          </a:ln>
                          <a:solidFill>
                            <a:schemeClr val="tx1"/>
                          </a:solidFill>
                          <a:effectLst/>
                          <a:latin typeface="Calibri" pitchFamily="34" charset="0"/>
                        </a:rPr>
                        <a:t>+ </a:t>
                      </a:r>
                      <a:r>
                        <a:rPr kumimoji="0" lang="sv-SE" sz="2000" b="1" i="0" u="none" strike="noStrike" cap="none" normalizeH="0" baseline="0" dirty="0" err="1">
                          <a:ln>
                            <a:noFill/>
                          </a:ln>
                          <a:solidFill>
                            <a:schemeClr val="tx1"/>
                          </a:solidFill>
                          <a:effectLst/>
                          <a:latin typeface="Calibri" pitchFamily="34" charset="0"/>
                        </a:rPr>
                        <a:t>ኤይ</a:t>
                      </a:r>
                      <a:endParaRPr kumimoji="0" lang="sv-SE" sz="2000" b="1"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chemeClr val="tx1"/>
                          </a:solidFill>
                          <a:effectLst/>
                          <a:latin typeface="Calibri" pitchFamily="34" charset="0"/>
                        </a:rPr>
                        <a:t>ቅዳሕ</a:t>
                      </a:r>
                      <a:endParaRPr kumimoji="0" lang="ar-SA" sz="18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chemeClr val="tx1"/>
                          </a:solidFill>
                          <a:effectLst/>
                          <a:latin typeface="Calibri" pitchFamily="34" charset="0"/>
                        </a:rPr>
                        <a:t>መቆጻጸሪ</a:t>
                      </a:r>
                      <a:r>
                        <a:rPr kumimoji="0" lang="sv-SE" sz="2000" b="1" i="0" u="none" strike="noStrike" cap="none" normalizeH="0" baseline="0" dirty="0">
                          <a:ln>
                            <a:noFill/>
                          </a:ln>
                          <a:solidFill>
                            <a:schemeClr val="tx1"/>
                          </a:solidFill>
                          <a:effectLst/>
                          <a:latin typeface="Calibri" pitchFamily="34" charset="0"/>
                        </a:rPr>
                        <a:t> + </a:t>
                      </a:r>
                      <a:r>
                        <a:rPr kumimoji="0" lang="sv-SE" sz="2000" b="1" i="0" u="none" strike="noStrike" cap="none" normalizeH="0" baseline="0" dirty="0" err="1">
                          <a:ln>
                            <a:noFill/>
                          </a:ln>
                          <a:solidFill>
                            <a:schemeClr val="tx1"/>
                          </a:solidFill>
                          <a:effectLst/>
                          <a:latin typeface="Calibri" pitchFamily="34" charset="0"/>
                        </a:rPr>
                        <a:t>ሲን</a:t>
                      </a:r>
                      <a:endParaRPr kumimoji="0" lang="sv-SE" sz="2000" b="1"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chemeClr val="tx1"/>
                          </a:solidFill>
                          <a:effectLst/>
                          <a:latin typeface="Calibri" pitchFamily="34" charset="0"/>
                        </a:rPr>
                        <a:t>ቆሪጽካ ሓዝ</a:t>
                      </a:r>
                      <a:endParaRPr kumimoji="0" lang="ar-SA" sz="18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chemeClr val="tx1"/>
                          </a:solidFill>
                          <a:effectLst/>
                          <a:latin typeface="Calibri" pitchFamily="34" charset="0"/>
                        </a:rPr>
                        <a:t>መቆጻጸሪ</a:t>
                      </a:r>
                      <a:r>
                        <a:rPr kumimoji="0" lang="sv-SE" sz="2000" b="1" i="0" u="none" strike="noStrike" cap="none" normalizeH="0" baseline="0" dirty="0">
                          <a:ln>
                            <a:noFill/>
                          </a:ln>
                          <a:solidFill>
                            <a:schemeClr val="tx1"/>
                          </a:solidFill>
                          <a:effectLst/>
                          <a:latin typeface="Calibri" pitchFamily="34" charset="0"/>
                        </a:rPr>
                        <a:t>+ </a:t>
                      </a:r>
                      <a:r>
                        <a:rPr kumimoji="0" lang="sv-SE" sz="2000" b="1" i="0" u="none" strike="noStrike" cap="none" normalizeH="0" baseline="0" dirty="0" err="1">
                          <a:ln>
                            <a:noFill/>
                          </a:ln>
                          <a:solidFill>
                            <a:schemeClr val="tx1"/>
                          </a:solidFill>
                          <a:effectLst/>
                          <a:latin typeface="Calibri" pitchFamily="34" charset="0"/>
                        </a:rPr>
                        <a:t>ኤክስ</a:t>
                      </a:r>
                      <a:endParaRPr kumimoji="0" lang="sv-SE" sz="2000" b="1"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chemeClr val="tx1"/>
                          </a:solidFill>
                          <a:effectLst/>
                          <a:latin typeface="Calibri" pitchFamily="34" charset="0"/>
                        </a:rPr>
                        <a:t>ለጥፎ</a:t>
                      </a:r>
                      <a:endParaRPr kumimoji="0" lang="ar-SA" sz="18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chemeClr val="tx1"/>
                          </a:solidFill>
                          <a:effectLst/>
                          <a:latin typeface="Calibri" pitchFamily="34" charset="0"/>
                        </a:rPr>
                        <a:t>መቆጻጸሪ</a:t>
                      </a:r>
                      <a:r>
                        <a:rPr kumimoji="0" lang="sv-SE" sz="2000" b="1" i="0" u="none" strike="noStrike" cap="none" normalizeH="0" baseline="0" dirty="0">
                          <a:ln>
                            <a:noFill/>
                          </a:ln>
                          <a:solidFill>
                            <a:schemeClr val="tx1"/>
                          </a:solidFill>
                          <a:effectLst/>
                          <a:latin typeface="Calibri" pitchFamily="34" charset="0"/>
                        </a:rPr>
                        <a:t>+ </a:t>
                      </a:r>
                      <a:r>
                        <a:rPr kumimoji="0" lang="sv-SE" sz="1600" b="1" i="0" u="none" strike="noStrike" cap="none" normalizeH="0" baseline="0" dirty="0">
                          <a:ln>
                            <a:noFill/>
                          </a:ln>
                          <a:solidFill>
                            <a:schemeClr val="tx1"/>
                          </a:solidFill>
                          <a:effectLst/>
                          <a:latin typeface="Calibri" pitchFamily="34" charset="0"/>
                        </a:rPr>
                        <a:t>ቪ</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rPr>
                        <a:t>ይዕቅብ</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chemeClr val="tx1"/>
                          </a:solidFill>
                          <a:effectLst/>
                          <a:latin typeface="Calibri" pitchFamily="34" charset="0"/>
                        </a:rPr>
                        <a:t>መቆጻጸሪ</a:t>
                      </a:r>
                      <a:r>
                        <a:rPr kumimoji="0" lang="sv-SE" sz="2000" b="1" i="0" u="none" strike="noStrike" cap="none" normalizeH="0" baseline="0" dirty="0">
                          <a:ln>
                            <a:noFill/>
                          </a:ln>
                          <a:solidFill>
                            <a:schemeClr val="tx1"/>
                          </a:solidFill>
                          <a:effectLst/>
                          <a:latin typeface="Calibri" pitchFamily="34" charset="0"/>
                        </a:rPr>
                        <a:t>+ </a:t>
                      </a:r>
                      <a:r>
                        <a:rPr kumimoji="0" lang="sv-SE" sz="1600" b="1" i="0" u="none" strike="noStrike" cap="none" normalizeH="0" baseline="0" dirty="0" err="1">
                          <a:ln>
                            <a:noFill/>
                          </a:ln>
                          <a:solidFill>
                            <a:schemeClr val="tx1"/>
                          </a:solidFill>
                          <a:effectLst/>
                          <a:latin typeface="Calibri" pitchFamily="34" charset="0"/>
                        </a:rPr>
                        <a:t>ኤስ</a:t>
                      </a:r>
                      <a:endParaRPr kumimoji="0" lang="sv-SE" sz="1600" b="1"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chemeClr val="tx1"/>
                          </a:solidFill>
                          <a:effectLst/>
                          <a:latin typeface="Calibri" pitchFamily="34" charset="0"/>
                        </a:rPr>
                        <a:t>ንናይ መጨረሻ ፍጻሜ ይጠዓሰላ</a:t>
                      </a:r>
                      <a:endParaRPr kumimoji="0" lang="ar-IQ" sz="18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chemeClr val="tx1"/>
                          </a:solidFill>
                          <a:effectLst/>
                          <a:latin typeface="Calibri" pitchFamily="34" charset="0"/>
                        </a:rPr>
                        <a:t>መቆጻጸሪ</a:t>
                      </a:r>
                      <a:r>
                        <a:rPr kumimoji="0" lang="sv-SE" sz="2000" b="1" i="0" u="none" strike="noStrike" cap="none" normalizeH="0" baseline="0" dirty="0">
                          <a:ln>
                            <a:noFill/>
                          </a:ln>
                          <a:solidFill>
                            <a:schemeClr val="tx1"/>
                          </a:solidFill>
                          <a:effectLst/>
                          <a:latin typeface="Calibri" pitchFamily="34" charset="0"/>
                        </a:rPr>
                        <a:t>+ </a:t>
                      </a:r>
                      <a:r>
                        <a:rPr kumimoji="0" lang="sv-SE" sz="1600" b="1" i="0" u="none" strike="noStrike" cap="none" normalizeH="0" baseline="0" dirty="0" err="1">
                          <a:ln>
                            <a:noFill/>
                          </a:ln>
                          <a:solidFill>
                            <a:schemeClr val="tx1"/>
                          </a:solidFill>
                          <a:effectLst/>
                          <a:latin typeface="Calibri" pitchFamily="34" charset="0"/>
                        </a:rPr>
                        <a:t>ዜት</a:t>
                      </a:r>
                      <a:endParaRPr kumimoji="0" lang="sv-SE" sz="1600" b="1"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a:ln>
                            <a:noFill/>
                          </a:ln>
                          <a:solidFill>
                            <a:schemeClr val="tx1"/>
                          </a:solidFill>
                          <a:effectLst/>
                          <a:latin typeface="Tahoma" pitchFamily="34" charset="0"/>
                          <a:cs typeface="Tahoma" pitchFamily="34" charset="0"/>
                        </a:rPr>
                        <a:t>  </a:t>
                      </a:r>
                      <a:r>
                        <a:rPr kumimoji="0" lang="sv-SE" sz="1800" b="0" i="0" u="none" strike="noStrike" cap="none" normalizeH="0" baseline="0">
                          <a:ln>
                            <a:noFill/>
                          </a:ln>
                          <a:solidFill>
                            <a:schemeClr val="tx1"/>
                          </a:solidFill>
                          <a:effectLst/>
                          <a:latin typeface="Calibri" pitchFamily="34" charset="0"/>
                        </a:rPr>
                        <a:t>ንፋይል ኣብ ሓድሽ ፕሮግራም ይኸፍት</a:t>
                      </a:r>
                      <a:endParaRPr kumimoji="0" lang="ar-IQ" sz="18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chemeClr val="tx1"/>
                          </a:solidFill>
                          <a:effectLst/>
                          <a:latin typeface="Calibri" pitchFamily="34" charset="0"/>
                        </a:rPr>
                        <a:t>መቆጻጸሪ</a:t>
                      </a:r>
                      <a:r>
                        <a:rPr kumimoji="0" lang="sv-SE" sz="2000" b="1" i="0" u="none" strike="noStrike" cap="none" normalizeH="0" baseline="0" dirty="0">
                          <a:ln>
                            <a:noFill/>
                          </a:ln>
                          <a:solidFill>
                            <a:schemeClr val="tx1"/>
                          </a:solidFill>
                          <a:effectLst/>
                          <a:latin typeface="Calibri" pitchFamily="34" charset="0"/>
                        </a:rPr>
                        <a:t>+ </a:t>
                      </a:r>
                      <a:r>
                        <a:rPr kumimoji="0" lang="sv-SE" sz="1600" b="1" i="0" u="none" strike="noStrike" cap="none" normalizeH="0" baseline="0" dirty="0">
                          <a:ln>
                            <a:noFill/>
                          </a:ln>
                          <a:solidFill>
                            <a:schemeClr val="tx1"/>
                          </a:solidFill>
                          <a:effectLst/>
                          <a:latin typeface="Calibri" pitchFamily="34" charset="0"/>
                        </a:rPr>
                        <a:t>ኦ</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606"/>
                                        </p:tgtEl>
                                        <p:attrNameLst>
                                          <p:attrName>style.visibility</p:attrName>
                                        </p:attrNameLst>
                                      </p:cBhvr>
                                      <p:to>
                                        <p:strVal val="visible"/>
                                      </p:to>
                                    </p:set>
                                    <p:animEffect transition="in" filter="barn(inVertical)">
                                      <p:cBhvr>
                                        <p:cTn id="7" dur="500"/>
                                        <p:tgtEl>
                                          <p:spTgt spid="22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10236</TotalTime>
  <Words>4415</Words>
  <Application>Microsoft Office PowerPoint</Application>
  <PresentationFormat>Bildspel på skärmen (4:3)</PresentationFormat>
  <Paragraphs>501</Paragraphs>
  <Slides>56</Slides>
  <Notes>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56</vt:i4>
      </vt:variant>
    </vt:vector>
  </HeadingPairs>
  <TitlesOfParts>
    <vt:vector size="64" baseType="lpstr">
      <vt:lpstr>Arial</vt:lpstr>
      <vt:lpstr>Calibri</vt:lpstr>
      <vt:lpstr>Nyala</vt:lpstr>
      <vt:lpstr>Tahoma</vt:lpstr>
      <vt:lpstr>Times New Roman</vt:lpstr>
      <vt:lpstr>Verdana</vt:lpstr>
      <vt:lpstr>Wingdings</vt:lpstr>
      <vt:lpstr>Office-tema</vt:lpstr>
      <vt:lpstr>PowerPoint-presentation</vt:lpstr>
      <vt:lpstr>መእተዊ</vt:lpstr>
      <vt:lpstr>ኣንጭዋ</vt:lpstr>
      <vt:lpstr>የማናይ ወገን መጠወቒ ኣንጭዋ</vt:lpstr>
      <vt:lpstr> ጸጋመይቲ ወገን መጠወቒት ኣንጭዋ</vt:lpstr>
      <vt:lpstr>ሰደቓ መፍትሕ</vt:lpstr>
      <vt:lpstr> ጉጅለታት ሰደቓ መፋትሕ</vt:lpstr>
      <vt:lpstr>PowerPoint-presentation</vt:lpstr>
      <vt:lpstr>ቅልጡፍ ትእዛዝ </vt:lpstr>
      <vt:lpstr>መፍትሕ መጋበሪ (መፈጻጸሚ)</vt:lpstr>
      <vt:lpstr>PowerPoint-presentation</vt:lpstr>
      <vt:lpstr> ሰሌዳ</vt:lpstr>
      <vt:lpstr>ምልክት ንጥፈታት ኣብ ሰሌዳ  </vt:lpstr>
      <vt:lpstr>ሓድሽ ፋይል ወይ ማህደር ኣብ ሰሌዳ ምፍጣር</vt:lpstr>
      <vt:lpstr> ኣብ ክፉት ወይ ነጻ ቦታ ናይ ስሌዳ ብየማናይ ክፋል ኣንጭዋ ብምጥዋቕ። ”እንታይነት ወይ ባህሪ” ምረጽ።</vt:lpstr>
      <vt:lpstr>ምውህሃድ ሰሌዳ</vt:lpstr>
      <vt:lpstr>መጥፍኢ ዓለባ ምርኢት</vt:lpstr>
      <vt:lpstr>PowerPoint-presentation</vt:lpstr>
      <vt:lpstr>PowerPoint-presentation</vt:lpstr>
      <vt:lpstr>ዓውደ ንጥፈታት  </vt:lpstr>
      <vt:lpstr>ኣብ ዓውዲ ንጥፈታት ብየማን ጠውቕ። እንታይነት ምረጽ።  ሓንቲ መስኮት ልዝብ ትርኤ:</vt:lpstr>
      <vt:lpstr>መበገሲት</vt:lpstr>
      <vt:lpstr>  ኣብታ መጠወቕ መጀመሪ ምስ ጠወቕና እቲ ኣዝዩ ኣድላዪ መጀመሪ ዝርዝር ተባሂሉ ዝጽዋዕ ናይ ዊንዶውስ ናይ ዕዮ ኣሰራርሓ ይርኤ።</vt:lpstr>
      <vt:lpstr>PowerPoint-presentation</vt:lpstr>
      <vt:lpstr>   ድለ </vt:lpstr>
      <vt:lpstr>ዘውር</vt:lpstr>
      <vt:lpstr>PowerPoint-presentation</vt:lpstr>
      <vt:lpstr>ውጻእ፣ምዕጻው</vt:lpstr>
      <vt:lpstr>ንምዕጸዊ ምስ ጠወቕና እዞም ዝስዕቡ ኣማራጺታት ይመጹና፤</vt:lpstr>
      <vt:lpstr>መኣከብ ጉሓፍ </vt:lpstr>
      <vt:lpstr> </vt:lpstr>
      <vt:lpstr>መስኮት</vt:lpstr>
      <vt:lpstr>እዛ ኮምፕዩተርዚኣ</vt:lpstr>
      <vt:lpstr>እንታይነት ዲስኮ ክፈት</vt:lpstr>
      <vt:lpstr>ዶኩመንታተይ</vt:lpstr>
      <vt:lpstr>ኣጠቓቕማ ፋይልን ማህደርን</vt:lpstr>
      <vt:lpstr>PowerPoint-presentation</vt:lpstr>
      <vt:lpstr>ኣብ ፍሉይ መስኮት ሓድሽ ማህደር ወይ ፋይል ፍጠር</vt:lpstr>
      <vt:lpstr>ዓቅብን  ከም…ዓቅብን</vt:lpstr>
      <vt:lpstr>PowerPoint-presentation</vt:lpstr>
      <vt:lpstr>PowerPoint-presentation</vt:lpstr>
      <vt:lpstr>ጣውላ/ሰደቓ መቆጻጸሪ/ኮንትሮሎ </vt:lpstr>
      <vt:lpstr>PowerPoint-presentation</vt:lpstr>
      <vt:lpstr>PowerPoint-presentation</vt:lpstr>
      <vt:lpstr>PowerPoint-presentation</vt:lpstr>
      <vt:lpstr>PowerPoint-presentation</vt:lpstr>
      <vt:lpstr>    ብጣውላ ኮንትሮሎ ኣቢልካ ሰዓትን ዕለትን ምትኽኻልን ዝነ-ሰዓት ምምራጽን ይከኣል። ግን ኣብ ዕለት ኮነ ኣብ ሰዓት ጌጋ ምስ ዝርከብ ምቕያር ይከኣል።</vt:lpstr>
      <vt:lpstr>3. ፕሮግራም ወስኽ ወይ እለ</vt:lpstr>
      <vt:lpstr>4. ሕሳብ ተጠቃሚ</vt:lpstr>
      <vt:lpstr>5. ሓታሚትን ፋክስን</vt:lpstr>
      <vt:lpstr>ኣብቲ መስኮት ናይ ሓታሚትን ፋክስን ካብ ዘለዋ ንሓንቲ ሓታሚት ብየማን ምስትጥውቕ እዞም ዝስዕቡ ክትገብር ትኽእል፤</vt:lpstr>
      <vt:lpstr>ንጽሩራዊት ምልክት ናይ ሓታሚት ብድርብ ብንጥዋቕ ንናይ ሓታሚት መስኮት ክፈት። ኣብዚ ኩሎም እቶም ናብ ሓታሚት ዝተላእኩ ዕዮታት ሕትመት ይርኣዩሞ ክንቋጻጸሮም፣ ክንሓትሞም፣ ደው ክነብሎም ወይ ብሜኑ ዶኩመንት ጌርና ሓዲሽ ሕትመት ክንገብር ንኽእል።</vt:lpstr>
      <vt:lpstr>ሕተም</vt:lpstr>
      <vt:lpstr>ኣብ ዊንዶውስ ክፈት</vt:lpstr>
      <vt:lpstr>ኣብ ዊንዶውስ ፈትሽ/ዳህስስ</vt:lpstr>
      <vt:lpstr>  ኣብቲ የማናዊ መስኮት ኩሎም እቶም ኣቐድም ኣቢልና ዘርኣናዮም ፍጻሜታት ከተካይድ ትኽእል። ካብ ዓውዲ መሳርሒታት (ስእሊ ርኤ) ክትኣሊ፣ ሽም ክትቅይር፣ ቆሪጽካ ክትልጥፍ፣  ወዘተ…ትኽእል።  እቲ ትሕዝቶ ብኸመይ ክምዝርኣይ ውን ክትመርሖ  ትኽእል ኢኻ (ዕጭሉቒታት፣ ኣህጽሮታት፣ ጽሩራውያን ምልክታት፣ ሊስታ፣ ደቂቕ ዝርዝር ዝሓዘለ ሊስታ)። ንሓደ ፍሉይ ፋይል ውን ክትደሊ ትኽእል።  </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862</cp:revision>
  <dcterms:created xsi:type="dcterms:W3CDTF">2011-11-04T13:11:12Z</dcterms:created>
  <dcterms:modified xsi:type="dcterms:W3CDTF">2023-01-10T08:53:04Z</dcterms:modified>
</cp:coreProperties>
</file>