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20"/>
  </p:notesMasterIdLst>
  <p:sldIdLst>
    <p:sldId id="256" r:id="rId2"/>
    <p:sldId id="274" r:id="rId3"/>
    <p:sldId id="257" r:id="rId4"/>
    <p:sldId id="258" r:id="rId5"/>
    <p:sldId id="259" r:id="rId6"/>
    <p:sldId id="266" r:id="rId7"/>
    <p:sldId id="260" r:id="rId8"/>
    <p:sldId id="261" r:id="rId9"/>
    <p:sldId id="265" r:id="rId10"/>
    <p:sldId id="262" r:id="rId11"/>
    <p:sldId id="263" r:id="rId12"/>
    <p:sldId id="280" r:id="rId13"/>
    <p:sldId id="276" r:id="rId14"/>
    <p:sldId id="277" r:id="rId15"/>
    <p:sldId id="278" r:id="rId16"/>
    <p:sldId id="279" r:id="rId17"/>
    <p:sldId id="281" r:id="rId18"/>
    <p:sldId id="282" r:id="rId19"/>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9" autoAdjust="0"/>
    <p:restoredTop sz="99762" autoAdjust="0"/>
  </p:normalViewPr>
  <p:slideViewPr>
    <p:cSldViewPr>
      <p:cViewPr varScale="1">
        <p:scale>
          <a:sx n="97" d="100"/>
          <a:sy n="97" d="100"/>
        </p:scale>
        <p:origin x="582" y="72"/>
      </p:cViewPr>
      <p:guideLst>
        <p:guide orient="horz" pos="2160"/>
        <p:guide pos="2880"/>
      </p:guideLst>
    </p:cSldViewPr>
  </p:slideViewPr>
  <p:outlineViewPr>
    <p:cViewPr>
      <p:scale>
        <a:sx n="33" d="100"/>
        <a:sy n="33" d="100"/>
      </p:scale>
      <p:origin x="0" y="1365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81CB2A05-C61D-4A3D-9813-A1057EDF9EC7}" type="datetimeFigureOut">
              <a:rPr lang="sv-SE"/>
              <a:pPr>
                <a:defRPr/>
              </a:pPr>
              <a:t>2023-01-10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A714F63A-F90A-4F00-8643-25B10D8DC566}" type="slidenum">
              <a:rPr lang="sv-SE"/>
              <a:pPr>
                <a:defRPr/>
              </a:pPr>
              <a:t>‹#›</a:t>
            </a:fld>
            <a:endParaRPr lang="sv-SE"/>
          </a:p>
        </p:txBody>
      </p:sp>
    </p:spTree>
    <p:extLst>
      <p:ext uri="{BB962C8B-B14F-4D97-AF65-F5344CB8AC3E}">
        <p14:creationId xmlns:p14="http://schemas.microsoft.com/office/powerpoint/2010/main" val="2191665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4578"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v-SE"/>
          </a:p>
        </p:txBody>
      </p:sp>
      <p:sp>
        <p:nvSpPr>
          <p:cNvPr id="24579"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FFFC5E-0D8C-4519-8F28-50D399E38703}" type="slidenum">
              <a:rPr lang="sv-SE" smtClean="0"/>
              <a:pPr/>
              <a:t>8</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r>
              <a:rPr lang="ar-IQ"/>
              <a:t>’ش</a:t>
            </a:r>
            <a:endParaRPr lang="sv-SE"/>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BBF522-30B6-4E34-8089-9A0286ED2137}" type="slidenum">
              <a:rPr lang="sv-SE" smtClean="0"/>
              <a:pPr/>
              <a:t>16</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pPr>
              <a:defRPr/>
            </a:pPr>
            <a:fld id="{4F733EC4-33ED-42C6-85D4-6176F5BA60BB}"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4A2C6587-4800-4C25-B8AC-65E8D1829854}" type="slidenum">
              <a:rPr lang="sv-SE" smtClean="0"/>
              <a:pPr>
                <a:defRPr/>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506FF349-4DB3-4BC3-B73D-532FA9C086DD}"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5093192B-B0B9-42AB-9B02-7D371B03BC5A}" type="slidenum">
              <a:rPr lang="sv-SE" smtClean="0"/>
              <a:pPr>
                <a:defRPr/>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007761AC-8EB6-453D-B913-DB42631EAA24}"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CFD6E0A8-FD73-4358-B3BA-E1EBBA6E24F9}" type="slidenum">
              <a:rPr lang="sv-SE" smtClean="0"/>
              <a:pPr>
                <a:defRPr/>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Rubrik och innehåll över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7813"/>
            <a:ext cx="8229600" cy="1139825"/>
          </a:xfrm>
        </p:spPr>
        <p:txBody>
          <a:bodyPr/>
          <a:lstStyle/>
          <a:p>
            <a:r>
              <a:rPr lang="sv-SE"/>
              <a:t>Klicka här för att ändra format</a:t>
            </a:r>
          </a:p>
        </p:txBody>
      </p:sp>
      <p:sp>
        <p:nvSpPr>
          <p:cNvPr id="3" name="Platshållare för innehåll 2"/>
          <p:cNvSpPr>
            <a:spLocks noGrp="1"/>
          </p:cNvSpPr>
          <p:nvPr>
            <p:ph sz="half" idx="1"/>
          </p:nvPr>
        </p:nvSpPr>
        <p:spPr>
          <a:xfrm>
            <a:off x="457200" y="1600200"/>
            <a:ext cx="8229600" cy="21859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3938588"/>
            <a:ext cx="8229600" cy="21875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a:xfrm>
            <a:off x="457200" y="6245225"/>
            <a:ext cx="2133600" cy="476250"/>
          </a:xfrm>
        </p:spPr>
        <p:txBody>
          <a:bodyPr/>
          <a:lstStyle>
            <a:lvl1pPr>
              <a:defRPr/>
            </a:lvl1pPr>
          </a:lstStyle>
          <a:p>
            <a:pPr>
              <a:defRPr/>
            </a:pPr>
            <a:endParaRPr lang="sv-SE"/>
          </a:p>
        </p:txBody>
      </p:sp>
      <p:sp>
        <p:nvSpPr>
          <p:cNvPr id="6" name="Platshållare för sidfot 5"/>
          <p:cNvSpPr>
            <a:spLocks noGrp="1"/>
          </p:cNvSpPr>
          <p:nvPr>
            <p:ph type="ftr" sz="quarter" idx="11"/>
          </p:nvPr>
        </p:nvSpPr>
        <p:spPr>
          <a:xfrm>
            <a:off x="3124200" y="6245225"/>
            <a:ext cx="2895600" cy="476250"/>
          </a:xfrm>
        </p:spPr>
        <p:txBody>
          <a:bodyPr/>
          <a:lstStyle>
            <a:lvl1pPr>
              <a:defRPr/>
            </a:lvl1pPr>
          </a:lstStyle>
          <a:p>
            <a:pPr>
              <a:defRPr/>
            </a:pPr>
            <a:endParaRPr lang="sv-SE"/>
          </a:p>
        </p:txBody>
      </p:sp>
      <p:sp>
        <p:nvSpPr>
          <p:cNvPr id="7" name="Platshållare för bildnummer 6"/>
          <p:cNvSpPr>
            <a:spLocks noGrp="1"/>
          </p:cNvSpPr>
          <p:nvPr>
            <p:ph type="sldNum" sz="quarter" idx="12"/>
          </p:nvPr>
        </p:nvSpPr>
        <p:spPr>
          <a:xfrm>
            <a:off x="6553200" y="6245225"/>
            <a:ext cx="2133600" cy="476250"/>
          </a:xfrm>
        </p:spPr>
        <p:txBody>
          <a:bodyPr/>
          <a:lstStyle>
            <a:lvl1pPr>
              <a:defRPr/>
            </a:lvl1pPr>
          </a:lstStyle>
          <a:p>
            <a:pPr>
              <a:defRPr/>
            </a:pPr>
            <a:fld id="{98A3D766-412C-4901-B9E6-A8B651EC1B16}" type="slidenum">
              <a:rPr lang="sv-SE"/>
              <a:pPr>
                <a:defRPr/>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C52B4F75-D228-47AB-910A-985D4EEEB207}"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D12E9EBB-23D4-4FAD-9D75-ECA0C2049F17}" type="slidenum">
              <a:rPr lang="sv-SE" smtClean="0"/>
              <a:pPr>
                <a:defRPr/>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pPr>
              <a:defRPr/>
            </a:pPr>
            <a:fld id="{952E4A7F-12FF-460E-A682-DB710C935F9F}"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8D6C536A-6174-4D6E-A955-A8C9011C4EB1}" type="slidenum">
              <a:rPr lang="sv-SE" smtClean="0"/>
              <a:pPr>
                <a:defRPr/>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pPr>
              <a:defRPr/>
            </a:pPr>
            <a:fld id="{1646ED74-6EA8-4B9F-BB65-ACEEEECD2E16}"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985EDE5A-4164-4FB2-A39A-2CBDCB145A9A}" type="slidenum">
              <a:rPr lang="sv-SE" smtClean="0"/>
              <a:pPr>
                <a:defRPr/>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pPr>
              <a:defRPr/>
            </a:pPr>
            <a:fld id="{128D42DC-C5BE-43AC-A22E-CAA7012EBC3F}" type="datetimeFigureOut">
              <a:rPr lang="sv-SE" smtClean="0"/>
              <a:pPr>
                <a:defRPr/>
              </a:pPr>
              <a:t>2023-01-10</a:t>
            </a:fld>
            <a:endParaRPr lang="sv-SE"/>
          </a:p>
        </p:txBody>
      </p:sp>
      <p:sp>
        <p:nvSpPr>
          <p:cNvPr id="8" name="Platshållare för sidfot 7"/>
          <p:cNvSpPr>
            <a:spLocks noGrp="1"/>
          </p:cNvSpPr>
          <p:nvPr>
            <p:ph type="ftr" sz="quarter" idx="11"/>
          </p:nvPr>
        </p:nvSpPr>
        <p:spPr/>
        <p:txBody>
          <a:bodyPr/>
          <a:lstStyle/>
          <a:p>
            <a:pPr>
              <a:defRPr/>
            </a:pPr>
            <a:endParaRPr lang="sv-SE"/>
          </a:p>
        </p:txBody>
      </p:sp>
      <p:sp>
        <p:nvSpPr>
          <p:cNvPr id="9" name="Platshållare för bildnummer 8"/>
          <p:cNvSpPr>
            <a:spLocks noGrp="1"/>
          </p:cNvSpPr>
          <p:nvPr>
            <p:ph type="sldNum" sz="quarter" idx="12"/>
          </p:nvPr>
        </p:nvSpPr>
        <p:spPr/>
        <p:txBody>
          <a:bodyPr/>
          <a:lstStyle/>
          <a:p>
            <a:pPr>
              <a:defRPr/>
            </a:pPr>
            <a:fld id="{40AF6106-D4B4-4766-80D0-739D68EF5892}" type="slidenum">
              <a:rPr lang="sv-SE" smtClean="0"/>
              <a:pPr>
                <a:defRPr/>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pPr>
              <a:defRPr/>
            </a:pPr>
            <a:fld id="{638C205E-692A-47B4-BCE2-592A3D1E4EE4}" type="datetimeFigureOut">
              <a:rPr lang="sv-SE" smtClean="0"/>
              <a:pPr>
                <a:defRPr/>
              </a:pPr>
              <a:t>2023-01-10</a:t>
            </a:fld>
            <a:endParaRPr lang="sv-SE"/>
          </a:p>
        </p:txBody>
      </p:sp>
      <p:sp>
        <p:nvSpPr>
          <p:cNvPr id="4" name="Platshållare för sidfot 3"/>
          <p:cNvSpPr>
            <a:spLocks noGrp="1"/>
          </p:cNvSpPr>
          <p:nvPr>
            <p:ph type="ftr" sz="quarter" idx="11"/>
          </p:nvPr>
        </p:nvSpPr>
        <p:spPr/>
        <p:txBody>
          <a:bodyPr/>
          <a:lstStyle/>
          <a:p>
            <a:pPr>
              <a:defRPr/>
            </a:pPr>
            <a:endParaRPr lang="sv-SE"/>
          </a:p>
        </p:txBody>
      </p:sp>
      <p:sp>
        <p:nvSpPr>
          <p:cNvPr id="5" name="Platshållare för bildnummer 4"/>
          <p:cNvSpPr>
            <a:spLocks noGrp="1"/>
          </p:cNvSpPr>
          <p:nvPr>
            <p:ph type="sldNum" sz="quarter" idx="12"/>
          </p:nvPr>
        </p:nvSpPr>
        <p:spPr/>
        <p:txBody>
          <a:bodyPr/>
          <a:lstStyle/>
          <a:p>
            <a:pPr>
              <a:defRPr/>
            </a:pPr>
            <a:fld id="{631C5FDA-7D4E-45A7-BFFF-A9A618F22F87}" type="slidenum">
              <a:rPr lang="sv-SE" smtClean="0"/>
              <a:pPr>
                <a:defRPr/>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pPr>
              <a:defRPr/>
            </a:pPr>
            <a:fld id="{DC6A2DA8-E00D-4128-BC5E-111719CFCED0}" type="datetimeFigureOut">
              <a:rPr lang="sv-SE" smtClean="0"/>
              <a:pPr>
                <a:defRPr/>
              </a:pPr>
              <a:t>2023-01-10</a:t>
            </a:fld>
            <a:endParaRPr lang="sv-SE"/>
          </a:p>
        </p:txBody>
      </p:sp>
      <p:sp>
        <p:nvSpPr>
          <p:cNvPr id="3" name="Platshållare för sidfot 2"/>
          <p:cNvSpPr>
            <a:spLocks noGrp="1"/>
          </p:cNvSpPr>
          <p:nvPr>
            <p:ph type="ftr" sz="quarter" idx="11"/>
          </p:nvPr>
        </p:nvSpPr>
        <p:spPr/>
        <p:txBody>
          <a:bodyPr/>
          <a:lstStyle/>
          <a:p>
            <a:pPr>
              <a:defRPr/>
            </a:pPr>
            <a:endParaRPr lang="sv-SE"/>
          </a:p>
        </p:txBody>
      </p:sp>
      <p:sp>
        <p:nvSpPr>
          <p:cNvPr id="4" name="Platshållare för bildnummer 3"/>
          <p:cNvSpPr>
            <a:spLocks noGrp="1"/>
          </p:cNvSpPr>
          <p:nvPr>
            <p:ph type="sldNum" sz="quarter" idx="12"/>
          </p:nvPr>
        </p:nvSpPr>
        <p:spPr/>
        <p:txBody>
          <a:bodyPr/>
          <a:lstStyle/>
          <a:p>
            <a:pPr>
              <a:defRPr/>
            </a:pPr>
            <a:fld id="{B2C88516-7AA8-4E70-BBBF-5AFF9C7B6036}" type="slidenum">
              <a:rPr lang="sv-SE" smtClean="0"/>
              <a:pPr>
                <a:defRPr/>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pPr>
              <a:defRPr/>
            </a:pPr>
            <a:fld id="{EE8922EC-B72B-42DE-B5B6-E6F2A564B85A}"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957D275A-9034-436C-9AE2-8601FA100D90}" type="slidenum">
              <a:rPr lang="sv-SE" smtClean="0"/>
              <a:pPr>
                <a:defRPr/>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pPr>
              <a:defRPr/>
            </a:pPr>
            <a:fld id="{035698D5-4441-4AB1-9531-DE5BF18240E8}"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162EEFF7-7C15-4C92-9292-2912B47E1501}" type="slidenum">
              <a:rPr lang="sv-SE" smtClean="0"/>
              <a:pPr>
                <a:defRPr/>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0570573-5CE4-4BD0-BAE6-DF8F0D34B59F}" type="datetimeFigureOut">
              <a:rPr lang="sv-SE" smtClean="0"/>
              <a:pPr>
                <a:defRPr/>
              </a:pPr>
              <a:t>2023-01-10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796FB0-7810-40F8-9E3A-74F9C57783DE}" type="slidenum">
              <a:rPr lang="sv-SE" smtClean="0"/>
              <a:pPr>
                <a:defRPr/>
              </a:pPr>
              <a:t>‹#›</a:t>
            </a:fld>
            <a:endParaRPr lang="sv-SE"/>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jpg"/></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download.openoffice.org/index.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ubrik 1"/>
          <p:cNvSpPr>
            <a:spLocks noGrp="1"/>
          </p:cNvSpPr>
          <p:nvPr>
            <p:ph type="ctrTitle"/>
          </p:nvPr>
        </p:nvSpPr>
        <p:spPr bwMode="auto">
          <a:xfrm>
            <a:off x="683568" y="1124744"/>
            <a:ext cx="7772400" cy="1470025"/>
          </a:xfrm>
        </p:spPr>
        <p:txBody>
          <a:bodyPr wrap="square" lIns="91440" tIns="45720" rIns="91440" bIns="45720" numCol="1" anchorCtr="0" compatLnSpc="1">
            <a:prstTxWarp prst="textNoShape">
              <a:avLst/>
            </a:prstTxWarp>
          </a:bodyPr>
          <a:lstStyle/>
          <a:p>
            <a:r>
              <a:rPr lang="sv-SE" dirty="0" err="1">
                <a:solidFill>
                  <a:schemeClr val="tx2"/>
                </a:solidFill>
                <a:latin typeface="Tahoma" pitchFamily="34" charset="0"/>
                <a:ea typeface="Tahoma" pitchFamily="34" charset="0"/>
                <a:cs typeface="Tahoma" pitchFamily="34" charset="0"/>
              </a:rPr>
              <a:t>Traitement</a:t>
            </a:r>
            <a:r>
              <a:rPr lang="sv-SE" dirty="0">
                <a:solidFill>
                  <a:schemeClr val="tx2"/>
                </a:solidFill>
                <a:latin typeface="Tahoma" pitchFamily="34" charset="0"/>
                <a:ea typeface="Tahoma" pitchFamily="34" charset="0"/>
                <a:cs typeface="Tahoma" pitchFamily="34" charset="0"/>
              </a:rPr>
              <a:t> de </a:t>
            </a:r>
            <a:r>
              <a:rPr lang="sv-SE" dirty="0" err="1">
                <a:solidFill>
                  <a:schemeClr val="tx2"/>
                </a:solidFill>
                <a:latin typeface="Tahoma" pitchFamily="34" charset="0"/>
                <a:ea typeface="Tahoma" pitchFamily="34" charset="0"/>
                <a:cs typeface="Tahoma" pitchFamily="34" charset="0"/>
              </a:rPr>
              <a:t>texte</a:t>
            </a:r>
            <a:endParaRPr lang="sv-SE" cap="none" dirty="0">
              <a:latin typeface="Tahoma" pitchFamily="34" charset="0"/>
              <a:ea typeface="Tahoma" pitchFamily="34" charset="0"/>
              <a:cs typeface="Tahoma" pitchFamily="34" charset="0"/>
            </a:endParaRPr>
          </a:p>
        </p:txBody>
      </p:sp>
      <p:pic>
        <p:nvPicPr>
          <p:cNvPr id="5" name="Bildobjekt 4">
            <a:extLst>
              <a:ext uri="{FF2B5EF4-FFF2-40B4-BE49-F238E27FC236}">
                <a16:creationId xmlns:a16="http://schemas.microsoft.com/office/drawing/2014/main" id="{59CA76ED-CBC8-4FD9-9AB5-A9EFF1F8ED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250" y="5085184"/>
            <a:ext cx="1333500" cy="11715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5927" y="218476"/>
            <a:ext cx="14175838" cy="1410324"/>
          </a:xfrm>
          <a:prstGeom prst="rect">
            <a:avLst/>
          </a:prstGeom>
          <a:noFill/>
          <a:ln w="9525">
            <a:noFill/>
            <a:miter lim="800000"/>
            <a:headEnd/>
            <a:tailEnd/>
          </a:ln>
        </p:spPr>
      </p:pic>
      <p:sp>
        <p:nvSpPr>
          <p:cNvPr id="212998" name="AutoShape 6"/>
          <p:cNvSpPr>
            <a:spLocks noChangeArrowheads="1"/>
          </p:cNvSpPr>
          <p:nvPr/>
        </p:nvSpPr>
        <p:spPr bwMode="auto">
          <a:xfrm>
            <a:off x="3203575" y="765175"/>
            <a:ext cx="1417638" cy="744061"/>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sv-SE">
              <a:latin typeface="Adobe Garamond Pro" pitchFamily="18" charset="0"/>
            </a:endParaRPr>
          </a:p>
        </p:txBody>
      </p:sp>
      <p:sp>
        <p:nvSpPr>
          <p:cNvPr id="212999" name="Line 7"/>
          <p:cNvSpPr>
            <a:spLocks noChangeShapeType="1"/>
          </p:cNvSpPr>
          <p:nvPr/>
        </p:nvSpPr>
        <p:spPr bwMode="auto">
          <a:xfrm flipV="1">
            <a:off x="2339975" y="1509235"/>
            <a:ext cx="863600" cy="335439"/>
          </a:xfrm>
          <a:prstGeom prst="line">
            <a:avLst/>
          </a:prstGeom>
          <a:noFill/>
          <a:ln w="25400">
            <a:solidFill>
              <a:srgbClr val="FF0000"/>
            </a:solidFill>
            <a:round/>
            <a:headEnd/>
            <a:tailEnd/>
          </a:ln>
        </p:spPr>
        <p:txBody>
          <a:bodyPr wrap="square" anchor="ctr">
            <a:spAutoFit/>
          </a:bodyPr>
          <a:lstStyle/>
          <a:p>
            <a:endParaRPr lang="sv-SE">
              <a:latin typeface="Adobe Garamond Pro" pitchFamily="18" charset="0"/>
            </a:endParaRPr>
          </a:p>
        </p:txBody>
      </p:sp>
      <p:sp>
        <p:nvSpPr>
          <p:cNvPr id="213000" name="Line 8"/>
          <p:cNvSpPr>
            <a:spLocks noChangeShapeType="1"/>
          </p:cNvSpPr>
          <p:nvPr/>
        </p:nvSpPr>
        <p:spPr bwMode="auto">
          <a:xfrm flipH="1" flipV="1">
            <a:off x="4621213" y="1509235"/>
            <a:ext cx="2398712" cy="335440"/>
          </a:xfrm>
          <a:prstGeom prst="line">
            <a:avLst/>
          </a:prstGeom>
          <a:noFill/>
          <a:ln w="25400">
            <a:solidFill>
              <a:srgbClr val="FF0000"/>
            </a:solidFill>
            <a:round/>
            <a:headEnd/>
            <a:tailEnd/>
          </a:ln>
        </p:spPr>
        <p:txBody>
          <a:bodyPr wrap="square" anchor="ctr">
            <a:spAutoFit/>
          </a:bodyPr>
          <a:lstStyle/>
          <a:p>
            <a:endParaRPr lang="sv-SE">
              <a:latin typeface="Adobe Garamond Pro" pitchFamily="18" charset="0"/>
            </a:endParaRPr>
          </a:p>
        </p:txBody>
      </p:sp>
      <p:pic>
        <p:nvPicPr>
          <p:cNvPr id="17414" name="Picture 9" descr="Word"/>
          <p:cNvPicPr>
            <a:picLocks noChangeAspect="1" noChangeArrowheads="1"/>
          </p:cNvPicPr>
          <p:nvPr/>
        </p:nvPicPr>
        <p:blipFill>
          <a:blip r:embed="rId3" cstate="print"/>
          <a:srcRect/>
          <a:stretch>
            <a:fillRect/>
          </a:stretch>
        </p:blipFill>
        <p:spPr bwMode="auto">
          <a:xfrm>
            <a:off x="2266950" y="1844675"/>
            <a:ext cx="4824413" cy="792163"/>
          </a:xfrm>
          <a:prstGeom prst="rect">
            <a:avLst/>
          </a:prstGeom>
          <a:noFill/>
          <a:ln w="9525">
            <a:noFill/>
            <a:miter lim="800000"/>
            <a:headEnd/>
            <a:tailEnd/>
          </a:ln>
        </p:spPr>
      </p:pic>
      <p:sp>
        <p:nvSpPr>
          <p:cNvPr id="12" name="AutoShape 11"/>
          <p:cNvSpPr>
            <a:spLocks noChangeArrowheads="1"/>
          </p:cNvSpPr>
          <p:nvPr/>
        </p:nvSpPr>
        <p:spPr bwMode="auto">
          <a:xfrm>
            <a:off x="2051720" y="2636912"/>
            <a:ext cx="1441450" cy="431800"/>
          </a:xfrm>
          <a:prstGeom prst="wedgeRoundRectCallout">
            <a:avLst>
              <a:gd name="adj1" fmla="val 52012"/>
              <a:gd name="adj2" fmla="val -12930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endParaRPr lang="sv-SE" sz="1200" b="1" dirty="0">
              <a:latin typeface="Adobe Garamond Pro" pitchFamily="18" charset="0"/>
            </a:endParaRPr>
          </a:p>
          <a:p>
            <a:pPr algn="ctr">
              <a:defRPr/>
            </a:pPr>
            <a:r>
              <a:rPr lang="sv-SE" sz="1000" b="1" dirty="0" err="1">
                <a:latin typeface="Tahoma" panose="020B0604030504040204" pitchFamily="34" charset="0"/>
                <a:ea typeface="Tahoma" panose="020B0604030504040204" pitchFamily="34" charset="0"/>
                <a:cs typeface="Tahoma" panose="020B0604030504040204" pitchFamily="34" charset="0"/>
              </a:rPr>
              <a:t>Bordure</a:t>
            </a:r>
            <a:r>
              <a:rPr lang="sv-SE" sz="1000" b="1" dirty="0">
                <a:latin typeface="Tahoma" panose="020B0604030504040204" pitchFamily="34" charset="0"/>
                <a:ea typeface="Tahoma" panose="020B0604030504040204" pitchFamily="34" charset="0"/>
                <a:cs typeface="Tahoma" panose="020B0604030504040204" pitchFamily="34" charset="0"/>
              </a:rPr>
              <a:t> </a:t>
            </a:r>
            <a:r>
              <a:rPr lang="sv-SE" sz="1000" b="1" dirty="0" err="1">
                <a:latin typeface="Tahoma" panose="020B0604030504040204" pitchFamily="34" charset="0"/>
                <a:ea typeface="Tahoma" panose="020B0604030504040204" pitchFamily="34" charset="0"/>
                <a:cs typeface="Tahoma" panose="020B0604030504040204" pitchFamily="34" charset="0"/>
              </a:rPr>
              <a:t>extérieure</a:t>
            </a:r>
            <a:endParaRPr lang="sv-SE" sz="1000" b="1" dirty="0">
              <a:latin typeface="Tahoma" panose="020B0604030504040204" pitchFamily="34" charset="0"/>
              <a:ea typeface="Tahoma" panose="020B0604030504040204" pitchFamily="34" charset="0"/>
              <a:cs typeface="Tahoma" panose="020B0604030504040204" pitchFamily="34" charset="0"/>
            </a:endParaRPr>
          </a:p>
          <a:p>
            <a:pPr algn="ctr">
              <a:defRPr/>
            </a:pPr>
            <a:endParaRPr lang="sv-SE" sz="1200" b="1" dirty="0">
              <a:solidFill>
                <a:schemeClr val="accent5">
                  <a:lumMod val="50000"/>
                </a:schemeClr>
              </a:solidFill>
              <a:latin typeface="Adobe Garamond Pro" pitchFamily="18" charset="0"/>
            </a:endParaRPr>
          </a:p>
        </p:txBody>
      </p:sp>
      <p:sp>
        <p:nvSpPr>
          <p:cNvPr id="14" name="AutoShape 13"/>
          <p:cNvSpPr>
            <a:spLocks noChangeArrowheads="1"/>
          </p:cNvSpPr>
          <p:nvPr/>
        </p:nvSpPr>
        <p:spPr bwMode="auto">
          <a:xfrm>
            <a:off x="5652120" y="2649422"/>
            <a:ext cx="1512168" cy="431800"/>
          </a:xfrm>
          <a:prstGeom prst="wedgeRoundRectCallout">
            <a:avLst>
              <a:gd name="adj1" fmla="val -21415"/>
              <a:gd name="adj2" fmla="val -126376"/>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anose="020B0604030504040204" pitchFamily="34" charset="0"/>
                <a:ea typeface="Tahoma" panose="020B0604030504040204" pitchFamily="34" charset="0"/>
                <a:cs typeface="Tahoma" panose="020B0604030504040204" pitchFamily="34" charset="0"/>
              </a:rPr>
              <a:t>Couleur</a:t>
            </a:r>
            <a:r>
              <a:rPr lang="sv-SE" sz="1000" b="1" dirty="0">
                <a:latin typeface="Tahoma" panose="020B0604030504040204" pitchFamily="34" charset="0"/>
                <a:ea typeface="Tahoma" panose="020B0604030504040204" pitchFamily="34" charset="0"/>
                <a:cs typeface="Tahoma" panose="020B0604030504040204" pitchFamily="34" charset="0"/>
              </a:rPr>
              <a:t> de la </a:t>
            </a:r>
            <a:r>
              <a:rPr lang="sv-SE" sz="1000" b="1" dirty="0" err="1">
                <a:latin typeface="Tahoma" panose="020B0604030504040204" pitchFamily="34" charset="0"/>
                <a:ea typeface="Tahoma" panose="020B0604030504040204" pitchFamily="34" charset="0"/>
                <a:cs typeface="Tahoma" panose="020B0604030504040204" pitchFamily="34" charset="0"/>
              </a:rPr>
              <a:t>police</a:t>
            </a:r>
            <a:endParaRPr lang="sv-SE" sz="1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7" name="AutoShape 11"/>
          <p:cNvSpPr>
            <a:spLocks noChangeArrowheads="1"/>
          </p:cNvSpPr>
          <p:nvPr/>
        </p:nvSpPr>
        <p:spPr bwMode="auto">
          <a:xfrm>
            <a:off x="4139852" y="2636912"/>
            <a:ext cx="1225402" cy="431800"/>
          </a:xfrm>
          <a:prstGeom prst="wedgeRoundRectCallout">
            <a:avLst>
              <a:gd name="adj1" fmla="val 2931"/>
              <a:gd name="adj2" fmla="val -13161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endParaRPr lang="sv-SE" sz="1200" b="1" dirty="0">
              <a:latin typeface="Adobe Garamond Pro" pitchFamily="18" charset="0"/>
            </a:endParaRPr>
          </a:p>
          <a:p>
            <a:pPr algn="ctr">
              <a:defRPr/>
            </a:pPr>
            <a:r>
              <a:rPr lang="sv-SE" sz="1000" b="1" dirty="0" err="1">
                <a:latin typeface="Tahoma" panose="020B0604030504040204" pitchFamily="34" charset="0"/>
                <a:ea typeface="Tahoma" panose="020B0604030504040204" pitchFamily="34" charset="0"/>
                <a:cs typeface="Tahoma" panose="020B0604030504040204" pitchFamily="34" charset="0"/>
              </a:rPr>
              <a:t>Couleur</a:t>
            </a:r>
            <a:r>
              <a:rPr lang="sv-SE" sz="1000" b="1" dirty="0">
                <a:latin typeface="Tahoma" panose="020B0604030504040204" pitchFamily="34" charset="0"/>
                <a:ea typeface="Tahoma" panose="020B0604030504040204" pitchFamily="34" charset="0"/>
                <a:cs typeface="Tahoma" panose="020B0604030504040204" pitchFamily="34" charset="0"/>
              </a:rPr>
              <a:t> de </a:t>
            </a:r>
          </a:p>
          <a:p>
            <a:pPr algn="ctr">
              <a:defRPr/>
            </a:pPr>
            <a:endParaRPr lang="sv-SE" sz="1200" b="1" dirty="0">
              <a:solidFill>
                <a:schemeClr val="accent5">
                  <a:lumMod val="50000"/>
                </a:schemeClr>
              </a:solidFill>
              <a:latin typeface="Adobe Garamond Pro" pitchFamily="18" charset="0"/>
            </a:endParaRPr>
          </a:p>
        </p:txBody>
      </p:sp>
      <p:sp>
        <p:nvSpPr>
          <p:cNvPr id="18" name="Rectangle 4"/>
          <p:cNvSpPr>
            <a:spLocks noGrp="1" noChangeArrowheads="1"/>
          </p:cNvSpPr>
          <p:nvPr>
            <p:ph type="body" sz="half" idx="2"/>
          </p:nvPr>
        </p:nvSpPr>
        <p:spPr>
          <a:xfrm>
            <a:off x="457200" y="3212976"/>
            <a:ext cx="7859713" cy="3645024"/>
          </a:xfrm>
        </p:spPr>
        <p:txBody>
          <a:bodyPr/>
          <a:lstStyle/>
          <a:p>
            <a:pPr eaLnBrk="1" hangingPunct="1">
              <a:buFont typeface="Wingdings" pitchFamily="2" charset="2"/>
              <a:buNone/>
              <a:defRPr/>
            </a:pPr>
            <a:endParaRPr lang="sv-SE" sz="1800" b="1" dirty="0">
              <a:solidFill>
                <a:schemeClr val="tx2"/>
              </a:solidFill>
              <a:latin typeface="Tahoma" pitchFamily="34" charset="0"/>
              <a:ea typeface="Tahoma" pitchFamily="34" charset="0"/>
              <a:cs typeface="Tahoma" pitchFamily="34" charset="0"/>
            </a:endParaRPr>
          </a:p>
          <a:p>
            <a:pPr marL="274320" indent="-274320">
              <a:lnSpc>
                <a:spcPct val="90000"/>
              </a:lnSpc>
              <a:buNone/>
              <a:defRPr/>
            </a:pPr>
            <a:r>
              <a:rPr lang="sv-SE" sz="800" b="1" dirty="0">
                <a:solidFill>
                  <a:srgbClr val="002060"/>
                </a:solidFill>
                <a:latin typeface="Tahoma" pitchFamily="34" charset="0"/>
                <a:ea typeface="Tahoma" pitchFamily="34" charset="0"/>
                <a:cs typeface="Tahoma" pitchFamily="34" charset="0"/>
              </a:rPr>
              <a:t>	</a:t>
            </a:r>
            <a:r>
              <a:rPr lang="sv-SE" sz="1800" b="1" dirty="0" err="1">
                <a:solidFill>
                  <a:schemeClr val="tx2"/>
                </a:solidFill>
                <a:latin typeface="Tahoma" pitchFamily="34" charset="0"/>
                <a:ea typeface="Tahoma" pitchFamily="34" charset="0"/>
                <a:cs typeface="Tahoma" pitchFamily="34" charset="0"/>
              </a:rPr>
              <a:t>Espace</a:t>
            </a:r>
            <a:r>
              <a:rPr lang="sv-SE" sz="1800" b="1" dirty="0">
                <a:solidFill>
                  <a:schemeClr val="tx2"/>
                </a:solidFill>
                <a:latin typeface="Tahoma" pitchFamily="34" charset="0"/>
                <a:ea typeface="Tahoma" pitchFamily="34" charset="0"/>
                <a:cs typeface="Tahoma" pitchFamily="34" charset="0"/>
              </a:rPr>
              <a:t> </a:t>
            </a:r>
            <a:r>
              <a:rPr lang="sv-SE" sz="1800" b="1" dirty="0" err="1">
                <a:solidFill>
                  <a:schemeClr val="tx2"/>
                </a:solidFill>
                <a:latin typeface="Tahoma" pitchFamily="34" charset="0"/>
                <a:ea typeface="Tahoma" pitchFamily="34" charset="0"/>
                <a:cs typeface="Tahoma" pitchFamily="34" charset="0"/>
              </a:rPr>
              <a:t>Outils</a:t>
            </a:r>
            <a:r>
              <a:rPr lang="sv-SE" sz="1800" b="1" dirty="0">
                <a:solidFill>
                  <a:schemeClr val="tx2"/>
                </a:solidFill>
                <a:latin typeface="Tahoma" pitchFamily="34" charset="0"/>
                <a:ea typeface="Tahoma" pitchFamily="34" charset="0"/>
                <a:cs typeface="Tahoma" pitchFamily="34" charset="0"/>
              </a:rPr>
              <a:t>: </a:t>
            </a:r>
            <a:r>
              <a:rPr lang="sv-SE" sz="1800" b="1" dirty="0" err="1">
                <a:solidFill>
                  <a:schemeClr val="tx2"/>
                </a:solidFill>
                <a:latin typeface="Tahoma" pitchFamily="34" charset="0"/>
                <a:ea typeface="Tahoma" pitchFamily="34" charset="0"/>
                <a:cs typeface="Tahoma" pitchFamily="34" charset="0"/>
              </a:rPr>
              <a:t>Formatage</a:t>
            </a:r>
            <a:endParaRPr lang="ar-IQ" sz="1800" b="1" dirty="0">
              <a:solidFill>
                <a:schemeClr val="tx2"/>
              </a:solidFill>
              <a:latin typeface="Tahoma" pitchFamily="34" charset="0"/>
              <a:ea typeface="Tahoma" pitchFamily="34" charset="0"/>
              <a:cs typeface="Tahoma" pitchFamily="34" charset="0"/>
            </a:endParaRPr>
          </a:p>
          <a:p>
            <a:pPr eaLnBrk="1" hangingPunct="1">
              <a:buFont typeface="Wingdings" pitchFamily="2" charset="2"/>
              <a:buNone/>
              <a:defRPr/>
            </a:pPr>
            <a:endParaRPr lang="sv-SE" sz="2000" b="1" dirty="0">
              <a:latin typeface="Tahoma" pitchFamily="34" charset="0"/>
              <a:ea typeface="Tahoma" pitchFamily="34" charset="0"/>
              <a:cs typeface="Tahoma" pitchFamily="34" charset="0"/>
            </a:endParaRPr>
          </a:p>
          <a:p>
            <a:pPr eaLnBrk="1" hangingPunct="1">
              <a:defRPr/>
            </a:pPr>
            <a:r>
              <a:rPr lang="sv-SE" sz="1600" b="1" dirty="0" err="1">
                <a:latin typeface="Tahoma" pitchFamily="34" charset="0"/>
                <a:ea typeface="Tahoma" pitchFamily="34" charset="0"/>
                <a:cs typeface="Tahoma" pitchFamily="34" charset="0"/>
              </a:rPr>
              <a:t>Bordure</a:t>
            </a:r>
            <a:r>
              <a:rPr lang="sv-SE" sz="1600" b="1" dirty="0">
                <a:latin typeface="Tahoma" pitchFamily="34" charset="0"/>
                <a:ea typeface="Tahoma" pitchFamily="34" charset="0"/>
                <a:cs typeface="Tahoma" pitchFamily="34" charset="0"/>
              </a:rPr>
              <a:t> </a:t>
            </a:r>
            <a:r>
              <a:rPr lang="sv-SE" sz="1600" b="1" dirty="0" err="1">
                <a:latin typeface="Tahoma" pitchFamily="34" charset="0"/>
                <a:ea typeface="Tahoma" pitchFamily="34" charset="0"/>
                <a:cs typeface="Tahoma" pitchFamily="34" charset="0"/>
              </a:rPr>
              <a:t>extérieure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avoir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ligne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autour</a:t>
            </a:r>
            <a:r>
              <a:rPr lang="sv-SE" sz="1600" dirty="0">
                <a:latin typeface="Tahoma" pitchFamily="34" charset="0"/>
                <a:ea typeface="Tahoma" pitchFamily="34" charset="0"/>
                <a:cs typeface="Tahoma" pitchFamily="34" charset="0"/>
              </a:rPr>
              <a:t> du </a:t>
            </a:r>
            <a:r>
              <a:rPr lang="sv-SE" sz="1600" dirty="0" err="1">
                <a:latin typeface="Tahoma" pitchFamily="34" charset="0"/>
                <a:ea typeface="Tahoma" pitchFamily="34" charset="0"/>
                <a:cs typeface="Tahoma" pitchFamily="34" charset="0"/>
              </a:rPr>
              <a:t>texte</a:t>
            </a:r>
            <a:endParaRPr lang="sv-SE" sz="1600" dirty="0">
              <a:latin typeface="Tahoma" pitchFamily="34" charset="0"/>
              <a:ea typeface="Tahoma" pitchFamily="34" charset="0"/>
              <a:cs typeface="Tahoma" pitchFamily="34" charset="0"/>
            </a:endParaRPr>
          </a:p>
          <a:p>
            <a:pPr eaLnBrk="1" hangingPunct="1">
              <a:defRPr/>
            </a:pPr>
            <a:endParaRPr lang="sv-SE" sz="1600" dirty="0">
              <a:latin typeface="Tahoma" pitchFamily="34" charset="0"/>
              <a:ea typeface="Tahoma" pitchFamily="34" charset="0"/>
              <a:cs typeface="Tahoma" pitchFamily="34" charset="0"/>
            </a:endParaRPr>
          </a:p>
          <a:p>
            <a:pPr eaLnBrk="1" hangingPunct="1">
              <a:defRPr/>
            </a:pPr>
            <a:r>
              <a:rPr lang="sv-SE" sz="1600" b="1" dirty="0" err="1">
                <a:latin typeface="Tahoma" pitchFamily="34" charset="0"/>
                <a:ea typeface="Tahoma" pitchFamily="34" charset="0"/>
                <a:cs typeface="Tahoma" pitchFamily="34" charset="0"/>
              </a:rPr>
              <a:t>Couleur</a:t>
            </a:r>
            <a:r>
              <a:rPr lang="sv-SE" sz="1600" b="1" dirty="0">
                <a:latin typeface="Tahoma" pitchFamily="34" charset="0"/>
                <a:ea typeface="Tahoma" pitchFamily="34" charset="0"/>
                <a:cs typeface="Tahoma" pitchFamily="34" charset="0"/>
              </a:rPr>
              <a:t> de </a:t>
            </a:r>
            <a:r>
              <a:rPr lang="sv-SE" sz="1600" b="1" dirty="0" err="1">
                <a:latin typeface="Tahoma" pitchFamily="34" charset="0"/>
                <a:ea typeface="Tahoma" pitchFamily="34" charset="0"/>
                <a:cs typeface="Tahoma" pitchFamily="34" charset="0"/>
              </a:rPr>
              <a:t>surlignage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choisir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couleur</a:t>
            </a:r>
            <a:r>
              <a:rPr lang="sv-SE" sz="1600" dirty="0">
                <a:latin typeface="Tahoma" pitchFamily="34" charset="0"/>
                <a:ea typeface="Tahoma" pitchFamily="34" charset="0"/>
                <a:cs typeface="Tahoma" pitchFamily="34" charset="0"/>
              </a:rPr>
              <a:t> de </a:t>
            </a:r>
            <a:r>
              <a:rPr lang="sv-SE" sz="1600" dirty="0" err="1">
                <a:latin typeface="Tahoma" pitchFamily="34" charset="0"/>
                <a:ea typeface="Tahoma" pitchFamily="34" charset="0"/>
                <a:cs typeface="Tahoma" pitchFamily="34" charset="0"/>
              </a:rPr>
              <a:t>surlignage</a:t>
            </a:r>
            <a:r>
              <a:rPr lang="sv-SE" sz="1600" dirty="0">
                <a:latin typeface="Tahoma" pitchFamily="34" charset="0"/>
                <a:ea typeface="Tahoma" pitchFamily="34" charset="0"/>
                <a:cs typeface="Tahoma" pitchFamily="34" charset="0"/>
              </a:rPr>
              <a:t> des </a:t>
            </a:r>
            <a:r>
              <a:rPr lang="sv-SE" sz="1600" dirty="0" err="1">
                <a:latin typeface="Tahoma" pitchFamily="34" charset="0"/>
                <a:ea typeface="Tahoma" pitchFamily="34" charset="0"/>
                <a:cs typeface="Tahoma" pitchFamily="34" charset="0"/>
              </a:rPr>
              <a:t>signes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Vous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pouvez</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choisir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couleur</a:t>
            </a:r>
            <a:r>
              <a:rPr lang="sv-SE" sz="1600" dirty="0">
                <a:latin typeface="Tahoma" pitchFamily="34" charset="0"/>
                <a:ea typeface="Tahoma" pitchFamily="34" charset="0"/>
                <a:cs typeface="Tahoma" pitchFamily="34" charset="0"/>
              </a:rPr>
              <a:t> au </a:t>
            </a:r>
            <a:r>
              <a:rPr lang="sv-SE" sz="1600" dirty="0" err="1">
                <a:latin typeface="Tahoma" pitchFamily="34" charset="0"/>
                <a:ea typeface="Tahoma" pitchFamily="34" charset="0"/>
                <a:cs typeface="Tahoma" pitchFamily="34" charset="0"/>
              </a:rPr>
              <a:t>choix</a:t>
            </a:r>
            <a:r>
              <a:rPr lang="sv-SE" sz="1600" dirty="0">
                <a:latin typeface="Tahoma" pitchFamily="34" charset="0"/>
                <a:ea typeface="Tahoma" pitchFamily="34" charset="0"/>
                <a:cs typeface="Tahoma" pitchFamily="34" charset="0"/>
              </a:rPr>
              <a:t> dans la </a:t>
            </a:r>
            <a:r>
              <a:rPr lang="sv-SE" sz="1600" dirty="0" err="1">
                <a:latin typeface="Tahoma" pitchFamily="34" charset="0"/>
                <a:ea typeface="Tahoma" pitchFamily="34" charset="0"/>
                <a:cs typeface="Tahoma" pitchFamily="34" charset="0"/>
              </a:rPr>
              <a:t>liste</a:t>
            </a:r>
            <a:r>
              <a:rPr lang="sv-SE" sz="1600" dirty="0">
                <a:latin typeface="Tahoma" pitchFamily="34" charset="0"/>
                <a:ea typeface="Tahoma" pitchFamily="34" charset="0"/>
                <a:cs typeface="Tahoma" pitchFamily="34" charset="0"/>
              </a:rPr>
              <a:t> en </a:t>
            </a:r>
            <a:r>
              <a:rPr lang="sv-SE" sz="1600" dirty="0" err="1">
                <a:latin typeface="Tahoma" pitchFamily="34" charset="0"/>
                <a:ea typeface="Tahoma" pitchFamily="34" charset="0"/>
                <a:cs typeface="Tahoma" pitchFamily="34" charset="0"/>
              </a:rPr>
              <a:t>cliquant</a:t>
            </a:r>
            <a:r>
              <a:rPr lang="sv-SE" sz="1600" dirty="0">
                <a:latin typeface="Tahoma" pitchFamily="34" charset="0"/>
                <a:ea typeface="Tahoma" pitchFamily="34" charset="0"/>
                <a:cs typeface="Tahoma" pitchFamily="34" charset="0"/>
              </a:rPr>
              <a:t> sur la </a:t>
            </a:r>
            <a:r>
              <a:rPr lang="sv-SE" sz="1600" dirty="0" err="1">
                <a:latin typeface="Tahoma" pitchFamily="34" charset="0"/>
                <a:ea typeface="Tahoma" pitchFamily="34" charset="0"/>
                <a:cs typeface="Tahoma" pitchFamily="34" charset="0"/>
              </a:rPr>
              <a:t>flèche</a:t>
            </a:r>
            <a:r>
              <a:rPr lang="sv-SE" sz="1600" dirty="0">
                <a:latin typeface="Tahoma" pitchFamily="34" charset="0"/>
                <a:ea typeface="Tahoma" pitchFamily="34" charset="0"/>
                <a:cs typeface="Tahoma" pitchFamily="34" charset="0"/>
              </a:rPr>
              <a:t>.</a:t>
            </a:r>
          </a:p>
          <a:p>
            <a:pPr eaLnBrk="1" hangingPunct="1">
              <a:defRPr/>
            </a:pPr>
            <a:endParaRPr lang="sv-SE" sz="1600" dirty="0">
              <a:latin typeface="Tahoma" pitchFamily="34" charset="0"/>
              <a:ea typeface="Tahoma" pitchFamily="34" charset="0"/>
              <a:cs typeface="Tahoma" pitchFamily="34" charset="0"/>
            </a:endParaRPr>
          </a:p>
          <a:p>
            <a:pPr>
              <a:defRPr/>
            </a:pPr>
            <a:r>
              <a:rPr lang="sv-SE" sz="1600" b="1" dirty="0" err="1">
                <a:latin typeface="Tahoma" pitchFamily="34" charset="0"/>
                <a:ea typeface="Tahoma" pitchFamily="34" charset="0"/>
                <a:cs typeface="Tahoma" pitchFamily="34" charset="0"/>
              </a:rPr>
              <a:t>Couleur</a:t>
            </a:r>
            <a:r>
              <a:rPr lang="sv-SE" sz="1600" b="1" dirty="0">
                <a:latin typeface="Tahoma" pitchFamily="34" charset="0"/>
                <a:ea typeface="Tahoma" pitchFamily="34" charset="0"/>
                <a:cs typeface="Tahoma" pitchFamily="34" charset="0"/>
              </a:rPr>
              <a:t> de </a:t>
            </a:r>
            <a:r>
              <a:rPr lang="sv-SE" sz="1600" b="1" dirty="0" err="1">
                <a:latin typeface="Tahoma" pitchFamily="34" charset="0"/>
                <a:ea typeface="Tahoma" pitchFamily="34" charset="0"/>
                <a:cs typeface="Tahoma" pitchFamily="34" charset="0"/>
              </a:rPr>
              <a:t>police</a:t>
            </a:r>
            <a:r>
              <a:rPr lang="sv-SE" sz="1600" b="1" dirty="0">
                <a:latin typeface="Tahoma" pitchFamily="34" charset="0"/>
                <a:ea typeface="Tahoma" pitchFamily="34" charset="0"/>
                <a:cs typeface="Tahoma" pitchFamily="34" charset="0"/>
              </a:rPr>
              <a:t> </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Cliquez</a:t>
            </a:r>
            <a:r>
              <a:rPr lang="sv-SE" sz="1600" dirty="0">
                <a:latin typeface="Tahoma" pitchFamily="34" charset="0"/>
                <a:ea typeface="Tahoma" pitchFamily="34" charset="0"/>
                <a:cs typeface="Tahoma" pitchFamily="34" charset="0"/>
              </a:rPr>
              <a:t> sur </a:t>
            </a:r>
            <a:r>
              <a:rPr lang="sv-SE" sz="1600" dirty="0" err="1">
                <a:latin typeface="Tahoma" pitchFamily="34" charset="0"/>
                <a:ea typeface="Tahoma" pitchFamily="34" charset="0"/>
                <a:cs typeface="Tahoma" pitchFamily="34" charset="0"/>
              </a:rPr>
              <a:t>une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couleur</a:t>
            </a:r>
            <a:r>
              <a:rPr lang="sv-SE" sz="1600" dirty="0">
                <a:latin typeface="Tahoma" pitchFamily="34" charset="0"/>
                <a:ea typeface="Tahoma" pitchFamily="34" charset="0"/>
                <a:cs typeface="Tahoma" pitchFamily="34" charset="0"/>
              </a:rPr>
              <a:t> de </a:t>
            </a:r>
            <a:r>
              <a:rPr lang="sv-SE" sz="1600" dirty="0" err="1">
                <a:latin typeface="Tahoma" pitchFamily="34" charset="0"/>
                <a:ea typeface="Tahoma" pitchFamily="34" charset="0"/>
                <a:cs typeface="Tahoma" pitchFamily="34" charset="0"/>
              </a:rPr>
              <a:t>police</a:t>
            </a:r>
            <a:r>
              <a:rPr lang="sv-SE" sz="1600" dirty="0">
                <a:latin typeface="Tahoma" pitchFamily="34" charset="0"/>
                <a:ea typeface="Tahoma" pitchFamily="34" charset="0"/>
                <a:cs typeface="Tahoma" pitchFamily="34" charset="0"/>
              </a:rPr>
              <a:t> sur la en </a:t>
            </a:r>
            <a:r>
              <a:rPr lang="sv-SE" sz="1600" dirty="0" err="1">
                <a:latin typeface="Tahoma" pitchFamily="34" charset="0"/>
                <a:ea typeface="Tahoma" pitchFamily="34" charset="0"/>
                <a:cs typeface="Tahoma" pitchFamily="34" charset="0"/>
              </a:rPr>
              <a:t>cliquant</a:t>
            </a:r>
            <a:r>
              <a:rPr lang="sv-SE" sz="1600" dirty="0">
                <a:latin typeface="Tahoma" pitchFamily="34" charset="0"/>
                <a:ea typeface="Tahoma" pitchFamily="34" charset="0"/>
                <a:cs typeface="Tahoma" pitchFamily="34" charset="0"/>
              </a:rPr>
              <a:t> sur la </a:t>
            </a:r>
            <a:r>
              <a:rPr lang="sv-SE" sz="1600" dirty="0" err="1">
                <a:latin typeface="Tahoma" pitchFamily="34" charset="0"/>
                <a:ea typeface="Tahoma" pitchFamily="34" charset="0"/>
                <a:cs typeface="Tahoma" pitchFamily="34" charset="0"/>
              </a:rPr>
              <a:t>flèche</a:t>
            </a:r>
            <a:r>
              <a:rPr lang="sv-SE" sz="1600" dirty="0">
                <a:latin typeface="Tahoma" pitchFamily="34" charset="0"/>
                <a:ea typeface="Tahoma" pitchFamily="34" charset="0"/>
                <a:cs typeface="Tahoma" pitchFamily="34" charset="0"/>
              </a:rPr>
              <a:t>.</a:t>
            </a:r>
          </a:p>
          <a:p>
            <a:pPr>
              <a:defRPr/>
            </a:pPr>
            <a:endParaRPr lang="sv-SE" sz="1600" dirty="0">
              <a:latin typeface="Tahoma" pitchFamily="34" charset="0"/>
              <a:ea typeface="Tahoma" pitchFamily="34" charset="0"/>
              <a:cs typeface="Tahoma" pitchFamily="34" charset="0"/>
            </a:endParaRPr>
          </a:p>
          <a:p>
            <a:pPr eaLnBrk="1" hangingPunct="1">
              <a:defRPr/>
            </a:pPr>
            <a:endParaRPr lang="ar-IQ" sz="1600" dirty="0">
              <a:latin typeface="Tahoma" pitchFamily="34" charset="0"/>
              <a:ea typeface="Tahoma" pitchFamily="34" charset="0"/>
              <a:cs typeface="Tahoma" pitchFamily="34" charset="0"/>
            </a:endParaRPr>
          </a:p>
          <a:p>
            <a:pPr eaLnBrk="1" hangingPunct="1">
              <a:defRPr/>
            </a:pPr>
            <a:endParaRPr lang="ar-IQ" sz="1800" dirty="0">
              <a:solidFill>
                <a:srgbClr val="002060"/>
              </a:solidFill>
              <a:latin typeface="Tahoma" pitchFamily="34" charset="0"/>
              <a:ea typeface="Tahoma" pitchFamily="34" charset="0"/>
              <a:cs typeface="Tahoma" pitchFamily="34" charset="0"/>
            </a:endParaRPr>
          </a:p>
          <a:p>
            <a:pPr eaLnBrk="1" hangingPunct="1">
              <a:defRPr/>
            </a:pPr>
            <a:endParaRPr lang="ar-IQ" sz="2000" dirty="0">
              <a:solidFill>
                <a:srgbClr val="002060"/>
              </a:solidFill>
              <a:latin typeface="Tahoma" pitchFamily="34" charset="0"/>
              <a:ea typeface="Tahoma" pitchFamily="34" charset="0"/>
              <a:cs typeface="Tahoma" pitchFamily="34" charset="0"/>
            </a:endParaRPr>
          </a:p>
          <a:p>
            <a:pPr eaLnBrk="1" hangingPunct="1">
              <a:defRPr/>
            </a:pPr>
            <a:endParaRPr lang="ar-IQ" sz="2000" dirty="0">
              <a:solidFill>
                <a:srgbClr val="002060"/>
              </a:solidFill>
              <a:latin typeface="Tahoma" pitchFamily="34" charset="0"/>
              <a:ea typeface="Tahoma" pitchFamily="34" charset="0"/>
              <a:cs typeface="Tahoma" pitchFamily="34" charset="0"/>
            </a:endParaRPr>
          </a:p>
          <a:p>
            <a:pPr eaLnBrk="1" hangingPunct="1">
              <a:defRPr/>
            </a:pPr>
            <a:endParaRPr lang="ar-IQ" sz="2000" dirty="0">
              <a:solidFill>
                <a:srgbClr val="002060"/>
              </a:solidFill>
              <a:latin typeface="Tahoma" pitchFamily="34" charset="0"/>
              <a:ea typeface="Tahoma" pitchFamily="34" charset="0"/>
              <a:cs typeface="Tahoma" pitchFamily="34" charset="0"/>
            </a:endParaRPr>
          </a:p>
          <a:p>
            <a:pPr eaLnBrk="1" hangingPunct="1">
              <a:defRPr/>
            </a:pPr>
            <a:endParaRPr lang="ar-IQ" sz="2000" dirty="0">
              <a:solidFill>
                <a:srgbClr val="002060"/>
              </a:solidFill>
              <a:latin typeface="Tahoma" pitchFamily="34" charset="0"/>
              <a:ea typeface="Tahoma" pitchFamily="34" charset="0"/>
              <a:cs typeface="Tahoma" pitchFamily="34" charset="0"/>
            </a:endParaRPr>
          </a:p>
          <a:p>
            <a:pPr eaLnBrk="1" hangingPunct="1">
              <a:defRPr/>
            </a:pPr>
            <a:endParaRPr lang="ar-IQ" sz="2000" dirty="0">
              <a:solidFill>
                <a:srgbClr val="002060"/>
              </a:solidFill>
              <a:latin typeface="Tahoma" pitchFamily="34" charset="0"/>
              <a:ea typeface="Tahoma" pitchFamily="34" charset="0"/>
              <a:cs typeface="Tahoma" pitchFamily="34" charset="0"/>
            </a:endParaRPr>
          </a:p>
          <a:p>
            <a:pPr marL="0" indent="0" eaLnBrk="1" hangingPunct="1">
              <a:buFont typeface="Wingdings" pitchFamily="2" charset="2"/>
              <a:buNone/>
              <a:defRPr/>
            </a:pPr>
            <a:endParaRPr lang="sv-SE" sz="2000" dirty="0">
              <a:solidFill>
                <a:srgbClr val="002060"/>
              </a:solidFill>
              <a:latin typeface="Tahoma" pitchFamily="34" charset="0"/>
              <a:ea typeface="Tahoma" pitchFamily="34" charset="0"/>
              <a:cs typeface="Tahoma" pitchFamily="34" charset="0"/>
            </a:endParaRPr>
          </a:p>
        </p:txBody>
      </p:sp>
      <p:sp>
        <p:nvSpPr>
          <p:cNvPr id="2" name="Oval 1"/>
          <p:cNvSpPr/>
          <p:nvPr/>
        </p:nvSpPr>
        <p:spPr>
          <a:xfrm>
            <a:off x="3348038" y="1989138"/>
            <a:ext cx="360362"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Adobe Garamond Pro" pitchFamily="18" charset="0"/>
            </a:endParaRPr>
          </a:p>
        </p:txBody>
      </p:sp>
      <p:sp>
        <p:nvSpPr>
          <p:cNvPr id="13" name="Oval 12"/>
          <p:cNvSpPr/>
          <p:nvPr/>
        </p:nvSpPr>
        <p:spPr>
          <a:xfrm>
            <a:off x="4621213" y="2024063"/>
            <a:ext cx="360362"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Adobe Garamond Pro" pitchFamily="18" charset="0"/>
            </a:endParaRPr>
          </a:p>
        </p:txBody>
      </p:sp>
      <p:sp>
        <p:nvSpPr>
          <p:cNvPr id="15" name="Oval 14"/>
          <p:cNvSpPr/>
          <p:nvPr/>
        </p:nvSpPr>
        <p:spPr>
          <a:xfrm>
            <a:off x="5867400" y="2017713"/>
            <a:ext cx="360363"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Adobe Garamond Pro"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7414"/>
                                        </p:tgtEl>
                                        <p:attrNameLst>
                                          <p:attrName>style.visibility</p:attrName>
                                        </p:attrNameLst>
                                      </p:cBhvr>
                                      <p:to>
                                        <p:strVal val="visible"/>
                                      </p:to>
                                    </p:set>
                                    <p:animEffect transition="in" filter="barn(inVertical)">
                                      <p:cBhvr>
                                        <p:cTn id="7" dur="500"/>
                                        <p:tgtEl>
                                          <p:spTgt spid="1741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3000"/>
                                        </p:tgtEl>
                                        <p:attrNameLst>
                                          <p:attrName>style.visibility</p:attrName>
                                        </p:attrNameLst>
                                      </p:cBhvr>
                                      <p:to>
                                        <p:strVal val="visible"/>
                                      </p:to>
                                    </p:set>
                                    <p:animEffect transition="in" filter="barn(inVertical)">
                                      <p:cBhvr>
                                        <p:cTn id="10" dur="500"/>
                                        <p:tgtEl>
                                          <p:spTgt spid="21300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2999"/>
                                        </p:tgtEl>
                                        <p:attrNameLst>
                                          <p:attrName>style.visibility</p:attrName>
                                        </p:attrNameLst>
                                      </p:cBhvr>
                                      <p:to>
                                        <p:strVal val="visible"/>
                                      </p:to>
                                    </p:set>
                                    <p:animEffect transition="in" filter="barn(inVertical)">
                                      <p:cBhvr>
                                        <p:cTn id="13" dur="500"/>
                                        <p:tgtEl>
                                          <p:spTgt spid="21299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12998"/>
                                        </p:tgtEl>
                                        <p:attrNameLst>
                                          <p:attrName>style.visibility</p:attrName>
                                        </p:attrNameLst>
                                      </p:cBhvr>
                                      <p:to>
                                        <p:strVal val="visible"/>
                                      </p:to>
                                    </p:set>
                                    <p:animEffect transition="in" filter="barn(inVertical)">
                                      <p:cBhvr>
                                        <p:cTn id="16" dur="500"/>
                                        <p:tgtEl>
                                          <p:spTgt spid="21299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arn(inVertical)">
                                      <p:cBhvr>
                                        <p:cTn id="21" dur="500"/>
                                        <p:tgtEl>
                                          <p:spTgt spid="12"/>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barn(inVertical)">
                                      <p:cBhvr>
                                        <p:cTn id="24" dur="500"/>
                                        <p:tgtEl>
                                          <p:spTgt spid="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8">
                                            <p:txEl>
                                              <p:pRg st="3" end="3"/>
                                            </p:txEl>
                                          </p:spTgt>
                                        </p:tgtEl>
                                        <p:attrNameLst>
                                          <p:attrName>style.visibility</p:attrName>
                                        </p:attrNameLst>
                                      </p:cBhvr>
                                      <p:to>
                                        <p:strVal val="visible"/>
                                      </p:to>
                                    </p:set>
                                    <p:animEffect transition="in" filter="barn(inVertical)">
                                      <p:cBhvr>
                                        <p:cTn id="29" dur="500"/>
                                        <p:tgtEl>
                                          <p:spTgt spid="18">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barn(inVertical)">
                                      <p:cBhvr>
                                        <p:cTn id="34" dur="500"/>
                                        <p:tgtEl>
                                          <p:spTgt spid="17"/>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arn(inVertical)">
                                      <p:cBhvr>
                                        <p:cTn id="37" dur="500"/>
                                        <p:tgtEl>
                                          <p:spTgt spid="1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8">
                                            <p:txEl>
                                              <p:pRg st="5" end="5"/>
                                            </p:txEl>
                                          </p:spTgt>
                                        </p:tgtEl>
                                        <p:attrNameLst>
                                          <p:attrName>style.visibility</p:attrName>
                                        </p:attrNameLst>
                                      </p:cBhvr>
                                      <p:to>
                                        <p:strVal val="visible"/>
                                      </p:to>
                                    </p:set>
                                    <p:animEffect transition="in" filter="barn(inVertical)">
                                      <p:cBhvr>
                                        <p:cTn id="42" dur="500"/>
                                        <p:tgtEl>
                                          <p:spTgt spid="18">
                                            <p:txEl>
                                              <p:pRg st="5" end="5"/>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arn(inVertical)">
                                      <p:cBhvr>
                                        <p:cTn id="47" dur="500"/>
                                        <p:tgtEl>
                                          <p:spTgt spid="14"/>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barn(inVertical)">
                                      <p:cBhvr>
                                        <p:cTn id="50" dur="500"/>
                                        <p:tgtEl>
                                          <p:spTgt spid="15"/>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8">
                                            <p:txEl>
                                              <p:pRg st="7" end="7"/>
                                            </p:txEl>
                                          </p:spTgt>
                                        </p:tgtEl>
                                        <p:attrNameLst>
                                          <p:attrName>style.visibility</p:attrName>
                                        </p:attrNameLst>
                                      </p:cBhvr>
                                      <p:to>
                                        <p:strVal val="visible"/>
                                      </p:to>
                                    </p:set>
                                    <p:animEffect transition="in" filter="barn(inVertical)">
                                      <p:cBhvr>
                                        <p:cTn id="55" dur="500"/>
                                        <p:tgtEl>
                                          <p:spTgt spid="1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8" grpId="0" animBg="1"/>
      <p:bldP spid="212999" grpId="0" animBg="1"/>
      <p:bldP spid="213000" grpId="0" animBg="1"/>
      <p:bldP spid="12" grpId="0" uiExpand="1" animBg="1"/>
      <p:bldP spid="14" grpId="0" uiExpand="1" animBg="1"/>
      <p:bldP spid="17" grpId="0" uiExpand="1" animBg="1"/>
      <p:bldP spid="18" grpId="0" uiExpand="1" build="p"/>
      <p:bldP spid="2" grpId="0" animBg="1"/>
      <p:bldP spid="13"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2" descr="word1"/>
          <p:cNvPicPr>
            <a:picLocks noChangeAspect="1" noChangeArrowheads="1"/>
          </p:cNvPicPr>
          <p:nvPr/>
        </p:nvPicPr>
        <p:blipFill>
          <a:blip r:embed="rId2" cstate="print"/>
          <a:srcRect/>
          <a:stretch>
            <a:fillRect/>
          </a:stretch>
        </p:blipFill>
        <p:spPr bwMode="auto">
          <a:xfrm>
            <a:off x="3175" y="0"/>
            <a:ext cx="8748713" cy="6858000"/>
          </a:xfrm>
          <a:prstGeom prst="rect">
            <a:avLst/>
          </a:prstGeom>
          <a:noFill/>
          <a:ln w="9525">
            <a:noFill/>
            <a:miter lim="800000"/>
            <a:headEnd/>
            <a:tailEnd/>
          </a:ln>
        </p:spPr>
      </p:pic>
      <p:sp>
        <p:nvSpPr>
          <p:cNvPr id="214022" name="AutoShape 6"/>
          <p:cNvSpPr>
            <a:spLocks noChangeArrowheads="1"/>
          </p:cNvSpPr>
          <p:nvPr/>
        </p:nvSpPr>
        <p:spPr bwMode="auto">
          <a:xfrm>
            <a:off x="3774546" y="237014"/>
            <a:ext cx="3102504" cy="408623"/>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4023" name="Line 7"/>
          <p:cNvSpPr>
            <a:spLocks noChangeShapeType="1"/>
          </p:cNvSpPr>
          <p:nvPr/>
        </p:nvSpPr>
        <p:spPr bwMode="auto">
          <a:xfrm flipV="1">
            <a:off x="803804" y="549275"/>
            <a:ext cx="2904596" cy="863600"/>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4024" name="Line 8"/>
          <p:cNvSpPr>
            <a:spLocks noChangeShapeType="1"/>
          </p:cNvSpPr>
          <p:nvPr/>
        </p:nvSpPr>
        <p:spPr bwMode="auto">
          <a:xfrm flipH="1" flipV="1">
            <a:off x="6989497" y="549275"/>
            <a:ext cx="1254390" cy="863600"/>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pic>
        <p:nvPicPr>
          <p:cNvPr id="19462" name="Picture 9"/>
          <p:cNvPicPr>
            <a:picLocks noChangeAspect="1" noChangeArrowheads="1"/>
          </p:cNvPicPr>
          <p:nvPr/>
        </p:nvPicPr>
        <p:blipFill>
          <a:blip r:embed="rId3" cstate="print"/>
          <a:srcRect/>
          <a:stretch>
            <a:fillRect/>
          </a:stretch>
        </p:blipFill>
        <p:spPr bwMode="auto">
          <a:xfrm>
            <a:off x="590550" y="1438275"/>
            <a:ext cx="7632700" cy="458788"/>
          </a:xfrm>
          <a:prstGeom prst="rect">
            <a:avLst/>
          </a:prstGeom>
          <a:noFill/>
          <a:ln w="9525">
            <a:noFill/>
            <a:miter lim="800000"/>
            <a:headEnd/>
            <a:tailEnd/>
          </a:ln>
        </p:spPr>
      </p:pic>
      <p:sp>
        <p:nvSpPr>
          <p:cNvPr id="10" name="AutoShape 9"/>
          <p:cNvSpPr>
            <a:spLocks noChangeArrowheads="1"/>
          </p:cNvSpPr>
          <p:nvPr/>
        </p:nvSpPr>
        <p:spPr bwMode="auto">
          <a:xfrm>
            <a:off x="323528" y="1989139"/>
            <a:ext cx="1008112" cy="647773"/>
          </a:xfrm>
          <a:prstGeom prst="wedgeRoundRectCallout">
            <a:avLst>
              <a:gd name="adj1" fmla="val 7392"/>
              <a:gd name="adj2" fmla="val -9620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Lien </a:t>
            </a:r>
            <a:r>
              <a:rPr lang="sv-SE" sz="1000" b="1" dirty="0" err="1">
                <a:latin typeface="Tahoma" pitchFamily="34" charset="0"/>
                <a:ea typeface="Tahoma" pitchFamily="34" charset="0"/>
                <a:cs typeface="Tahoma" pitchFamily="34" charset="0"/>
              </a:rPr>
              <a:t>hypertexte</a:t>
            </a:r>
            <a:endParaRPr lang="sv-SE" sz="1000" b="1" dirty="0">
              <a:latin typeface="Tahoma" pitchFamily="34" charset="0"/>
              <a:ea typeface="Tahoma" pitchFamily="34" charset="0"/>
              <a:cs typeface="Tahoma" pitchFamily="34" charset="0"/>
            </a:endParaRPr>
          </a:p>
        </p:txBody>
      </p:sp>
      <p:sp>
        <p:nvSpPr>
          <p:cNvPr id="11" name="AutoShape 10"/>
          <p:cNvSpPr>
            <a:spLocks noChangeArrowheads="1"/>
          </p:cNvSpPr>
          <p:nvPr/>
        </p:nvSpPr>
        <p:spPr bwMode="auto">
          <a:xfrm>
            <a:off x="1187624" y="1989139"/>
            <a:ext cx="864096" cy="647774"/>
          </a:xfrm>
          <a:prstGeom prst="wedgeRoundRectCallout">
            <a:avLst>
              <a:gd name="adj1" fmla="val -23303"/>
              <a:gd name="adj2" fmla="val -9244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itchFamily="34" charset="0"/>
                <a:ea typeface="Tahoma" pitchFamily="34" charset="0"/>
                <a:cs typeface="Tahoma" pitchFamily="34" charset="0"/>
              </a:rPr>
              <a:t>Dessiner</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un</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tableau</a:t>
            </a:r>
            <a:endParaRPr lang="sv-SE" sz="1000" b="1" dirty="0">
              <a:latin typeface="Tahoma" pitchFamily="34" charset="0"/>
              <a:ea typeface="Tahoma" pitchFamily="34" charset="0"/>
              <a:cs typeface="Tahoma" pitchFamily="34" charset="0"/>
            </a:endParaRPr>
          </a:p>
        </p:txBody>
      </p:sp>
      <p:sp>
        <p:nvSpPr>
          <p:cNvPr id="12" name="AutoShape 11"/>
          <p:cNvSpPr>
            <a:spLocks noChangeArrowheads="1"/>
          </p:cNvSpPr>
          <p:nvPr/>
        </p:nvSpPr>
        <p:spPr bwMode="auto">
          <a:xfrm>
            <a:off x="1691680" y="1988840"/>
            <a:ext cx="792757" cy="647774"/>
          </a:xfrm>
          <a:prstGeom prst="wedgeRoundRectCallout">
            <a:avLst>
              <a:gd name="adj1" fmla="val -25377"/>
              <a:gd name="adj2" fmla="val -9725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itchFamily="34" charset="0"/>
                <a:ea typeface="Tahoma" pitchFamily="34" charset="0"/>
                <a:cs typeface="Tahoma" pitchFamily="34" charset="0"/>
              </a:rPr>
              <a:t>Insérer</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un</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tableau</a:t>
            </a:r>
            <a:endParaRPr lang="sv-SE" sz="1000" b="1" dirty="0">
              <a:latin typeface="Tahoma" pitchFamily="34" charset="0"/>
              <a:ea typeface="Tahoma" pitchFamily="34" charset="0"/>
              <a:cs typeface="Tahoma" pitchFamily="34" charset="0"/>
            </a:endParaRPr>
          </a:p>
        </p:txBody>
      </p:sp>
      <p:sp>
        <p:nvSpPr>
          <p:cNvPr id="13" name="AutoShape 12"/>
          <p:cNvSpPr>
            <a:spLocks noChangeArrowheads="1"/>
          </p:cNvSpPr>
          <p:nvPr/>
        </p:nvSpPr>
        <p:spPr bwMode="auto">
          <a:xfrm>
            <a:off x="4901058" y="1977872"/>
            <a:ext cx="659209" cy="647700"/>
          </a:xfrm>
          <a:prstGeom prst="wedgeRoundRectCallout">
            <a:avLst>
              <a:gd name="adj1" fmla="val -145373"/>
              <a:gd name="adj2" fmla="val -95556"/>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Rechercher</a:t>
            </a:r>
          </a:p>
        </p:txBody>
      </p:sp>
      <p:sp>
        <p:nvSpPr>
          <p:cNvPr id="14" name="AutoShape 13"/>
          <p:cNvSpPr>
            <a:spLocks noChangeArrowheads="1"/>
          </p:cNvSpPr>
          <p:nvPr/>
        </p:nvSpPr>
        <p:spPr bwMode="auto">
          <a:xfrm>
            <a:off x="5796136" y="1916832"/>
            <a:ext cx="791591" cy="720080"/>
          </a:xfrm>
          <a:prstGeom prst="wedgeRoundRectCallout">
            <a:avLst>
              <a:gd name="adj1" fmla="val 12451"/>
              <a:gd name="adj2" fmla="val -89153"/>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itchFamily="34" charset="0"/>
                <a:ea typeface="Tahoma" pitchFamily="34" charset="0"/>
                <a:cs typeface="Tahoma" pitchFamily="34" charset="0"/>
              </a:rPr>
              <a:t>Afficher</a:t>
            </a:r>
            <a:r>
              <a:rPr lang="sv-SE" sz="1000" b="1" dirty="0">
                <a:latin typeface="Tahoma" pitchFamily="34" charset="0"/>
                <a:ea typeface="Tahoma" pitchFamily="34" charset="0"/>
                <a:cs typeface="Tahoma" pitchFamily="34" charset="0"/>
              </a:rPr>
              <a:t> %</a:t>
            </a:r>
          </a:p>
        </p:txBody>
      </p:sp>
      <p:sp>
        <p:nvSpPr>
          <p:cNvPr id="15" name="AutoShape 14"/>
          <p:cNvSpPr>
            <a:spLocks noChangeArrowheads="1"/>
          </p:cNvSpPr>
          <p:nvPr/>
        </p:nvSpPr>
        <p:spPr bwMode="auto">
          <a:xfrm>
            <a:off x="3951180" y="2011135"/>
            <a:ext cx="852702" cy="614437"/>
          </a:xfrm>
          <a:prstGeom prst="wedgeRoundRectCallout">
            <a:avLst>
              <a:gd name="adj1" fmla="val -85811"/>
              <a:gd name="adj2" fmla="val -9543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WordArt</a:t>
            </a:r>
          </a:p>
        </p:txBody>
      </p:sp>
      <p:sp>
        <p:nvSpPr>
          <p:cNvPr id="16" name="AutoShape 14"/>
          <p:cNvSpPr>
            <a:spLocks noChangeArrowheads="1"/>
          </p:cNvSpPr>
          <p:nvPr/>
        </p:nvSpPr>
        <p:spPr bwMode="auto">
          <a:xfrm>
            <a:off x="7124601" y="1915889"/>
            <a:ext cx="797412" cy="720725"/>
          </a:xfrm>
          <a:prstGeom prst="wedgeRoundRectCallout">
            <a:avLst>
              <a:gd name="adj1" fmla="val 14689"/>
              <a:gd name="adj2" fmla="val -7796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Lire </a:t>
            </a:r>
            <a:r>
              <a:rPr lang="sv-SE" sz="1000" b="1" dirty="0" err="1">
                <a:latin typeface="Tahoma" pitchFamily="34" charset="0"/>
                <a:ea typeface="Tahoma" pitchFamily="34" charset="0"/>
                <a:cs typeface="Tahoma" pitchFamily="34" charset="0"/>
              </a:rPr>
              <a:t>Afficher</a:t>
            </a:r>
            <a:endParaRPr lang="sv-SE" sz="1000" b="1" dirty="0">
              <a:latin typeface="Tahoma" pitchFamily="34" charset="0"/>
              <a:ea typeface="Tahoma" pitchFamily="34" charset="0"/>
              <a:cs typeface="Tahoma" pitchFamily="34" charset="0"/>
            </a:endParaRPr>
          </a:p>
        </p:txBody>
      </p:sp>
      <p:sp>
        <p:nvSpPr>
          <p:cNvPr id="17" name="AutoShape 11"/>
          <p:cNvSpPr>
            <a:spLocks noChangeArrowheads="1"/>
          </p:cNvSpPr>
          <p:nvPr/>
        </p:nvSpPr>
        <p:spPr bwMode="auto">
          <a:xfrm>
            <a:off x="3131840" y="1989139"/>
            <a:ext cx="864095" cy="647774"/>
          </a:xfrm>
          <a:prstGeom prst="wedgeRoundRectCallout">
            <a:avLst>
              <a:gd name="adj1" fmla="val -74823"/>
              <a:gd name="adj2" fmla="val -9627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defRPr/>
            </a:pPr>
            <a:r>
              <a:rPr lang="sv-SE" sz="1000" b="1" dirty="0" err="1">
                <a:latin typeface="Tahoma" pitchFamily="34" charset="0"/>
                <a:ea typeface="Tahoma" pitchFamily="34" charset="0"/>
                <a:cs typeface="Tahoma" pitchFamily="34" charset="0"/>
              </a:rPr>
              <a:t>Colonnes</a:t>
            </a:r>
            <a:endParaRPr lang="sv-SE" sz="1000" b="1" dirty="0">
              <a:latin typeface="Tahoma" pitchFamily="34" charset="0"/>
              <a:ea typeface="Tahoma" pitchFamily="34" charset="0"/>
              <a:cs typeface="Tahoma" pitchFamily="34" charset="0"/>
            </a:endParaRPr>
          </a:p>
        </p:txBody>
      </p:sp>
      <p:sp>
        <p:nvSpPr>
          <p:cNvPr id="18" name="Rectangle 6"/>
          <p:cNvSpPr>
            <a:spLocks noGrp="1" noChangeArrowheads="1"/>
          </p:cNvSpPr>
          <p:nvPr>
            <p:ph type="body" sz="half" idx="2"/>
          </p:nvPr>
        </p:nvSpPr>
        <p:spPr>
          <a:xfrm>
            <a:off x="971600" y="3068960"/>
            <a:ext cx="7488832" cy="3808090"/>
          </a:xfrm>
        </p:spPr>
        <p:txBody>
          <a:bodyPr>
            <a:noAutofit/>
          </a:bodyPr>
          <a:lstStyle/>
          <a:p>
            <a:pPr>
              <a:defRPr/>
            </a:pPr>
            <a:r>
              <a:rPr lang="sv-SE" sz="1600" b="1" dirty="0">
                <a:latin typeface="Tahoma" pitchFamily="34" charset="0"/>
                <a:ea typeface="Tahoma" pitchFamily="34" charset="0"/>
                <a:cs typeface="Tahoma" pitchFamily="34" charset="0"/>
              </a:rPr>
              <a:t>Lien </a:t>
            </a:r>
            <a:r>
              <a:rPr lang="sv-SE" sz="1600" b="1" dirty="0" err="1">
                <a:latin typeface="Tahoma" pitchFamily="34" charset="0"/>
                <a:ea typeface="Tahoma" pitchFamily="34" charset="0"/>
                <a:cs typeface="Tahoma" pitchFamily="34" charset="0"/>
              </a:rPr>
              <a:t>hypertexte</a:t>
            </a:r>
            <a:r>
              <a:rPr lang="sv-SE" sz="1600" b="1"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insérer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lien vers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autre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fichier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ou</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site Internet.</a:t>
            </a:r>
          </a:p>
          <a:p>
            <a:pPr>
              <a:defRPr/>
            </a:pPr>
            <a:r>
              <a:rPr lang="sv-SE" sz="1600" b="1" dirty="0" err="1">
                <a:latin typeface="Tahoma" pitchFamily="34" charset="0"/>
                <a:ea typeface="Tahoma" pitchFamily="34" charset="0"/>
                <a:cs typeface="Tahoma" pitchFamily="34" charset="0"/>
              </a:rPr>
              <a:t>Dessiner</a:t>
            </a:r>
            <a:r>
              <a:rPr lang="sv-SE" sz="1600" b="1" dirty="0">
                <a:latin typeface="Tahoma" pitchFamily="34" charset="0"/>
                <a:ea typeface="Tahoma" pitchFamily="34" charset="0"/>
                <a:cs typeface="Tahoma" pitchFamily="34" charset="0"/>
              </a:rPr>
              <a:t> </a:t>
            </a:r>
            <a:r>
              <a:rPr lang="sv-SE" sz="1600" b="1" dirty="0" err="1">
                <a:latin typeface="Tahoma" pitchFamily="34" charset="0"/>
                <a:ea typeface="Tahoma" pitchFamily="34" charset="0"/>
                <a:cs typeface="Tahoma" pitchFamily="34" charset="0"/>
              </a:rPr>
              <a:t>un</a:t>
            </a:r>
            <a:r>
              <a:rPr lang="sv-SE" sz="1600" b="1" dirty="0">
                <a:latin typeface="Tahoma" pitchFamily="34" charset="0"/>
                <a:ea typeface="Tahoma" pitchFamily="34" charset="0"/>
                <a:cs typeface="Tahoma" pitchFamily="34" charset="0"/>
              </a:rPr>
              <a:t> </a:t>
            </a:r>
            <a:r>
              <a:rPr lang="sv-SE" sz="1600" b="1" dirty="0" err="1">
                <a:latin typeface="Tahoma" pitchFamily="34" charset="0"/>
                <a:ea typeface="Tahoma" pitchFamily="34" charset="0"/>
                <a:cs typeface="Tahoma" pitchFamily="34" charset="0"/>
              </a:rPr>
              <a:t>tableau</a:t>
            </a:r>
            <a:r>
              <a:rPr lang="sv-SE" sz="1600" b="1"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insérer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tableau</a:t>
            </a:r>
            <a:r>
              <a:rPr lang="sv-SE" sz="1600" dirty="0">
                <a:latin typeface="Tahoma" pitchFamily="34" charset="0"/>
                <a:ea typeface="Tahoma" pitchFamily="34" charset="0"/>
                <a:cs typeface="Tahoma" pitchFamily="34" charset="0"/>
              </a:rPr>
              <a:t> avec le </a:t>
            </a:r>
            <a:r>
              <a:rPr lang="sv-SE" sz="1600" dirty="0" err="1">
                <a:latin typeface="Tahoma" pitchFamily="34" charset="0"/>
                <a:ea typeface="Tahoma" pitchFamily="34" charset="0"/>
                <a:cs typeface="Tahoma" pitchFamily="34" charset="0"/>
              </a:rPr>
              <a:t>curseur</a:t>
            </a:r>
            <a:r>
              <a:rPr lang="sv-SE" sz="1600" dirty="0">
                <a:latin typeface="Tahoma" pitchFamily="34" charset="0"/>
                <a:ea typeface="Tahoma" pitchFamily="34" charset="0"/>
                <a:cs typeface="Tahoma" pitchFamily="34" charset="0"/>
              </a:rPr>
              <a:t> de la </a:t>
            </a:r>
            <a:r>
              <a:rPr lang="sv-SE" sz="1600" dirty="0" err="1">
                <a:latin typeface="Tahoma" pitchFamily="34" charset="0"/>
                <a:ea typeface="Tahoma" pitchFamily="34" charset="0"/>
                <a:cs typeface="Tahoma" pitchFamily="34" charset="0"/>
              </a:rPr>
              <a:t>souris</a:t>
            </a:r>
            <a:r>
              <a:rPr lang="sv-SE" sz="1600" dirty="0">
                <a:latin typeface="Tahoma" pitchFamily="34" charset="0"/>
                <a:ea typeface="Tahoma" pitchFamily="34" charset="0"/>
                <a:cs typeface="Tahoma" pitchFamily="34" charset="0"/>
              </a:rPr>
              <a:t>. </a:t>
            </a:r>
          </a:p>
          <a:p>
            <a:pPr>
              <a:defRPr/>
            </a:pPr>
            <a:r>
              <a:rPr lang="sv-SE" sz="1600" b="1" dirty="0" err="1">
                <a:latin typeface="Tahoma" pitchFamily="34" charset="0"/>
                <a:ea typeface="Tahoma" pitchFamily="34" charset="0"/>
                <a:cs typeface="Tahoma" pitchFamily="34" charset="0"/>
              </a:rPr>
              <a:t>Insérer</a:t>
            </a:r>
            <a:r>
              <a:rPr lang="sv-SE" sz="1600" b="1" dirty="0">
                <a:latin typeface="Tahoma" pitchFamily="34" charset="0"/>
                <a:ea typeface="Tahoma" pitchFamily="34" charset="0"/>
                <a:cs typeface="Tahoma" pitchFamily="34" charset="0"/>
              </a:rPr>
              <a:t> </a:t>
            </a:r>
            <a:r>
              <a:rPr lang="sv-SE" sz="1600" b="1" dirty="0" err="1">
                <a:latin typeface="Tahoma" pitchFamily="34" charset="0"/>
                <a:ea typeface="Tahoma" pitchFamily="34" charset="0"/>
                <a:cs typeface="Tahoma" pitchFamily="34" charset="0"/>
              </a:rPr>
              <a:t>un</a:t>
            </a:r>
            <a:r>
              <a:rPr lang="sv-SE" sz="1600" b="1" dirty="0">
                <a:latin typeface="Tahoma" pitchFamily="34" charset="0"/>
                <a:ea typeface="Tahoma" pitchFamily="34" charset="0"/>
                <a:cs typeface="Tahoma" pitchFamily="34" charset="0"/>
              </a:rPr>
              <a:t> </a:t>
            </a:r>
            <a:r>
              <a:rPr lang="sv-SE" sz="1600" b="1" dirty="0" err="1">
                <a:latin typeface="Tahoma" pitchFamily="34" charset="0"/>
                <a:ea typeface="Tahoma" pitchFamily="34" charset="0"/>
                <a:cs typeface="Tahoma" pitchFamily="34" charset="0"/>
              </a:rPr>
              <a:t>tableau</a:t>
            </a:r>
            <a:r>
              <a:rPr lang="sv-SE" sz="1600" b="1"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ajouter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tableau</a:t>
            </a:r>
            <a:r>
              <a:rPr lang="sv-SE" sz="1600" dirty="0">
                <a:latin typeface="Tahoma" pitchFamily="34" charset="0"/>
                <a:ea typeface="Tahoma" pitchFamily="34" charset="0"/>
                <a:cs typeface="Tahoma" pitchFamily="34" charset="0"/>
              </a:rPr>
              <a:t> dans </a:t>
            </a:r>
            <a:r>
              <a:rPr lang="sv-SE" sz="1600" dirty="0" err="1">
                <a:latin typeface="Tahoma" pitchFamily="34" charset="0"/>
                <a:ea typeface="Tahoma" pitchFamily="34" charset="0"/>
                <a:cs typeface="Tahoma" pitchFamily="34" charset="0"/>
              </a:rPr>
              <a:t>lequel</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vous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pouvez</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décider</a:t>
            </a:r>
            <a:r>
              <a:rPr lang="sv-SE" sz="1600" dirty="0">
                <a:latin typeface="Tahoma" pitchFamily="34" charset="0"/>
                <a:ea typeface="Tahoma" pitchFamily="34" charset="0"/>
                <a:cs typeface="Tahoma" pitchFamily="34" charset="0"/>
              </a:rPr>
              <a:t> du </a:t>
            </a:r>
            <a:r>
              <a:rPr lang="sv-SE" sz="1600" dirty="0" err="1">
                <a:latin typeface="Tahoma" pitchFamily="34" charset="0"/>
                <a:ea typeface="Tahoma" pitchFamily="34" charset="0"/>
                <a:cs typeface="Tahoma" pitchFamily="34" charset="0"/>
              </a:rPr>
              <a:t>nombre</a:t>
            </a:r>
            <a:r>
              <a:rPr lang="sv-SE" sz="1600" dirty="0">
                <a:latin typeface="Tahoma" pitchFamily="34" charset="0"/>
                <a:ea typeface="Tahoma" pitchFamily="34" charset="0"/>
                <a:cs typeface="Tahoma" pitchFamily="34" charset="0"/>
              </a:rPr>
              <a:t> de </a:t>
            </a:r>
            <a:r>
              <a:rPr lang="sv-SE" sz="1600" dirty="0" err="1">
                <a:latin typeface="Tahoma" pitchFamily="34" charset="0"/>
                <a:ea typeface="Tahoma" pitchFamily="34" charset="0"/>
                <a:cs typeface="Tahoma" pitchFamily="34" charset="0"/>
              </a:rPr>
              <a:t>lignes</a:t>
            </a:r>
            <a:r>
              <a:rPr lang="sv-SE" sz="1600" dirty="0">
                <a:latin typeface="Tahoma" pitchFamily="34" charset="0"/>
                <a:ea typeface="Tahoma" pitchFamily="34" charset="0"/>
                <a:cs typeface="Tahoma" pitchFamily="34" charset="0"/>
              </a:rPr>
              <a:t> et de </a:t>
            </a:r>
            <a:r>
              <a:rPr lang="sv-SE" sz="1600" dirty="0" err="1">
                <a:latin typeface="Tahoma" pitchFamily="34" charset="0"/>
                <a:ea typeface="Tahoma" pitchFamily="34" charset="0"/>
                <a:cs typeface="Tahoma" pitchFamily="34" charset="0"/>
              </a:rPr>
              <a:t>colonnes</a:t>
            </a:r>
            <a:r>
              <a:rPr lang="sv-SE" sz="1600" dirty="0">
                <a:latin typeface="Tahoma" pitchFamily="34" charset="0"/>
                <a:ea typeface="Tahoma" pitchFamily="34" charset="0"/>
                <a:cs typeface="Tahoma" pitchFamily="34" charset="0"/>
              </a:rPr>
              <a:t>. </a:t>
            </a:r>
          </a:p>
          <a:p>
            <a:pPr>
              <a:defRPr/>
            </a:pPr>
            <a:r>
              <a:rPr lang="sv-SE" sz="1600" b="1" dirty="0" err="1">
                <a:latin typeface="Tahoma" pitchFamily="34" charset="0"/>
                <a:ea typeface="Tahoma" pitchFamily="34" charset="0"/>
                <a:cs typeface="Tahoma" pitchFamily="34" charset="0"/>
              </a:rPr>
              <a:t>Tableau</a:t>
            </a:r>
            <a:r>
              <a:rPr lang="sv-SE" sz="1600" b="1" dirty="0">
                <a:latin typeface="Tahoma" pitchFamily="34" charset="0"/>
                <a:ea typeface="Tahoma" pitchFamily="34" charset="0"/>
                <a:cs typeface="Tahoma" pitchFamily="34" charset="0"/>
              </a:rPr>
              <a:t> </a:t>
            </a:r>
            <a:r>
              <a:rPr lang="sv-SE" sz="1600" b="1" dirty="0" err="1">
                <a:latin typeface="Tahoma" pitchFamily="34" charset="0"/>
                <a:ea typeface="Tahoma" pitchFamily="34" charset="0"/>
                <a:cs typeface="Tahoma" pitchFamily="34" charset="0"/>
              </a:rPr>
              <a:t>excel</a:t>
            </a:r>
            <a:r>
              <a:rPr lang="sv-SE" sz="1600" b="1"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Insérer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feuille</a:t>
            </a:r>
            <a:r>
              <a:rPr lang="sv-SE" sz="1600" dirty="0">
                <a:latin typeface="Tahoma" pitchFamily="34" charset="0"/>
                <a:ea typeface="Tahoma" pitchFamily="34" charset="0"/>
                <a:cs typeface="Tahoma" pitchFamily="34" charset="0"/>
              </a:rPr>
              <a:t> de </a:t>
            </a:r>
            <a:r>
              <a:rPr lang="sv-SE" sz="1600" dirty="0" err="1">
                <a:latin typeface="Tahoma" pitchFamily="34" charset="0"/>
                <a:ea typeface="Tahoma" pitchFamily="34" charset="0"/>
                <a:cs typeface="Tahoma" pitchFamily="34" charset="0"/>
              </a:rPr>
              <a:t>calcul</a:t>
            </a:r>
            <a:r>
              <a:rPr lang="sv-SE" sz="1600" dirty="0">
                <a:latin typeface="Tahoma" pitchFamily="34" charset="0"/>
                <a:ea typeface="Tahoma" pitchFamily="34" charset="0"/>
                <a:cs typeface="Tahoma" pitchFamily="34" charset="0"/>
              </a:rPr>
              <a:t> Excel.</a:t>
            </a:r>
          </a:p>
          <a:p>
            <a:pPr>
              <a:defRPr/>
            </a:pPr>
            <a:r>
              <a:rPr lang="sv-SE" sz="1600" b="1" dirty="0" err="1">
                <a:latin typeface="Tahoma" pitchFamily="34" charset="0"/>
                <a:ea typeface="Tahoma" pitchFamily="34" charset="0"/>
                <a:cs typeface="Tahoma" pitchFamily="34" charset="0"/>
              </a:rPr>
              <a:t>Colonnes</a:t>
            </a:r>
            <a:r>
              <a:rPr lang="sv-SE" sz="1600" b="1"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Partagez</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texte</a:t>
            </a:r>
            <a:r>
              <a:rPr lang="sv-SE" sz="1600" dirty="0">
                <a:latin typeface="Tahoma" pitchFamily="34" charset="0"/>
                <a:ea typeface="Tahoma" pitchFamily="34" charset="0"/>
                <a:cs typeface="Tahoma" pitchFamily="34" charset="0"/>
              </a:rPr>
              <a:t> en </a:t>
            </a:r>
            <a:r>
              <a:rPr lang="sv-SE" sz="1600" dirty="0" err="1">
                <a:latin typeface="Tahoma" pitchFamily="34" charset="0"/>
                <a:ea typeface="Tahoma" pitchFamily="34" charset="0"/>
                <a:cs typeface="Tahoma" pitchFamily="34" charset="0"/>
              </a:rPr>
              <a:t>colonnes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dont</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vous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décidez</a:t>
            </a:r>
            <a:r>
              <a:rPr lang="sv-SE" sz="1600" dirty="0">
                <a:latin typeface="Tahoma" pitchFamily="34" charset="0"/>
                <a:ea typeface="Tahoma" pitchFamily="34" charset="0"/>
                <a:cs typeface="Tahoma" pitchFamily="34" charset="0"/>
              </a:rPr>
              <a:t> du </a:t>
            </a:r>
            <a:r>
              <a:rPr lang="sv-SE" sz="1600" dirty="0" err="1">
                <a:latin typeface="Tahoma" pitchFamily="34" charset="0"/>
                <a:ea typeface="Tahoma" pitchFamily="34" charset="0"/>
                <a:cs typeface="Tahoma" pitchFamily="34" charset="0"/>
              </a:rPr>
              <a:t>nombre</a:t>
            </a:r>
            <a:r>
              <a:rPr lang="sv-SE" sz="1600" dirty="0">
                <a:latin typeface="Tahoma" pitchFamily="34" charset="0"/>
                <a:ea typeface="Tahoma" pitchFamily="34" charset="0"/>
                <a:cs typeface="Tahoma" pitchFamily="34" charset="0"/>
              </a:rPr>
              <a:t>..</a:t>
            </a:r>
          </a:p>
          <a:p>
            <a:pPr>
              <a:defRPr/>
            </a:pPr>
            <a:r>
              <a:rPr lang="sv-SE" sz="1600" b="1" dirty="0">
                <a:latin typeface="Tahoma" pitchFamily="34" charset="0"/>
                <a:ea typeface="Tahoma" pitchFamily="34" charset="0"/>
                <a:cs typeface="Tahoma" pitchFamily="34" charset="0"/>
              </a:rPr>
              <a:t>WordArt: </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ajouter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texte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décoratif</a:t>
            </a:r>
            <a:r>
              <a:rPr lang="sv-SE" sz="1600" dirty="0">
                <a:latin typeface="Tahoma" pitchFamily="34" charset="0"/>
                <a:ea typeface="Tahoma" pitchFamily="34" charset="0"/>
                <a:cs typeface="Tahoma" pitchFamily="34" charset="0"/>
              </a:rPr>
              <a:t>. </a:t>
            </a:r>
          </a:p>
          <a:p>
            <a:pPr>
              <a:defRPr/>
            </a:pPr>
            <a:r>
              <a:rPr lang="sv-SE" sz="1600" b="1" dirty="0">
                <a:latin typeface="Tahoma" pitchFamily="34" charset="0"/>
                <a:ea typeface="Tahoma" pitchFamily="34" charset="0"/>
                <a:cs typeface="Tahoma" pitchFamily="34" charset="0"/>
              </a:rPr>
              <a:t>Rechercher: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rechercher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mot </a:t>
            </a:r>
            <a:r>
              <a:rPr lang="sv-SE" sz="1600" dirty="0" err="1">
                <a:latin typeface="Tahoma" pitchFamily="34" charset="0"/>
                <a:ea typeface="Tahoma" pitchFamily="34" charset="0"/>
                <a:cs typeface="Tahoma" pitchFamily="34" charset="0"/>
              </a:rPr>
              <a:t>ou</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paragraphe</a:t>
            </a:r>
            <a:r>
              <a:rPr lang="sv-SE" sz="1600" dirty="0">
                <a:latin typeface="Tahoma" pitchFamily="34" charset="0"/>
                <a:ea typeface="Tahoma" pitchFamily="34" charset="0"/>
                <a:cs typeface="Tahoma" pitchFamily="34" charset="0"/>
              </a:rPr>
              <a:t> dans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document</a:t>
            </a:r>
            <a:r>
              <a:rPr lang="sv-SE" sz="1600" dirty="0">
                <a:latin typeface="Tahoma" pitchFamily="34" charset="0"/>
                <a:ea typeface="Tahoma" pitchFamily="34" charset="0"/>
                <a:cs typeface="Tahoma" pitchFamily="34" charset="0"/>
              </a:rPr>
              <a:t>.</a:t>
            </a:r>
          </a:p>
          <a:p>
            <a:pPr>
              <a:defRPr/>
            </a:pPr>
            <a:r>
              <a:rPr lang="sv-SE" sz="1600" b="1" dirty="0" err="1">
                <a:latin typeface="Tahoma" pitchFamily="34" charset="0"/>
                <a:ea typeface="Tahoma" pitchFamily="34" charset="0"/>
                <a:cs typeface="Tahoma" pitchFamily="34" charset="0"/>
              </a:rPr>
              <a:t>Afficher</a:t>
            </a:r>
            <a:r>
              <a:rPr lang="sv-SE" sz="1600" b="1" dirty="0">
                <a:latin typeface="Tahoma" pitchFamily="34" charset="0"/>
                <a:ea typeface="Tahoma" pitchFamily="34" charset="0"/>
                <a:cs typeface="Tahoma" pitchFamily="34" charset="0"/>
              </a:rPr>
              <a:t> %, zoom: </a:t>
            </a:r>
            <a:r>
              <a:rPr lang="sv-SE" sz="1600" dirty="0" err="1">
                <a:latin typeface="Tahoma" pitchFamily="34" charset="0"/>
                <a:ea typeface="Tahoma" pitchFamily="34" charset="0"/>
                <a:cs typeface="Tahoma" pitchFamily="34" charset="0"/>
              </a:rPr>
              <a:t>Agrandir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ou</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réduire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l’affichage</a:t>
            </a:r>
            <a:r>
              <a:rPr lang="sv-SE" sz="1600" dirty="0">
                <a:latin typeface="Tahoma" pitchFamily="34" charset="0"/>
                <a:ea typeface="Tahoma" pitchFamily="34" charset="0"/>
                <a:cs typeface="Tahoma" pitchFamily="34" charset="0"/>
              </a:rPr>
              <a:t> du </a:t>
            </a:r>
            <a:r>
              <a:rPr lang="sv-SE" sz="1600" dirty="0" err="1">
                <a:latin typeface="Tahoma" pitchFamily="34" charset="0"/>
                <a:ea typeface="Tahoma" pitchFamily="34" charset="0"/>
                <a:cs typeface="Tahoma" pitchFamily="34" charset="0"/>
              </a:rPr>
              <a:t>document</a:t>
            </a:r>
            <a:r>
              <a:rPr lang="sv-SE" sz="1600" dirty="0">
                <a:latin typeface="Tahoma" pitchFamily="34" charset="0"/>
                <a:ea typeface="Tahoma" pitchFamily="34" charset="0"/>
                <a:cs typeface="Tahoma" pitchFamily="34" charset="0"/>
              </a:rPr>
              <a:t>.</a:t>
            </a:r>
          </a:p>
          <a:p>
            <a:pPr>
              <a:defRPr/>
            </a:pPr>
            <a:r>
              <a:rPr lang="sv-SE" sz="1600" b="1" dirty="0">
                <a:latin typeface="Tahoma" pitchFamily="34" charset="0"/>
                <a:ea typeface="Tahoma" pitchFamily="34" charset="0"/>
                <a:cs typeface="Tahoma" pitchFamily="34" charset="0"/>
              </a:rPr>
              <a:t>Lire </a:t>
            </a:r>
            <a:r>
              <a:rPr lang="sv-SE" sz="1600" b="1" dirty="0" err="1">
                <a:latin typeface="Tahoma" pitchFamily="34" charset="0"/>
                <a:ea typeface="Tahoma" pitchFamily="34" charset="0"/>
                <a:cs typeface="Tahoma" pitchFamily="34" charset="0"/>
              </a:rPr>
              <a:t>Afficher</a:t>
            </a:r>
            <a:r>
              <a:rPr lang="sv-SE" sz="1600" b="1" dirty="0">
                <a:latin typeface="Tahoma" pitchFamily="34" charset="0"/>
                <a:ea typeface="Tahoma" pitchFamily="34" charset="0"/>
                <a:cs typeface="Tahoma" pitchFamily="34" charset="0"/>
              </a:rPr>
              <a:t>:  </a:t>
            </a:r>
            <a:r>
              <a:rPr lang="sv-SE" sz="1600" dirty="0">
                <a:latin typeface="Tahoma" pitchFamily="34" charset="0"/>
                <a:ea typeface="Tahoma" pitchFamily="34" charset="0"/>
                <a:cs typeface="Tahoma" pitchFamily="34" charset="0"/>
              </a:rPr>
              <a:t>Lire/</a:t>
            </a:r>
            <a:r>
              <a:rPr lang="sv-SE" sz="1600" dirty="0" err="1">
                <a:latin typeface="Tahoma" pitchFamily="34" charset="0"/>
                <a:ea typeface="Tahoma" pitchFamily="34" charset="0"/>
                <a:cs typeface="Tahoma" pitchFamily="34" charset="0"/>
              </a:rPr>
              <a:t>Afficher</a:t>
            </a:r>
            <a:r>
              <a:rPr lang="sv-SE" sz="1600" dirty="0">
                <a:latin typeface="Tahoma" pitchFamily="34" charset="0"/>
                <a:ea typeface="Tahoma" pitchFamily="34" charset="0"/>
                <a:cs typeface="Tahoma" pitchFamily="34" charset="0"/>
              </a:rPr>
              <a:t> le </a:t>
            </a:r>
            <a:r>
              <a:rPr lang="sv-SE" sz="1600" dirty="0" err="1">
                <a:latin typeface="Tahoma" pitchFamily="34" charset="0"/>
                <a:ea typeface="Tahoma" pitchFamily="34" charset="0"/>
                <a:cs typeface="Tahoma" pitchFamily="34" charset="0"/>
              </a:rPr>
              <a:t>document</a:t>
            </a:r>
            <a:r>
              <a:rPr lang="sv-SE" sz="1600" dirty="0">
                <a:latin typeface="Tahoma" pitchFamily="34" charset="0"/>
                <a:ea typeface="Tahoma" pitchFamily="34" charset="0"/>
                <a:cs typeface="Tahoma" pitchFamily="34" charset="0"/>
              </a:rPr>
              <a:t> en </a:t>
            </a:r>
            <a:r>
              <a:rPr lang="sv-SE" sz="1600" dirty="0" err="1">
                <a:latin typeface="Tahoma" pitchFamily="34" charset="0"/>
                <a:ea typeface="Tahoma" pitchFamily="34" charset="0"/>
                <a:cs typeface="Tahoma" pitchFamily="34" charset="0"/>
              </a:rPr>
              <a:t>plein</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écran</a:t>
            </a:r>
            <a:r>
              <a:rPr lang="sv-SE" sz="1600" dirty="0">
                <a:latin typeface="Tahoma" pitchFamily="34" charset="0"/>
                <a:ea typeface="Tahoma" pitchFamily="34" charset="0"/>
                <a:cs typeface="Tahoma" pitchFamily="34" charset="0"/>
              </a:rPr>
              <a:t>.</a:t>
            </a:r>
          </a:p>
        </p:txBody>
      </p:sp>
      <p:sp>
        <p:nvSpPr>
          <p:cNvPr id="19" name="AutoShape 11"/>
          <p:cNvSpPr>
            <a:spLocks noChangeArrowheads="1"/>
          </p:cNvSpPr>
          <p:nvPr/>
        </p:nvSpPr>
        <p:spPr bwMode="auto">
          <a:xfrm>
            <a:off x="2411760" y="1988841"/>
            <a:ext cx="791145" cy="648072"/>
          </a:xfrm>
          <a:prstGeom prst="wedgeRoundRectCallout">
            <a:avLst>
              <a:gd name="adj1" fmla="val -31682"/>
              <a:gd name="adj2" fmla="val -855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itchFamily="34" charset="0"/>
                <a:ea typeface="Tahoma" pitchFamily="34" charset="0"/>
                <a:cs typeface="Tahoma" pitchFamily="34" charset="0"/>
              </a:rPr>
              <a:t>Tableau</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excel</a:t>
            </a:r>
            <a:endParaRPr lang="sv-SE" sz="1000" b="1" dirty="0">
              <a:latin typeface="Tahoma" pitchFamily="34" charset="0"/>
              <a:ea typeface="Tahoma" pitchFamily="34" charset="0"/>
              <a:cs typeface="Tahoma" pitchFamily="34" charset="0"/>
            </a:endParaRPr>
          </a:p>
        </p:txBody>
      </p:sp>
      <p:sp>
        <p:nvSpPr>
          <p:cNvPr id="2" name="TextBox 1"/>
          <p:cNvSpPr txBox="1"/>
          <p:nvPr/>
        </p:nvSpPr>
        <p:spPr>
          <a:xfrm>
            <a:off x="895718" y="2696360"/>
            <a:ext cx="3167955" cy="400110"/>
          </a:xfrm>
          <a:prstGeom prst="rect">
            <a:avLst/>
          </a:prstGeom>
          <a:noFill/>
        </p:spPr>
        <p:txBody>
          <a:bodyPr wrap="square">
            <a:spAutoFit/>
          </a:bodyPr>
          <a:lstStyle/>
          <a:p>
            <a:pPr>
              <a:defRPr/>
            </a:pPr>
            <a:r>
              <a:rPr lang="sv-SE" sz="2000" b="1" dirty="0" err="1">
                <a:solidFill>
                  <a:schemeClr val="tx2"/>
                </a:solidFill>
                <a:latin typeface="Tahoma" pitchFamily="34" charset="0"/>
                <a:ea typeface="Tahoma" pitchFamily="34" charset="0"/>
                <a:cs typeface="Tahoma" pitchFamily="34" charset="0"/>
              </a:rPr>
              <a:t>Espace</a:t>
            </a:r>
            <a:r>
              <a:rPr lang="sv-SE" sz="2000" b="1" dirty="0">
                <a:solidFill>
                  <a:schemeClr val="tx2"/>
                </a:solidFill>
                <a:latin typeface="Tahoma" pitchFamily="34" charset="0"/>
                <a:ea typeface="Tahoma" pitchFamily="34" charset="0"/>
                <a:cs typeface="Tahoma" pitchFamily="34" charset="0"/>
              </a:rPr>
              <a:t> </a:t>
            </a:r>
            <a:r>
              <a:rPr lang="sv-SE" sz="2000" b="1" dirty="0" err="1">
                <a:solidFill>
                  <a:schemeClr val="tx2"/>
                </a:solidFill>
                <a:latin typeface="Tahoma" pitchFamily="34" charset="0"/>
                <a:ea typeface="Tahoma" pitchFamily="34" charset="0"/>
                <a:cs typeface="Tahoma" pitchFamily="34" charset="0"/>
              </a:rPr>
              <a:t>Outils</a:t>
            </a:r>
            <a:r>
              <a:rPr lang="sv-SE" sz="2000" b="1" dirty="0">
                <a:solidFill>
                  <a:schemeClr val="tx2"/>
                </a:solidFill>
                <a:latin typeface="Tahoma" pitchFamily="34" charset="0"/>
                <a:ea typeface="Tahoma" pitchFamily="34" charset="0"/>
                <a:cs typeface="Tahom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9462"/>
                                        </p:tgtEl>
                                        <p:attrNameLst>
                                          <p:attrName>style.visibility</p:attrName>
                                        </p:attrNameLst>
                                      </p:cBhvr>
                                      <p:to>
                                        <p:strVal val="visible"/>
                                      </p:to>
                                    </p:set>
                                    <p:animEffect transition="in" filter="barn(inVertical)">
                                      <p:cBhvr>
                                        <p:cTn id="7" dur="500"/>
                                        <p:tgtEl>
                                          <p:spTgt spid="1946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4024"/>
                                        </p:tgtEl>
                                        <p:attrNameLst>
                                          <p:attrName>style.visibility</p:attrName>
                                        </p:attrNameLst>
                                      </p:cBhvr>
                                      <p:to>
                                        <p:strVal val="visible"/>
                                      </p:to>
                                    </p:set>
                                    <p:animEffect transition="in" filter="barn(inVertical)">
                                      <p:cBhvr>
                                        <p:cTn id="10" dur="500"/>
                                        <p:tgtEl>
                                          <p:spTgt spid="21402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4023"/>
                                        </p:tgtEl>
                                        <p:attrNameLst>
                                          <p:attrName>style.visibility</p:attrName>
                                        </p:attrNameLst>
                                      </p:cBhvr>
                                      <p:to>
                                        <p:strVal val="visible"/>
                                      </p:to>
                                    </p:set>
                                    <p:animEffect transition="in" filter="barn(inVertical)">
                                      <p:cBhvr>
                                        <p:cTn id="13" dur="500"/>
                                        <p:tgtEl>
                                          <p:spTgt spid="21402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14022"/>
                                        </p:tgtEl>
                                        <p:attrNameLst>
                                          <p:attrName>style.visibility</p:attrName>
                                        </p:attrNameLst>
                                      </p:cBhvr>
                                      <p:to>
                                        <p:strVal val="visible"/>
                                      </p:to>
                                    </p:set>
                                    <p:animEffect transition="in" filter="barn(inVertical)">
                                      <p:cBhvr>
                                        <p:cTn id="21" dur="500"/>
                                        <p:tgtEl>
                                          <p:spTgt spid="21402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8">
                                            <p:txEl>
                                              <p:pRg st="0" end="0"/>
                                            </p:txEl>
                                          </p:spTgt>
                                        </p:tgtEl>
                                        <p:attrNameLst>
                                          <p:attrName>style.visibility</p:attrName>
                                        </p:attrNameLst>
                                      </p:cBhvr>
                                      <p:to>
                                        <p:strVal val="visible"/>
                                      </p:to>
                                    </p:set>
                                    <p:animEffect transition="in" filter="barn(inVertical)">
                                      <p:cBhvr>
                                        <p:cTn id="31" dur="500"/>
                                        <p:tgtEl>
                                          <p:spTgt spid="18">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8">
                                            <p:txEl>
                                              <p:pRg st="1" end="1"/>
                                            </p:txEl>
                                          </p:spTgt>
                                        </p:tgtEl>
                                        <p:attrNameLst>
                                          <p:attrName>style.visibility</p:attrName>
                                        </p:attrNameLst>
                                      </p:cBhvr>
                                      <p:to>
                                        <p:strVal val="visible"/>
                                      </p:to>
                                    </p:set>
                                    <p:animEffect transition="in" filter="barn(inVertical)">
                                      <p:cBhvr>
                                        <p:cTn id="36" dur="500"/>
                                        <p:tgtEl>
                                          <p:spTgt spid="18">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8">
                                            <p:txEl>
                                              <p:pRg st="2" end="2"/>
                                            </p:txEl>
                                          </p:spTgt>
                                        </p:tgtEl>
                                        <p:attrNameLst>
                                          <p:attrName>style.visibility</p:attrName>
                                        </p:attrNameLst>
                                      </p:cBhvr>
                                      <p:to>
                                        <p:strVal val="visible"/>
                                      </p:to>
                                    </p:set>
                                    <p:animEffect transition="in" filter="barn(inVertical)">
                                      <p:cBhvr>
                                        <p:cTn id="41" dur="500"/>
                                        <p:tgtEl>
                                          <p:spTgt spid="18">
                                            <p:txEl>
                                              <p:pRg st="2" end="2"/>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barn(inVertical)">
                                      <p:cBhvr>
                                        <p:cTn id="46" dur="500"/>
                                        <p:tgtEl>
                                          <p:spTgt spid="1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barn(inVertical)">
                                      <p:cBhvr>
                                        <p:cTn id="51" dur="500"/>
                                        <p:tgtEl>
                                          <p:spTgt spid="1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barn(inVertical)">
                                      <p:cBhvr>
                                        <p:cTn id="56" dur="500"/>
                                        <p:tgtEl>
                                          <p:spTgt spid="1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8">
                                            <p:txEl>
                                              <p:pRg st="3" end="3"/>
                                            </p:txEl>
                                          </p:spTgt>
                                        </p:tgtEl>
                                        <p:attrNameLst>
                                          <p:attrName>style.visibility</p:attrName>
                                        </p:attrNameLst>
                                      </p:cBhvr>
                                      <p:to>
                                        <p:strVal val="visible"/>
                                      </p:to>
                                    </p:set>
                                    <p:animEffect transition="in" filter="barn(inVertical)">
                                      <p:cBhvr>
                                        <p:cTn id="61" dur="500"/>
                                        <p:tgtEl>
                                          <p:spTgt spid="18">
                                            <p:txEl>
                                              <p:pRg st="3" end="3"/>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barn(inVertical)">
                                      <p:cBhvr>
                                        <p:cTn id="66" dur="500"/>
                                        <p:tgtEl>
                                          <p:spTgt spid="17"/>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6" presetClass="entr" presetSubtype="21" fill="hold" grpId="0" nodeType="clickEffect">
                                  <p:stCondLst>
                                    <p:cond delay="0"/>
                                  </p:stCondLst>
                                  <p:childTnLst>
                                    <p:set>
                                      <p:cBhvr>
                                        <p:cTn id="70" dur="1" fill="hold">
                                          <p:stCondLst>
                                            <p:cond delay="0"/>
                                          </p:stCondLst>
                                        </p:cTn>
                                        <p:tgtEl>
                                          <p:spTgt spid="18">
                                            <p:txEl>
                                              <p:pRg st="4" end="4"/>
                                            </p:txEl>
                                          </p:spTgt>
                                        </p:tgtEl>
                                        <p:attrNameLst>
                                          <p:attrName>style.visibility</p:attrName>
                                        </p:attrNameLst>
                                      </p:cBhvr>
                                      <p:to>
                                        <p:strVal val="visible"/>
                                      </p:to>
                                    </p:set>
                                    <p:animEffect transition="in" filter="barn(inVertical)">
                                      <p:cBhvr>
                                        <p:cTn id="71" dur="500"/>
                                        <p:tgtEl>
                                          <p:spTgt spid="18">
                                            <p:txEl>
                                              <p:pRg st="4" end="4"/>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6" presetClass="entr" presetSubtype="21" fill="hold" grpId="0" nodeType="clickEffect">
                                  <p:stCondLst>
                                    <p:cond delay="0"/>
                                  </p:stCondLst>
                                  <p:childTnLst>
                                    <p:set>
                                      <p:cBhvr>
                                        <p:cTn id="75" dur="1" fill="hold">
                                          <p:stCondLst>
                                            <p:cond delay="0"/>
                                          </p:stCondLst>
                                        </p:cTn>
                                        <p:tgtEl>
                                          <p:spTgt spid="15"/>
                                        </p:tgtEl>
                                        <p:attrNameLst>
                                          <p:attrName>style.visibility</p:attrName>
                                        </p:attrNameLst>
                                      </p:cBhvr>
                                      <p:to>
                                        <p:strVal val="visible"/>
                                      </p:to>
                                    </p:set>
                                    <p:animEffect transition="in" filter="barn(inVertical)">
                                      <p:cBhvr>
                                        <p:cTn id="76" dur="500"/>
                                        <p:tgtEl>
                                          <p:spTgt spid="15"/>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6" presetClass="entr" presetSubtype="21" fill="hold" grpId="0" nodeType="clickEffect">
                                  <p:stCondLst>
                                    <p:cond delay="0"/>
                                  </p:stCondLst>
                                  <p:childTnLst>
                                    <p:set>
                                      <p:cBhvr>
                                        <p:cTn id="80" dur="1" fill="hold">
                                          <p:stCondLst>
                                            <p:cond delay="0"/>
                                          </p:stCondLst>
                                        </p:cTn>
                                        <p:tgtEl>
                                          <p:spTgt spid="18">
                                            <p:txEl>
                                              <p:pRg st="5" end="5"/>
                                            </p:txEl>
                                          </p:spTgt>
                                        </p:tgtEl>
                                        <p:attrNameLst>
                                          <p:attrName>style.visibility</p:attrName>
                                        </p:attrNameLst>
                                      </p:cBhvr>
                                      <p:to>
                                        <p:strVal val="visible"/>
                                      </p:to>
                                    </p:set>
                                    <p:animEffect transition="in" filter="barn(inVertical)">
                                      <p:cBhvr>
                                        <p:cTn id="81" dur="500"/>
                                        <p:tgtEl>
                                          <p:spTgt spid="18">
                                            <p:txEl>
                                              <p:pRg st="5" end="5"/>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6" presetClass="entr" presetSubtype="21" fill="hold" grpId="0" nodeType="clickEffect">
                                  <p:stCondLst>
                                    <p:cond delay="0"/>
                                  </p:stCondLst>
                                  <p:childTnLst>
                                    <p:set>
                                      <p:cBhvr>
                                        <p:cTn id="85" dur="1" fill="hold">
                                          <p:stCondLst>
                                            <p:cond delay="0"/>
                                          </p:stCondLst>
                                        </p:cTn>
                                        <p:tgtEl>
                                          <p:spTgt spid="13"/>
                                        </p:tgtEl>
                                        <p:attrNameLst>
                                          <p:attrName>style.visibility</p:attrName>
                                        </p:attrNameLst>
                                      </p:cBhvr>
                                      <p:to>
                                        <p:strVal val="visible"/>
                                      </p:to>
                                    </p:set>
                                    <p:animEffect transition="in" filter="barn(inVertical)">
                                      <p:cBhvr>
                                        <p:cTn id="86" dur="500"/>
                                        <p:tgtEl>
                                          <p:spTgt spid="13"/>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6" presetClass="entr" presetSubtype="21" fill="hold" grpId="0" nodeType="clickEffect">
                                  <p:stCondLst>
                                    <p:cond delay="0"/>
                                  </p:stCondLst>
                                  <p:childTnLst>
                                    <p:set>
                                      <p:cBhvr>
                                        <p:cTn id="90" dur="1" fill="hold">
                                          <p:stCondLst>
                                            <p:cond delay="0"/>
                                          </p:stCondLst>
                                        </p:cTn>
                                        <p:tgtEl>
                                          <p:spTgt spid="18">
                                            <p:txEl>
                                              <p:pRg st="6" end="6"/>
                                            </p:txEl>
                                          </p:spTgt>
                                        </p:tgtEl>
                                        <p:attrNameLst>
                                          <p:attrName>style.visibility</p:attrName>
                                        </p:attrNameLst>
                                      </p:cBhvr>
                                      <p:to>
                                        <p:strVal val="visible"/>
                                      </p:to>
                                    </p:set>
                                    <p:animEffect transition="in" filter="barn(inVertical)">
                                      <p:cBhvr>
                                        <p:cTn id="91" dur="500"/>
                                        <p:tgtEl>
                                          <p:spTgt spid="18">
                                            <p:txEl>
                                              <p:pRg st="6" end="6"/>
                                            </p:txEl>
                                          </p:spTgt>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6" presetClass="entr" presetSubtype="21" fill="hold" grpId="0" nodeType="clickEffect">
                                  <p:stCondLst>
                                    <p:cond delay="0"/>
                                  </p:stCondLst>
                                  <p:childTnLst>
                                    <p:set>
                                      <p:cBhvr>
                                        <p:cTn id="95" dur="1" fill="hold">
                                          <p:stCondLst>
                                            <p:cond delay="0"/>
                                          </p:stCondLst>
                                        </p:cTn>
                                        <p:tgtEl>
                                          <p:spTgt spid="14"/>
                                        </p:tgtEl>
                                        <p:attrNameLst>
                                          <p:attrName>style.visibility</p:attrName>
                                        </p:attrNameLst>
                                      </p:cBhvr>
                                      <p:to>
                                        <p:strVal val="visible"/>
                                      </p:to>
                                    </p:set>
                                    <p:animEffect transition="in" filter="barn(inVertical)">
                                      <p:cBhvr>
                                        <p:cTn id="96" dur="500"/>
                                        <p:tgtEl>
                                          <p:spTgt spid="14"/>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6" presetClass="entr" presetSubtype="21" fill="hold" grpId="0" nodeType="clickEffect">
                                  <p:stCondLst>
                                    <p:cond delay="0"/>
                                  </p:stCondLst>
                                  <p:childTnLst>
                                    <p:set>
                                      <p:cBhvr>
                                        <p:cTn id="100" dur="1" fill="hold">
                                          <p:stCondLst>
                                            <p:cond delay="0"/>
                                          </p:stCondLst>
                                        </p:cTn>
                                        <p:tgtEl>
                                          <p:spTgt spid="18">
                                            <p:txEl>
                                              <p:pRg st="7" end="7"/>
                                            </p:txEl>
                                          </p:spTgt>
                                        </p:tgtEl>
                                        <p:attrNameLst>
                                          <p:attrName>style.visibility</p:attrName>
                                        </p:attrNameLst>
                                      </p:cBhvr>
                                      <p:to>
                                        <p:strVal val="visible"/>
                                      </p:to>
                                    </p:set>
                                    <p:animEffect transition="in" filter="barn(inVertical)">
                                      <p:cBhvr>
                                        <p:cTn id="101" dur="500"/>
                                        <p:tgtEl>
                                          <p:spTgt spid="18">
                                            <p:txEl>
                                              <p:pRg st="7" end="7"/>
                                            </p:txEl>
                                          </p:spTgt>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6" presetClass="entr" presetSubtype="21" fill="hold" grpId="0" nodeType="clickEffect">
                                  <p:stCondLst>
                                    <p:cond delay="0"/>
                                  </p:stCondLst>
                                  <p:childTnLst>
                                    <p:set>
                                      <p:cBhvr>
                                        <p:cTn id="105" dur="1" fill="hold">
                                          <p:stCondLst>
                                            <p:cond delay="0"/>
                                          </p:stCondLst>
                                        </p:cTn>
                                        <p:tgtEl>
                                          <p:spTgt spid="16"/>
                                        </p:tgtEl>
                                        <p:attrNameLst>
                                          <p:attrName>style.visibility</p:attrName>
                                        </p:attrNameLst>
                                      </p:cBhvr>
                                      <p:to>
                                        <p:strVal val="visible"/>
                                      </p:to>
                                    </p:set>
                                    <p:animEffect transition="in" filter="barn(inVertical)">
                                      <p:cBhvr>
                                        <p:cTn id="106" dur="500"/>
                                        <p:tgtEl>
                                          <p:spTgt spid="16"/>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6" presetClass="entr" presetSubtype="21" fill="hold" grpId="0" nodeType="clickEffect">
                                  <p:stCondLst>
                                    <p:cond delay="0"/>
                                  </p:stCondLst>
                                  <p:childTnLst>
                                    <p:set>
                                      <p:cBhvr>
                                        <p:cTn id="110" dur="1" fill="hold">
                                          <p:stCondLst>
                                            <p:cond delay="0"/>
                                          </p:stCondLst>
                                        </p:cTn>
                                        <p:tgtEl>
                                          <p:spTgt spid="18">
                                            <p:txEl>
                                              <p:pRg st="8" end="8"/>
                                            </p:txEl>
                                          </p:spTgt>
                                        </p:tgtEl>
                                        <p:attrNameLst>
                                          <p:attrName>style.visibility</p:attrName>
                                        </p:attrNameLst>
                                      </p:cBhvr>
                                      <p:to>
                                        <p:strVal val="visible"/>
                                      </p:to>
                                    </p:set>
                                    <p:animEffect transition="in" filter="barn(inVertical)">
                                      <p:cBhvr>
                                        <p:cTn id="111" dur="500"/>
                                        <p:tgtEl>
                                          <p:spTgt spid="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2" grpId="0" animBg="1"/>
      <p:bldP spid="214023" grpId="0" animBg="1"/>
      <p:bldP spid="214024" grpId="0" animBg="1"/>
      <p:bldP spid="10" grpId="0" animBg="1"/>
      <p:bldP spid="11" grpId="0" animBg="1"/>
      <p:bldP spid="12" grpId="0" animBg="1"/>
      <p:bldP spid="13" grpId="0" animBg="1"/>
      <p:bldP spid="14" grpId="0" animBg="1"/>
      <p:bldP spid="15" grpId="0" animBg="1"/>
      <p:bldP spid="16" grpId="0" animBg="1"/>
      <p:bldP spid="17" grpId="0" animBg="1"/>
      <p:bldP spid="18" grpId="0" build="p"/>
      <p:bldP spid="19"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19058" cy="504056"/>
          </a:xfrm>
        </p:spPr>
        <p:txBody>
          <a:bodyPr>
            <a:normAutofit/>
          </a:bodyPr>
          <a:lstStyle/>
          <a:p>
            <a:pPr algn="ctr" rtl="1">
              <a:defRPr/>
            </a:pPr>
            <a:r>
              <a:rPr lang="sv-SE" sz="1800" b="1" dirty="0" err="1">
                <a:solidFill>
                  <a:schemeClr val="tx2"/>
                </a:solidFill>
                <a:latin typeface="Tahoma" pitchFamily="34" charset="0"/>
                <a:ea typeface="Tahoma" pitchFamily="34" charset="0"/>
                <a:cs typeface="Tahoma" pitchFamily="34" charset="0"/>
              </a:rPr>
              <a:t>Insérer</a:t>
            </a:r>
            <a:r>
              <a:rPr lang="sv-SE" sz="1800" b="1" dirty="0">
                <a:solidFill>
                  <a:schemeClr val="tx2"/>
                </a:solidFill>
                <a:latin typeface="Tahoma" pitchFamily="34" charset="0"/>
                <a:ea typeface="Tahoma" pitchFamily="34" charset="0"/>
                <a:cs typeface="Tahoma" pitchFamily="34" charset="0"/>
              </a:rPr>
              <a:t> des images</a:t>
            </a:r>
          </a:p>
        </p:txBody>
      </p:sp>
      <p:sp>
        <p:nvSpPr>
          <p:cNvPr id="3" name="Content Placeholder 2"/>
          <p:cNvSpPr>
            <a:spLocks noGrp="1"/>
          </p:cNvSpPr>
          <p:nvPr>
            <p:ph idx="1"/>
          </p:nvPr>
        </p:nvSpPr>
        <p:spPr>
          <a:xfrm>
            <a:off x="107504" y="836712"/>
            <a:ext cx="8820472" cy="920131"/>
          </a:xfrm>
        </p:spPr>
        <p:txBody>
          <a:bodyPr/>
          <a:lstStyle/>
          <a:p>
            <a:pPr>
              <a:defRPr/>
            </a:pPr>
            <a:r>
              <a:rPr lang="sv-SE" sz="1200" dirty="0">
                <a:solidFill>
                  <a:schemeClr val="tx2"/>
                </a:solidFill>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Cliquez</a:t>
            </a:r>
            <a:r>
              <a:rPr lang="sv-SE" sz="1600" dirty="0">
                <a:latin typeface="Tahoma" pitchFamily="34" charset="0"/>
                <a:ea typeface="Tahoma" pitchFamily="34" charset="0"/>
                <a:cs typeface="Tahoma" pitchFamily="34" charset="0"/>
              </a:rPr>
              <a:t> sur </a:t>
            </a:r>
            <a:r>
              <a:rPr lang="sv-SE" sz="1600" b="1" dirty="0" err="1">
                <a:latin typeface="Tahoma" pitchFamily="34" charset="0"/>
                <a:ea typeface="Tahoma" pitchFamily="34" charset="0"/>
                <a:cs typeface="Tahoma" pitchFamily="34" charset="0"/>
              </a:rPr>
              <a:t>Insérer</a:t>
            </a:r>
            <a:r>
              <a:rPr lang="sv-SE" sz="1600" b="1"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Choisissez</a:t>
            </a:r>
            <a:r>
              <a:rPr lang="sv-SE" sz="1600" b="1" dirty="0">
                <a:latin typeface="Tahoma" pitchFamily="34" charset="0"/>
                <a:ea typeface="Tahoma" pitchFamily="34" charset="0"/>
                <a:cs typeface="Tahoma" pitchFamily="34" charset="0"/>
              </a:rPr>
              <a:t> Image</a:t>
            </a:r>
            <a:r>
              <a:rPr lang="sv-SE" sz="1600" dirty="0">
                <a:latin typeface="Tahoma" pitchFamily="34" charset="0"/>
                <a:ea typeface="Tahoma" pitchFamily="34" charset="0"/>
                <a:cs typeface="Tahoma" pitchFamily="34" charset="0"/>
              </a:rPr>
              <a:t>.</a:t>
            </a:r>
          </a:p>
          <a:p>
            <a:pPr>
              <a:defRPr/>
            </a:pPr>
            <a:r>
              <a:rPr lang="sv-SE" sz="1600" dirty="0" err="1">
                <a:latin typeface="Tahoma" pitchFamily="34" charset="0"/>
                <a:ea typeface="Tahoma" pitchFamily="34" charset="0"/>
                <a:cs typeface="Tahoma" pitchFamily="34" charset="0"/>
              </a:rPr>
              <a:t>Ouvre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boîte</a:t>
            </a:r>
            <a:r>
              <a:rPr lang="sv-SE" sz="1600" dirty="0">
                <a:latin typeface="Tahoma" pitchFamily="34" charset="0"/>
                <a:ea typeface="Tahoma" pitchFamily="34" charset="0"/>
                <a:cs typeface="Tahoma" pitchFamily="34" charset="0"/>
              </a:rPr>
              <a:t> de </a:t>
            </a:r>
            <a:r>
              <a:rPr lang="sv-SE" sz="1600" dirty="0" err="1">
                <a:latin typeface="Tahoma" pitchFamily="34" charset="0"/>
                <a:ea typeface="Tahoma" pitchFamily="34" charset="0"/>
                <a:cs typeface="Tahoma" pitchFamily="34" charset="0"/>
              </a:rPr>
              <a:t>dialogue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choisir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une</a:t>
            </a:r>
            <a:r>
              <a:rPr lang="sv-SE" sz="1600" dirty="0">
                <a:latin typeface="Tahoma" pitchFamily="34" charset="0"/>
                <a:ea typeface="Tahoma" pitchFamily="34" charset="0"/>
                <a:cs typeface="Tahoma" pitchFamily="34" charset="0"/>
              </a:rPr>
              <a:t> image dans </a:t>
            </a:r>
            <a:r>
              <a:rPr lang="sv-SE" sz="1600" dirty="0" err="1">
                <a:latin typeface="Tahoma" pitchFamily="34" charset="0"/>
                <a:ea typeface="Tahoma" pitchFamily="34" charset="0"/>
                <a:cs typeface="Tahoma" pitchFamily="34" charset="0"/>
              </a:rPr>
              <a:t>l’ordinatern</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cliquez</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ensuite</a:t>
            </a:r>
            <a:r>
              <a:rPr lang="sv-SE" sz="1600" dirty="0">
                <a:latin typeface="Tahoma" pitchFamily="34" charset="0"/>
                <a:ea typeface="Tahoma" pitchFamily="34" charset="0"/>
                <a:cs typeface="Tahoma" pitchFamily="34" charset="0"/>
              </a:rPr>
              <a:t> sur </a:t>
            </a:r>
            <a:r>
              <a:rPr lang="sv-SE" sz="1600" dirty="0" err="1">
                <a:latin typeface="Tahoma" pitchFamily="34" charset="0"/>
                <a:ea typeface="Tahoma" pitchFamily="34" charset="0"/>
                <a:cs typeface="Tahoma" pitchFamily="34" charset="0"/>
              </a:rPr>
              <a:t>Insérer</a:t>
            </a:r>
            <a:r>
              <a:rPr lang="sv-SE" sz="1600" dirty="0">
                <a:latin typeface="Tahoma" pitchFamily="34" charset="0"/>
                <a:ea typeface="Tahoma" pitchFamily="34" charset="0"/>
                <a:cs typeface="Tahoma" pitchFamily="34" charset="0"/>
              </a:rPr>
              <a:t>.</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3966581" y="2954383"/>
            <a:ext cx="3226754" cy="2000250"/>
          </a:xfrm>
          <a:prstGeom prst="rect">
            <a:avLst/>
          </a:prstGeom>
          <a:noFill/>
          <a:ln w="9525">
            <a:noFill/>
            <a:miter lim="800000"/>
            <a:headEnd/>
            <a:tailEnd/>
          </a:ln>
        </p:spPr>
      </p:pic>
      <p:sp>
        <p:nvSpPr>
          <p:cNvPr id="10" name="Up Arrow 9"/>
          <p:cNvSpPr/>
          <p:nvPr/>
        </p:nvSpPr>
        <p:spPr>
          <a:xfrm rot="5400000">
            <a:off x="3504625" y="3789610"/>
            <a:ext cx="214312" cy="3571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latin typeface="Adobe Garamond Pro" pitchFamily="18" charset="0"/>
            </a:endParaRPr>
          </a:p>
        </p:txBody>
      </p:sp>
      <p:sp>
        <p:nvSpPr>
          <p:cNvPr id="11" name="Right Arrow 10"/>
          <p:cNvSpPr/>
          <p:nvPr/>
        </p:nvSpPr>
        <p:spPr>
          <a:xfrm>
            <a:off x="7140521" y="5517232"/>
            <a:ext cx="714375"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latin typeface="Adobe Garamond Pro" pitchFamily="18" charset="0"/>
            </a:endParaRPr>
          </a:p>
        </p:txBody>
      </p:sp>
      <p:grpSp>
        <p:nvGrpSpPr>
          <p:cNvPr id="6" name="Group 21"/>
          <p:cNvGrpSpPr>
            <a:grpSpLocks/>
          </p:cNvGrpSpPr>
          <p:nvPr/>
        </p:nvGrpSpPr>
        <p:grpSpPr bwMode="auto">
          <a:xfrm>
            <a:off x="1115616" y="1988840"/>
            <a:ext cx="6499866" cy="965543"/>
            <a:chOff x="508968" y="1137670"/>
            <a:chExt cx="6499911" cy="965815"/>
          </a:xfrm>
        </p:grpSpPr>
        <p:pic>
          <p:nvPicPr>
            <p:cNvPr id="29719"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79459" y="1468365"/>
              <a:ext cx="6429420" cy="635120"/>
            </a:xfrm>
            <a:prstGeom prst="rect">
              <a:avLst/>
            </a:prstGeom>
            <a:noFill/>
            <a:ln w="9525">
              <a:noFill/>
              <a:miter lim="800000"/>
              <a:headEnd/>
              <a:tailEnd/>
            </a:ln>
          </p:spPr>
        </p:pic>
        <p:sp>
          <p:nvSpPr>
            <p:cNvPr id="20" name="Rounded Rectangle 19"/>
            <p:cNvSpPr/>
            <p:nvPr/>
          </p:nvSpPr>
          <p:spPr>
            <a:xfrm>
              <a:off x="508968" y="1137670"/>
              <a:ext cx="1571636" cy="21437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IQ" sz="1200" b="1" dirty="0">
                  <a:solidFill>
                    <a:schemeClr val="tx1"/>
                  </a:solidFill>
                  <a:latin typeface="Tahoma" pitchFamily="34" charset="0"/>
                  <a:ea typeface="Tahoma" pitchFamily="34" charset="0"/>
                  <a:cs typeface="Tahoma" pitchFamily="34" charset="0"/>
                </a:rPr>
                <a:t> </a:t>
              </a:r>
              <a:r>
                <a:rPr lang="sv-SE" sz="1200" b="1" dirty="0">
                  <a:solidFill>
                    <a:schemeClr val="tx1"/>
                  </a:solidFill>
                  <a:latin typeface="Tahoma" pitchFamily="34" charset="0"/>
                  <a:ea typeface="Tahoma" pitchFamily="34" charset="0"/>
                  <a:cs typeface="Tahoma" pitchFamily="34" charset="0"/>
                </a:rPr>
                <a:t>Word 2016</a:t>
              </a:r>
              <a:endParaRPr lang="sv-SE" sz="1200" dirty="0">
                <a:solidFill>
                  <a:schemeClr val="tx1"/>
                </a:solidFill>
                <a:latin typeface="Tahoma" pitchFamily="34" charset="0"/>
                <a:ea typeface="Tahoma" pitchFamily="34" charset="0"/>
                <a:cs typeface="Tahoma" pitchFamily="34" charset="0"/>
              </a:endParaRPr>
            </a:p>
          </p:txBody>
        </p:sp>
      </p:grpSp>
      <p:sp>
        <p:nvSpPr>
          <p:cNvPr id="12" name="Oval 11"/>
          <p:cNvSpPr/>
          <p:nvPr/>
        </p:nvSpPr>
        <p:spPr>
          <a:xfrm>
            <a:off x="2208481" y="2382883"/>
            <a:ext cx="428625" cy="571500"/>
          </a:xfrm>
          <a:prstGeom prst="ellipse">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Adobe Garamond Pro"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uiExpand="1" animBg="1"/>
      <p:bldP spid="11" grpId="0" uiExpand="1" animBg="1"/>
      <p:bldP spid="12" grpId="0" uiExpan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25" y="0"/>
            <a:ext cx="8586788" cy="404813"/>
          </a:xfrm>
        </p:spPr>
        <p:txBody>
          <a:bodyPr>
            <a:normAutofit/>
          </a:bodyPr>
          <a:lstStyle/>
          <a:p>
            <a:pPr rtl="1">
              <a:defRPr/>
            </a:pPr>
            <a:r>
              <a:rPr lang="sv-SE" sz="1800" dirty="0" err="1">
                <a:solidFill>
                  <a:schemeClr val="tx2"/>
                </a:solidFill>
                <a:latin typeface="Tahoma" pitchFamily="34" charset="0"/>
                <a:ea typeface="Tahoma" pitchFamily="34" charset="0"/>
                <a:cs typeface="Tahoma" pitchFamily="34" charset="0"/>
              </a:rPr>
              <a:t>Insérer</a:t>
            </a:r>
            <a:r>
              <a:rPr lang="sv-SE" sz="1800" dirty="0">
                <a:solidFill>
                  <a:schemeClr val="tx2"/>
                </a:solidFill>
                <a:latin typeface="Tahoma" pitchFamily="34" charset="0"/>
                <a:ea typeface="Tahoma" pitchFamily="34" charset="0"/>
                <a:cs typeface="Tahoma" pitchFamily="34" charset="0"/>
              </a:rPr>
              <a:t> des </a:t>
            </a:r>
            <a:r>
              <a:rPr lang="sv-SE" sz="1800" dirty="0" err="1">
                <a:solidFill>
                  <a:schemeClr val="tx2"/>
                </a:solidFill>
                <a:latin typeface="Tahoma" pitchFamily="34" charset="0"/>
                <a:ea typeface="Tahoma" pitchFamily="34" charset="0"/>
                <a:cs typeface="Tahoma" pitchFamily="34" charset="0"/>
              </a:rPr>
              <a:t>figures</a:t>
            </a:r>
            <a:r>
              <a:rPr lang="sv-SE" sz="1800" dirty="0">
                <a:solidFill>
                  <a:schemeClr val="tx2"/>
                </a:solidFill>
                <a:latin typeface="Tahoma" pitchFamily="34" charset="0"/>
                <a:ea typeface="Tahoma" pitchFamily="34" charset="0"/>
                <a:cs typeface="Tahoma" pitchFamily="34" charset="0"/>
              </a:rPr>
              <a:t> </a:t>
            </a:r>
            <a:r>
              <a:rPr lang="sv-SE" sz="1800" dirty="0" err="1">
                <a:solidFill>
                  <a:schemeClr val="tx2"/>
                </a:solidFill>
                <a:latin typeface="Tahoma" pitchFamily="34" charset="0"/>
                <a:ea typeface="Tahoma" pitchFamily="34" charset="0"/>
                <a:cs typeface="Tahoma" pitchFamily="34" charset="0"/>
              </a:rPr>
              <a:t>ou</a:t>
            </a:r>
            <a:r>
              <a:rPr lang="sv-SE" sz="1800" dirty="0">
                <a:solidFill>
                  <a:schemeClr val="tx2"/>
                </a:solidFill>
                <a:latin typeface="Tahoma" pitchFamily="34" charset="0"/>
                <a:ea typeface="Tahoma" pitchFamily="34" charset="0"/>
                <a:cs typeface="Tahoma" pitchFamily="34" charset="0"/>
              </a:rPr>
              <a:t> </a:t>
            </a:r>
            <a:r>
              <a:rPr lang="sv-SE" sz="1800" dirty="0" err="1">
                <a:solidFill>
                  <a:schemeClr val="tx2"/>
                </a:solidFill>
                <a:latin typeface="Tahoma" pitchFamily="34" charset="0"/>
                <a:ea typeface="Tahoma" pitchFamily="34" charset="0"/>
                <a:cs typeface="Tahoma" pitchFamily="34" charset="0"/>
              </a:rPr>
              <a:t>wordart</a:t>
            </a:r>
            <a:r>
              <a:rPr lang="sv-SE" sz="1800" dirty="0">
                <a:solidFill>
                  <a:schemeClr val="tx2"/>
                </a:solidFill>
                <a:latin typeface="Tahoma" pitchFamily="34" charset="0"/>
                <a:ea typeface="Tahoma" pitchFamily="34" charset="0"/>
                <a:cs typeface="Tahoma" pitchFamily="34" charset="0"/>
              </a:rPr>
              <a:t> dans </a:t>
            </a:r>
            <a:r>
              <a:rPr lang="sv-SE" sz="1800" dirty="0" err="1">
                <a:solidFill>
                  <a:schemeClr val="tx2"/>
                </a:solidFill>
                <a:latin typeface="Tahoma" pitchFamily="34" charset="0"/>
                <a:ea typeface="Tahoma" pitchFamily="34" charset="0"/>
                <a:cs typeface="Tahoma" pitchFamily="34" charset="0"/>
              </a:rPr>
              <a:t>un</a:t>
            </a:r>
            <a:r>
              <a:rPr lang="sv-SE" sz="1800" dirty="0">
                <a:solidFill>
                  <a:schemeClr val="tx2"/>
                </a:solidFill>
                <a:latin typeface="Tahoma" pitchFamily="34" charset="0"/>
                <a:ea typeface="Tahoma" pitchFamily="34" charset="0"/>
                <a:cs typeface="Tahoma" pitchFamily="34" charset="0"/>
              </a:rPr>
              <a:t> </a:t>
            </a:r>
            <a:r>
              <a:rPr lang="sv-SE" sz="1800" dirty="0" err="1">
                <a:solidFill>
                  <a:schemeClr val="tx2"/>
                </a:solidFill>
                <a:latin typeface="Tahoma" pitchFamily="34" charset="0"/>
                <a:ea typeface="Tahoma" pitchFamily="34" charset="0"/>
                <a:cs typeface="Tahoma" pitchFamily="34" charset="0"/>
              </a:rPr>
              <a:t>document</a:t>
            </a:r>
            <a:endParaRPr lang="sv-SE" sz="1800" dirty="0">
              <a:solidFill>
                <a:schemeClr val="tx2"/>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2411761" y="549275"/>
            <a:ext cx="4843560" cy="6308725"/>
          </a:xfrm>
        </p:spPr>
        <p:txBody>
          <a:bodyPr/>
          <a:lstStyle/>
          <a:p>
            <a:pPr>
              <a:buNone/>
              <a:defRPr/>
            </a:pP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Pour</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ajouter</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une</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figure</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ou</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combiner</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plusieurs</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figures</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Cliquez</a:t>
            </a:r>
            <a:r>
              <a:rPr lang="sv-SE" sz="1100" dirty="0">
                <a:latin typeface="Tahoma" pitchFamily="34" charset="0"/>
                <a:ea typeface="Tahoma" pitchFamily="34" charset="0"/>
                <a:cs typeface="Tahoma" pitchFamily="34" charset="0"/>
              </a:rPr>
              <a:t> sur le </a:t>
            </a:r>
            <a:r>
              <a:rPr lang="sv-SE" sz="1100" dirty="0" err="1">
                <a:latin typeface="Tahoma" pitchFamily="34" charset="0"/>
                <a:ea typeface="Tahoma" pitchFamily="34" charset="0"/>
                <a:cs typeface="Tahoma" pitchFamily="34" charset="0"/>
              </a:rPr>
              <a:t>menu</a:t>
            </a:r>
            <a:r>
              <a:rPr lang="sv-SE" sz="1100" dirty="0">
                <a:latin typeface="Tahoma" pitchFamily="34" charset="0"/>
                <a:ea typeface="Tahoma" pitchFamily="34" charset="0"/>
                <a:cs typeface="Tahoma" pitchFamily="34" charset="0"/>
              </a:rPr>
              <a:t> </a:t>
            </a:r>
            <a:r>
              <a:rPr lang="sv-SE" sz="1100" b="1" dirty="0" err="1">
                <a:latin typeface="Tahoma" pitchFamily="34" charset="0"/>
                <a:ea typeface="Tahoma" pitchFamily="34" charset="0"/>
                <a:cs typeface="Tahoma" pitchFamily="34" charset="0"/>
              </a:rPr>
              <a:t>Insérer</a:t>
            </a:r>
            <a:r>
              <a:rPr lang="sv-SE" sz="1100" dirty="0">
                <a:latin typeface="Tahoma" pitchFamily="34" charset="0"/>
                <a:ea typeface="Tahoma" pitchFamily="34" charset="0"/>
                <a:cs typeface="Tahoma" pitchFamily="34" charset="0"/>
              </a:rPr>
              <a:t> et </a:t>
            </a:r>
            <a:r>
              <a:rPr lang="sv-SE" sz="1100" dirty="0" err="1">
                <a:latin typeface="Tahoma" pitchFamily="34" charset="0"/>
                <a:ea typeface="Tahoma" pitchFamily="34" charset="0"/>
                <a:cs typeface="Tahoma" pitchFamily="34" charset="0"/>
              </a:rPr>
              <a:t>choisissez</a:t>
            </a:r>
            <a:r>
              <a:rPr lang="sv-SE" sz="1100" dirty="0">
                <a:latin typeface="Tahoma" pitchFamily="34" charset="0"/>
                <a:ea typeface="Tahoma" pitchFamily="34" charset="0"/>
                <a:cs typeface="Tahoma" pitchFamily="34" charset="0"/>
              </a:rPr>
              <a:t> </a:t>
            </a:r>
            <a:r>
              <a:rPr lang="sv-SE" sz="1100" b="1" dirty="0" err="1">
                <a:latin typeface="Tahoma" pitchFamily="34" charset="0"/>
                <a:ea typeface="Tahoma" pitchFamily="34" charset="0"/>
                <a:cs typeface="Tahoma" pitchFamily="34" charset="0"/>
              </a:rPr>
              <a:t>Figures</a:t>
            </a:r>
            <a:r>
              <a:rPr lang="sv-SE" sz="1100" b="1" dirty="0">
                <a:latin typeface="Tahoma" pitchFamily="34" charset="0"/>
                <a:ea typeface="Tahoma" pitchFamily="34" charset="0"/>
                <a:cs typeface="Tahoma" pitchFamily="34" charset="0"/>
              </a:rPr>
              <a:t>.</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Vous</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pouvez</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choisir</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parmi</a:t>
            </a:r>
            <a:r>
              <a:rPr lang="sv-SE" sz="1100" dirty="0">
                <a:latin typeface="Tahoma" pitchFamily="34" charset="0"/>
                <a:ea typeface="Tahoma" pitchFamily="34" charset="0"/>
                <a:cs typeface="Tahoma" pitchFamily="34" charset="0"/>
              </a:rPr>
              <a:t> des </a:t>
            </a:r>
            <a:r>
              <a:rPr lang="sv-SE" sz="1100" dirty="0" err="1">
                <a:latin typeface="Tahoma" pitchFamily="34" charset="0"/>
                <a:ea typeface="Tahoma" pitchFamily="34" charset="0"/>
                <a:cs typeface="Tahoma" pitchFamily="34" charset="0"/>
              </a:rPr>
              <a:t>lignes</a:t>
            </a:r>
            <a:r>
              <a:rPr lang="sv-SE" sz="1100" dirty="0">
                <a:latin typeface="Tahoma" pitchFamily="34" charset="0"/>
                <a:ea typeface="Tahoma" pitchFamily="34" charset="0"/>
                <a:cs typeface="Tahoma" pitchFamily="34" charset="0"/>
              </a:rPr>
              <a:t>, des </a:t>
            </a:r>
            <a:r>
              <a:rPr lang="sv-SE" sz="1100" dirty="0" err="1">
                <a:latin typeface="Tahoma" pitchFamily="34" charset="0"/>
                <a:ea typeface="Tahoma" pitchFamily="34" charset="0"/>
                <a:cs typeface="Tahoma" pitchFamily="34" charset="0"/>
              </a:rPr>
              <a:t>figures</a:t>
            </a:r>
            <a:r>
              <a:rPr lang="sv-SE" sz="1100" dirty="0">
                <a:latin typeface="Tahoma" pitchFamily="34" charset="0"/>
                <a:ea typeface="Tahoma" pitchFamily="34" charset="0"/>
                <a:cs typeface="Tahoma" pitchFamily="34" charset="0"/>
              </a:rPr>
              <a:t> </a:t>
            </a:r>
            <a:r>
              <a:rPr lang="sv-SE" sz="1100" dirty="0" err="1">
                <a:latin typeface="Tahoma" pitchFamily="34" charset="0"/>
                <a:ea typeface="Tahoma" pitchFamily="34" charset="0"/>
                <a:cs typeface="Tahoma" pitchFamily="34" charset="0"/>
              </a:rPr>
              <a:t>géométriques</a:t>
            </a:r>
            <a:r>
              <a:rPr lang="sv-SE" sz="1100" dirty="0">
                <a:latin typeface="Tahoma" pitchFamily="34" charset="0"/>
                <a:ea typeface="Tahoma" pitchFamily="34" charset="0"/>
                <a:cs typeface="Tahoma" pitchFamily="34" charset="0"/>
              </a:rPr>
              <a:t> standard, des </a:t>
            </a:r>
            <a:r>
              <a:rPr lang="fr-FR" sz="1100" dirty="0">
                <a:latin typeface="Tahoma" pitchFamily="34" charset="0"/>
                <a:ea typeface="Tahoma" pitchFamily="34" charset="0"/>
                <a:cs typeface="Tahoma" pitchFamily="34" charset="0"/>
              </a:rPr>
              <a:t>, etc.</a:t>
            </a:r>
            <a:endParaRPr lang="sv-SE" sz="1100" dirty="0">
              <a:latin typeface="Tahoma" pitchFamily="34" charset="0"/>
              <a:ea typeface="Tahoma" pitchFamily="34" charset="0"/>
              <a:cs typeface="Tahoma" pitchFamily="34" charset="0"/>
            </a:endParaRPr>
          </a:p>
          <a:p>
            <a:pPr>
              <a:defRPr/>
            </a:pPr>
            <a:endParaRPr lang="ar-IQ" sz="1400" b="1" dirty="0">
              <a:latin typeface="Tahoma" pitchFamily="34" charset="0"/>
              <a:ea typeface="Tahoma" pitchFamily="34" charset="0"/>
              <a:cs typeface="Tahoma" pitchFamily="34" charset="0"/>
            </a:endParaRPr>
          </a:p>
          <a:p>
            <a:pPr>
              <a:defRPr/>
            </a:pPr>
            <a:endParaRPr lang="sv-SE" sz="1400" b="1" dirty="0">
              <a:latin typeface="Tahoma" pitchFamily="34" charset="0"/>
              <a:ea typeface="Tahoma" pitchFamily="34" charset="0"/>
              <a:cs typeface="Tahoma" pitchFamily="34" charset="0"/>
            </a:endParaRPr>
          </a:p>
          <a:p>
            <a:pPr>
              <a:defRPr/>
            </a:pPr>
            <a:endParaRPr lang="sv-SE" sz="1400" b="1" dirty="0">
              <a:latin typeface="Tahoma" pitchFamily="34" charset="0"/>
              <a:ea typeface="Tahoma" pitchFamily="34" charset="0"/>
              <a:cs typeface="Tahoma" pitchFamily="34" charset="0"/>
            </a:endParaRPr>
          </a:p>
          <a:p>
            <a:pPr>
              <a:defRPr/>
            </a:pPr>
            <a:endParaRPr lang="ar-IQ" sz="1400" b="1" dirty="0">
              <a:latin typeface="Tahoma" pitchFamily="34" charset="0"/>
              <a:ea typeface="Tahoma" pitchFamily="34" charset="0"/>
              <a:cs typeface="Tahoma" pitchFamily="34" charset="0"/>
            </a:endParaRPr>
          </a:p>
          <a:p>
            <a:pPr>
              <a:defRPr/>
            </a:pPr>
            <a:endParaRPr lang="ar-IQ" sz="1400" b="1" dirty="0">
              <a:latin typeface="Tahoma" pitchFamily="34" charset="0"/>
              <a:ea typeface="Tahoma" pitchFamily="34" charset="0"/>
              <a:cs typeface="Tahoma" pitchFamily="34" charset="0"/>
            </a:endParaRPr>
          </a:p>
          <a:p>
            <a:pPr>
              <a:defRPr/>
            </a:pPr>
            <a:endParaRPr lang="sv-SE" sz="1400" dirty="0">
              <a:latin typeface="Tahoma" pitchFamily="34" charset="0"/>
              <a:ea typeface="Tahoma" pitchFamily="34" charset="0"/>
              <a:cs typeface="Tahoma" pitchFamily="34" charset="0"/>
            </a:endParaRPr>
          </a:p>
          <a:p>
            <a:pPr>
              <a:buNone/>
              <a:defRPr/>
            </a:pP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Nous</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pouvons</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modifier</a:t>
            </a:r>
            <a:r>
              <a:rPr lang="sv-SE" sz="1000" dirty="0">
                <a:latin typeface="Tahoma" pitchFamily="34" charset="0"/>
                <a:ea typeface="Tahoma" pitchFamily="34" charset="0"/>
                <a:cs typeface="Tahoma" pitchFamily="34" charset="0"/>
              </a:rPr>
              <a:t> la </a:t>
            </a:r>
            <a:r>
              <a:rPr lang="sv-SE" sz="1000" dirty="0" err="1">
                <a:latin typeface="Tahoma" pitchFamily="34" charset="0"/>
                <a:ea typeface="Tahoma" pitchFamily="34" charset="0"/>
                <a:cs typeface="Tahoma" pitchFamily="34" charset="0"/>
              </a:rPr>
              <a:t>taille</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d’une</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figure</a:t>
            </a:r>
            <a:r>
              <a:rPr lang="sv-SE" sz="1000" dirty="0">
                <a:latin typeface="Tahoma" pitchFamily="34" charset="0"/>
                <a:ea typeface="Tahoma" pitchFamily="34" charset="0"/>
                <a:cs typeface="Tahoma" pitchFamily="34" charset="0"/>
              </a:rPr>
              <a:t> en </a:t>
            </a:r>
            <a:r>
              <a:rPr lang="sv-SE" sz="1000" dirty="0" err="1">
                <a:latin typeface="Tahoma" pitchFamily="34" charset="0"/>
                <a:ea typeface="Tahoma" pitchFamily="34" charset="0"/>
                <a:cs typeface="Tahoma" pitchFamily="34" charset="0"/>
              </a:rPr>
              <a:t>pointant</a:t>
            </a:r>
            <a:r>
              <a:rPr lang="sv-SE" sz="1000" dirty="0">
                <a:latin typeface="Tahoma" pitchFamily="34" charset="0"/>
                <a:ea typeface="Tahoma" pitchFamily="34" charset="0"/>
                <a:cs typeface="Tahoma" pitchFamily="34" charset="0"/>
              </a:rPr>
              <a:t> avec la </a:t>
            </a:r>
            <a:r>
              <a:rPr lang="sv-SE" sz="1000" dirty="0" err="1">
                <a:latin typeface="Tahoma" pitchFamily="34" charset="0"/>
                <a:ea typeface="Tahoma" pitchFamily="34" charset="0"/>
                <a:cs typeface="Tahoma" pitchFamily="34" charset="0"/>
              </a:rPr>
              <a:t>souris</a:t>
            </a:r>
            <a:r>
              <a:rPr lang="sv-SE" sz="1000" dirty="0">
                <a:latin typeface="Tahoma" pitchFamily="34" charset="0"/>
                <a:ea typeface="Tahoma" pitchFamily="34" charset="0"/>
                <a:cs typeface="Tahoma" pitchFamily="34" charset="0"/>
              </a:rPr>
              <a:t> sur le bord. </a:t>
            </a:r>
            <a:r>
              <a:rPr lang="sv-SE" sz="1000" dirty="0" err="1">
                <a:latin typeface="Tahoma" pitchFamily="34" charset="0"/>
                <a:ea typeface="Tahoma" pitchFamily="34" charset="0"/>
                <a:cs typeface="Tahoma" pitchFamily="34" charset="0"/>
              </a:rPr>
              <a:t>Lorsque</a:t>
            </a:r>
            <a:r>
              <a:rPr lang="sv-SE" sz="1000" dirty="0">
                <a:latin typeface="Tahoma" pitchFamily="34" charset="0"/>
                <a:ea typeface="Tahoma" pitchFamily="34" charset="0"/>
                <a:cs typeface="Tahoma" pitchFamily="34" charset="0"/>
              </a:rPr>
              <a:t> le </a:t>
            </a:r>
            <a:r>
              <a:rPr lang="sv-SE" sz="1000" dirty="0" err="1">
                <a:latin typeface="Tahoma" pitchFamily="34" charset="0"/>
                <a:ea typeface="Tahoma" pitchFamily="34" charset="0"/>
                <a:cs typeface="Tahoma" pitchFamily="34" charset="0"/>
              </a:rPr>
              <a:t>curseur</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devient</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une</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flèche</a:t>
            </a:r>
            <a:r>
              <a:rPr lang="sv-SE" sz="1000" dirty="0">
                <a:latin typeface="Tahoma" pitchFamily="34" charset="0"/>
                <a:ea typeface="Tahoma" pitchFamily="34" charset="0"/>
                <a:cs typeface="Tahoma" pitchFamily="34" charset="0"/>
              </a:rPr>
              <a:t> dans </a:t>
            </a:r>
            <a:r>
              <a:rPr lang="sv-SE" sz="1000" dirty="0" err="1">
                <a:latin typeface="Tahoma" pitchFamily="34" charset="0"/>
                <a:ea typeface="Tahoma" pitchFamily="34" charset="0"/>
                <a:cs typeface="Tahoma" pitchFamily="34" charset="0"/>
              </a:rPr>
              <a:t>deux</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directions</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vous</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pouvez</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agrandirr</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ou</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réduire</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pour</a:t>
            </a:r>
            <a:r>
              <a:rPr lang="sv-SE" sz="1000" dirty="0">
                <a:latin typeface="Tahoma" pitchFamily="34" charset="0"/>
                <a:ea typeface="Tahoma" pitchFamily="34" charset="0"/>
                <a:cs typeface="Tahoma" pitchFamily="34" charset="0"/>
              </a:rPr>
              <a:t> </a:t>
            </a:r>
            <a:r>
              <a:rPr lang="sv-SE" sz="1000" dirty="0" err="1">
                <a:latin typeface="Tahoma" pitchFamily="34" charset="0"/>
                <a:ea typeface="Tahoma" pitchFamily="34" charset="0"/>
                <a:cs typeface="Tahoma" pitchFamily="34" charset="0"/>
              </a:rPr>
              <a:t>zoomer</a:t>
            </a:r>
            <a:r>
              <a:rPr lang="sv-SE" sz="1000" dirty="0">
                <a:latin typeface="Tahoma" pitchFamily="34" charset="0"/>
                <a:ea typeface="Tahoma" pitchFamily="34" charset="0"/>
                <a:cs typeface="Tahoma" pitchFamily="34" charset="0"/>
              </a:rPr>
              <a:t>. </a:t>
            </a:r>
            <a:endParaRPr lang="sv-SE" sz="1400" dirty="0">
              <a:latin typeface="Tahoma" pitchFamily="34" charset="0"/>
              <a:ea typeface="Tahoma" pitchFamily="34" charset="0"/>
              <a:cs typeface="Tahoma" pitchFamily="34" charset="0"/>
            </a:endParaRPr>
          </a:p>
          <a:p>
            <a:pPr>
              <a:defRPr/>
            </a:pPr>
            <a:endParaRPr lang="ar-IQ" sz="1400" b="1" dirty="0">
              <a:latin typeface="Tahoma" pitchFamily="34" charset="0"/>
              <a:ea typeface="Tahoma" pitchFamily="34" charset="0"/>
              <a:cs typeface="Tahoma" pitchFamily="34" charset="0"/>
            </a:endParaRPr>
          </a:p>
          <a:p>
            <a:pPr marL="0" indent="0">
              <a:buFont typeface="Wingdings" pitchFamily="2" charset="2"/>
              <a:buNone/>
              <a:defRPr/>
            </a:pPr>
            <a:br>
              <a:rPr lang="sv-SE" sz="1400" b="1" dirty="0">
                <a:latin typeface="Tahoma" pitchFamily="34" charset="0"/>
                <a:ea typeface="Tahoma" pitchFamily="34" charset="0"/>
                <a:cs typeface="Tahoma" pitchFamily="34" charset="0"/>
              </a:rPr>
            </a:br>
            <a:endParaRPr lang="sv-SE" sz="1400" b="1" dirty="0">
              <a:latin typeface="Tahoma" pitchFamily="34" charset="0"/>
              <a:ea typeface="Tahoma" pitchFamily="34" charset="0"/>
              <a:cs typeface="Tahoma" pitchFamily="34" charset="0"/>
            </a:endParaRPr>
          </a:p>
          <a:p>
            <a:pPr marL="0" indent="0">
              <a:buFont typeface="Wingdings" pitchFamily="2" charset="2"/>
              <a:buNone/>
              <a:defRPr/>
            </a:pPr>
            <a:endParaRPr lang="ar-IQ" sz="1400" b="1" dirty="0">
              <a:latin typeface="Tahoma" pitchFamily="34" charset="0"/>
              <a:ea typeface="Tahoma" pitchFamily="34" charset="0"/>
              <a:cs typeface="Tahoma" pitchFamily="34" charset="0"/>
            </a:endParaRPr>
          </a:p>
          <a:p>
            <a:pPr>
              <a:buNone/>
            </a:pPr>
            <a:r>
              <a:rPr lang="sv-SE" sz="1400" b="1" dirty="0">
                <a:latin typeface="Tahoma" pitchFamily="34" charset="0"/>
                <a:ea typeface="Tahoma" pitchFamily="34" charset="0"/>
                <a:cs typeface="Tahoma" pitchFamily="34" charset="0"/>
              </a:rPr>
              <a:t>	</a:t>
            </a:r>
            <a:r>
              <a:rPr lang="sv-SE" sz="14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Menu</a:t>
            </a:r>
            <a:r>
              <a:rPr lang="sv-SE" sz="1200"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Insérer</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choisir</a:t>
            </a:r>
            <a:r>
              <a:rPr lang="sv-SE" sz="1200" dirty="0">
                <a:latin typeface="Tahoma" pitchFamily="34" charset="0"/>
                <a:ea typeface="Tahoma" pitchFamily="34" charset="0"/>
                <a:cs typeface="Tahoma" pitchFamily="34" charset="0"/>
              </a:rPr>
              <a:t> </a:t>
            </a:r>
            <a:r>
              <a:rPr lang="sv-SE" sz="1200" b="1" dirty="0">
                <a:latin typeface="Tahoma" pitchFamily="34" charset="0"/>
                <a:ea typeface="Tahoma" pitchFamily="34" charset="0"/>
                <a:cs typeface="Tahoma" pitchFamily="34" charset="0"/>
              </a:rPr>
              <a:t>WordArt</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pour</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insérer</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un</a:t>
            </a:r>
            <a:r>
              <a:rPr lang="sv-SE" sz="1200" dirty="0">
                <a:latin typeface="Tahoma" pitchFamily="34" charset="0"/>
                <a:ea typeface="Tahoma" pitchFamily="34" charset="0"/>
                <a:cs typeface="Tahoma" pitchFamily="34" charset="0"/>
              </a:rPr>
              <a:t> text </a:t>
            </a:r>
            <a:r>
              <a:rPr lang="sv-SE" sz="1200" dirty="0" err="1">
                <a:latin typeface="Tahoma" pitchFamily="34" charset="0"/>
                <a:ea typeface="Tahoma" pitchFamily="34" charset="0"/>
                <a:cs typeface="Tahoma" pitchFamily="34" charset="0"/>
              </a:rPr>
              <a:t>décoratif</a:t>
            </a:r>
            <a:r>
              <a:rPr lang="sv-SE" sz="1200" dirty="0">
                <a:latin typeface="Tahoma" pitchFamily="34" charset="0"/>
                <a:ea typeface="Tahoma" pitchFamily="34" charset="0"/>
                <a:cs typeface="Tahoma" pitchFamily="34" charset="0"/>
              </a:rPr>
              <a:t> dans </a:t>
            </a:r>
            <a:r>
              <a:rPr lang="sv-SE" sz="1200" dirty="0" err="1">
                <a:latin typeface="Tahoma" pitchFamily="34" charset="0"/>
                <a:ea typeface="Tahoma" pitchFamily="34" charset="0"/>
                <a:cs typeface="Tahoma" pitchFamily="34" charset="0"/>
              </a:rPr>
              <a:t>un</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document</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Cela</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ouvre</a:t>
            </a:r>
            <a:r>
              <a:rPr lang="sv-SE" sz="1200" dirty="0">
                <a:latin typeface="Tahoma" pitchFamily="34" charset="0"/>
                <a:ea typeface="Tahoma" pitchFamily="34" charset="0"/>
                <a:cs typeface="Tahoma" pitchFamily="34" charset="0"/>
              </a:rPr>
              <a:t> des </a:t>
            </a:r>
            <a:r>
              <a:rPr lang="sv-SE" sz="1200" dirty="0" err="1">
                <a:latin typeface="Tahoma" pitchFamily="34" charset="0"/>
                <a:ea typeface="Tahoma" pitchFamily="34" charset="0"/>
                <a:cs typeface="Tahoma" pitchFamily="34" charset="0"/>
              </a:rPr>
              <a:t>modèles</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prêts</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parmi</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lesquels</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vous</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pouvez</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choisir</a:t>
            </a:r>
            <a:r>
              <a:rPr lang="sv-SE" sz="1200" dirty="0">
                <a:latin typeface="Tahoma" pitchFamily="34" charset="0"/>
                <a:ea typeface="Tahoma" pitchFamily="34" charset="0"/>
                <a:cs typeface="Tahoma" pitchFamily="34" charset="0"/>
              </a:rPr>
              <a:t>. </a:t>
            </a:r>
          </a:p>
          <a:p>
            <a:pPr>
              <a:buNone/>
            </a:pPr>
            <a:endParaRPr lang="sv-SE" sz="1200" dirty="0">
              <a:latin typeface="Tahoma" pitchFamily="34" charset="0"/>
              <a:ea typeface="Tahoma" pitchFamily="34" charset="0"/>
              <a:cs typeface="Tahoma" pitchFamily="34" charset="0"/>
            </a:endParaRPr>
          </a:p>
          <a:p>
            <a:pPr lvl="0"/>
            <a:r>
              <a:rPr lang="sv-SE" sz="1200" dirty="0" err="1">
                <a:latin typeface="Tahoma" pitchFamily="34" charset="0"/>
                <a:ea typeface="Tahoma" pitchFamily="34" charset="0"/>
                <a:cs typeface="Tahoma" pitchFamily="34" charset="0"/>
              </a:rPr>
              <a:t>Vous</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pouvez</a:t>
            </a:r>
            <a:r>
              <a:rPr lang="sv-SE" sz="1200" dirty="0">
                <a:latin typeface="Tahoma" pitchFamily="34" charset="0"/>
                <a:ea typeface="Tahoma" pitchFamily="34" charset="0"/>
                <a:cs typeface="Tahoma" pitchFamily="34" charset="0"/>
              </a:rPr>
              <a:t> faire des </a:t>
            </a:r>
            <a:r>
              <a:rPr lang="sv-SE" sz="1200" dirty="0" err="1">
                <a:latin typeface="Tahoma" pitchFamily="34" charset="0"/>
                <a:ea typeface="Tahoma" pitchFamily="34" charset="0"/>
                <a:cs typeface="Tahoma" pitchFamily="34" charset="0"/>
              </a:rPr>
              <a:t>modifications</a:t>
            </a:r>
            <a:r>
              <a:rPr lang="sv-SE" sz="1200" dirty="0">
                <a:latin typeface="Tahoma" pitchFamily="34" charset="0"/>
                <a:ea typeface="Tahoma" pitchFamily="34" charset="0"/>
                <a:cs typeface="Tahoma" pitchFamily="34" charset="0"/>
              </a:rPr>
              <a:t> dans WordArt, par </a:t>
            </a:r>
            <a:r>
              <a:rPr lang="sv-SE" sz="1200" dirty="0" err="1">
                <a:latin typeface="Tahoma" pitchFamily="34" charset="0"/>
                <a:ea typeface="Tahoma" pitchFamily="34" charset="0"/>
                <a:cs typeface="Tahoma" pitchFamily="34" charset="0"/>
              </a:rPr>
              <a:t>exemple</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pour</a:t>
            </a:r>
            <a:r>
              <a:rPr lang="sv-SE" sz="1200" dirty="0">
                <a:latin typeface="Tahoma" pitchFamily="34" charset="0"/>
                <a:ea typeface="Tahoma" pitchFamily="34" charset="0"/>
                <a:cs typeface="Tahoma" pitchFamily="34" charset="0"/>
              </a:rPr>
              <a:t> la </a:t>
            </a:r>
            <a:r>
              <a:rPr lang="sv-SE" sz="1200" dirty="0" err="1">
                <a:latin typeface="Tahoma" pitchFamily="34" charset="0"/>
                <a:ea typeface="Tahoma" pitchFamily="34" charset="0"/>
                <a:cs typeface="Tahoma" pitchFamily="34" charset="0"/>
              </a:rPr>
              <a:t>taille</a:t>
            </a:r>
            <a:r>
              <a:rPr lang="sv-SE" sz="1200" dirty="0">
                <a:latin typeface="Tahoma" pitchFamily="34" charset="0"/>
                <a:ea typeface="Tahoma" pitchFamily="34" charset="0"/>
                <a:cs typeface="Tahoma" pitchFamily="34" charset="0"/>
              </a:rPr>
              <a:t> de </a:t>
            </a:r>
            <a:r>
              <a:rPr lang="sv-SE" sz="1200" dirty="0" err="1">
                <a:latin typeface="Tahoma" pitchFamily="34" charset="0"/>
                <a:ea typeface="Tahoma" pitchFamily="34" charset="0"/>
                <a:cs typeface="Tahoma" pitchFamily="34" charset="0"/>
              </a:rPr>
              <a:t>police</a:t>
            </a:r>
            <a:r>
              <a:rPr lang="sv-SE" sz="1200" dirty="0">
                <a:latin typeface="Tahoma" pitchFamily="34" charset="0"/>
                <a:ea typeface="Tahoma" pitchFamily="34" charset="0"/>
                <a:cs typeface="Tahoma" pitchFamily="34" charset="0"/>
              </a:rPr>
              <a:t> et la </a:t>
            </a:r>
            <a:r>
              <a:rPr lang="sv-SE" sz="1200" dirty="0" err="1">
                <a:latin typeface="Tahoma" pitchFamily="34" charset="0"/>
                <a:ea typeface="Tahoma" pitchFamily="34" charset="0"/>
                <a:cs typeface="Tahoma" pitchFamily="34" charset="0"/>
              </a:rPr>
              <a:t>couleur</a:t>
            </a:r>
            <a:r>
              <a:rPr lang="sv-SE" sz="1200" dirty="0">
                <a:latin typeface="Tahoma" pitchFamily="34" charset="0"/>
                <a:ea typeface="Tahoma" pitchFamily="34" charset="0"/>
                <a:cs typeface="Tahoma" pitchFamily="34" charset="0"/>
              </a:rPr>
              <a:t> de </a:t>
            </a:r>
            <a:r>
              <a:rPr lang="sv-SE" sz="1200" dirty="0" err="1">
                <a:latin typeface="Tahoma" pitchFamily="34" charset="0"/>
                <a:ea typeface="Tahoma" pitchFamily="34" charset="0"/>
                <a:cs typeface="Tahoma" pitchFamily="34" charset="0"/>
              </a:rPr>
              <a:t>police</a:t>
            </a:r>
            <a:r>
              <a:rPr lang="sv-SE" sz="1200" dirty="0">
                <a:latin typeface="Tahoma" pitchFamily="34" charset="0"/>
                <a:ea typeface="Tahoma" pitchFamily="34" charset="0"/>
                <a:cs typeface="Tahoma" pitchFamily="34" charset="0"/>
              </a:rPr>
              <a:t>, en </a:t>
            </a:r>
            <a:r>
              <a:rPr lang="sv-SE" sz="1200" dirty="0" err="1">
                <a:latin typeface="Tahoma" pitchFamily="34" charset="0"/>
                <a:ea typeface="Tahoma" pitchFamily="34" charset="0"/>
                <a:cs typeface="Tahoma" pitchFamily="34" charset="0"/>
              </a:rPr>
              <a:t>utilisant</a:t>
            </a:r>
            <a:r>
              <a:rPr lang="sv-SE" sz="1200" dirty="0">
                <a:latin typeface="Tahoma" pitchFamily="34" charset="0"/>
                <a:ea typeface="Tahoma" pitchFamily="34" charset="0"/>
                <a:cs typeface="Tahoma" pitchFamily="34" charset="0"/>
              </a:rPr>
              <a:t> les alternatives </a:t>
            </a:r>
            <a:r>
              <a:rPr lang="sv-SE" sz="1200" dirty="0" err="1">
                <a:latin typeface="Tahoma" pitchFamily="34" charset="0"/>
                <a:ea typeface="Tahoma" pitchFamily="34" charset="0"/>
                <a:cs typeface="Tahoma" pitchFamily="34" charset="0"/>
              </a:rPr>
              <a:t>d’outils</a:t>
            </a:r>
            <a:r>
              <a:rPr lang="sv-SE" sz="1200" dirty="0">
                <a:latin typeface="Tahoma" pitchFamily="34" charset="0"/>
                <a:ea typeface="Tahoma" pitchFamily="34" charset="0"/>
                <a:cs typeface="Tahoma" pitchFamily="34" charset="0"/>
              </a:rPr>
              <a:t> de </a:t>
            </a:r>
            <a:r>
              <a:rPr lang="sv-SE" sz="1200" dirty="0" err="1">
                <a:latin typeface="Tahoma" pitchFamily="34" charset="0"/>
                <a:ea typeface="Tahoma" pitchFamily="34" charset="0"/>
                <a:cs typeface="Tahoma" pitchFamily="34" charset="0"/>
              </a:rPr>
              <a:t>dessin</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qui</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sont</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accessibles</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automatiquement</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lorsque</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vous</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insérez</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ou</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sélectionnez</a:t>
            </a:r>
            <a:r>
              <a:rPr lang="sv-SE" sz="1200" dirty="0">
                <a:latin typeface="Tahoma" pitchFamily="34" charset="0"/>
                <a:ea typeface="Tahoma" pitchFamily="34" charset="0"/>
                <a:cs typeface="Tahoma" pitchFamily="34" charset="0"/>
              </a:rPr>
              <a:t> WordArt dans </a:t>
            </a:r>
            <a:r>
              <a:rPr lang="sv-SE" sz="1200" dirty="0" err="1">
                <a:latin typeface="Tahoma" pitchFamily="34" charset="0"/>
                <a:ea typeface="Tahoma" pitchFamily="34" charset="0"/>
                <a:cs typeface="Tahoma" pitchFamily="34" charset="0"/>
              </a:rPr>
              <a:t>un</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document</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Ou</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faites</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un</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clic</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droit</a:t>
            </a:r>
            <a:r>
              <a:rPr lang="sv-SE" sz="1200" dirty="0">
                <a:latin typeface="Tahoma" pitchFamily="34" charset="0"/>
                <a:ea typeface="Tahoma" pitchFamily="34" charset="0"/>
                <a:cs typeface="Tahoma" pitchFamily="34" charset="0"/>
              </a:rPr>
              <a:t> avec la </a:t>
            </a:r>
            <a:r>
              <a:rPr lang="sv-SE" sz="1200" dirty="0" err="1">
                <a:latin typeface="Tahoma" pitchFamily="34" charset="0"/>
                <a:ea typeface="Tahoma" pitchFamily="34" charset="0"/>
                <a:cs typeface="Tahoma" pitchFamily="34" charset="0"/>
              </a:rPr>
              <a:t>souris</a:t>
            </a:r>
            <a:r>
              <a:rPr lang="sv-SE" sz="1200" dirty="0">
                <a:latin typeface="Tahoma" pitchFamily="34" charset="0"/>
                <a:ea typeface="Tahoma" pitchFamily="34" charset="0"/>
                <a:cs typeface="Tahoma" pitchFamily="34" charset="0"/>
              </a:rPr>
              <a:t> sur </a:t>
            </a:r>
            <a:r>
              <a:rPr lang="sv-SE" sz="1200" dirty="0" err="1">
                <a:latin typeface="Tahoma" pitchFamily="34" charset="0"/>
                <a:ea typeface="Tahoma" pitchFamily="34" charset="0"/>
                <a:cs typeface="Tahoma" pitchFamily="34" charset="0"/>
              </a:rPr>
              <a:t>une</a:t>
            </a:r>
            <a:r>
              <a:rPr lang="sv-SE" sz="1200" dirty="0">
                <a:latin typeface="Tahoma" pitchFamily="34" charset="0"/>
                <a:ea typeface="Tahoma" pitchFamily="34" charset="0"/>
                <a:cs typeface="Tahoma" pitchFamily="34" charset="0"/>
              </a:rPr>
              <a:t> </a:t>
            </a:r>
            <a:r>
              <a:rPr lang="sv-SE" sz="1200" dirty="0" err="1">
                <a:latin typeface="Tahoma" pitchFamily="34" charset="0"/>
                <a:ea typeface="Tahoma" pitchFamily="34" charset="0"/>
                <a:cs typeface="Tahoma" pitchFamily="34" charset="0"/>
              </a:rPr>
              <a:t>figure</a:t>
            </a:r>
            <a:r>
              <a:rPr lang="sv-SE" sz="1200" dirty="0">
                <a:latin typeface="Tahoma" pitchFamily="34" charset="0"/>
                <a:ea typeface="Tahoma" pitchFamily="34" charset="0"/>
                <a:cs typeface="Tahoma" pitchFamily="34" charset="0"/>
              </a:rPr>
              <a:t> et </a:t>
            </a:r>
            <a:r>
              <a:rPr lang="sv-SE" sz="1200" dirty="0" err="1">
                <a:latin typeface="Tahoma" pitchFamily="34" charset="0"/>
                <a:ea typeface="Tahoma" pitchFamily="34" charset="0"/>
                <a:cs typeface="Tahoma" pitchFamily="34" charset="0"/>
              </a:rPr>
              <a:t>choisissez</a:t>
            </a:r>
            <a:r>
              <a:rPr lang="sv-SE" sz="1200" dirty="0">
                <a:latin typeface="Tahoma" pitchFamily="34" charset="0"/>
                <a:ea typeface="Tahoma" pitchFamily="34" charset="0"/>
                <a:cs typeface="Tahoma" pitchFamily="34" charset="0"/>
              </a:rPr>
              <a:t> </a:t>
            </a:r>
            <a:r>
              <a:rPr lang="sv-SE" sz="1200" b="1" dirty="0">
                <a:latin typeface="Tahoma" pitchFamily="34" charset="0"/>
                <a:ea typeface="Tahoma" pitchFamily="34" charset="0"/>
                <a:cs typeface="Tahoma" pitchFamily="34" charset="0"/>
              </a:rPr>
              <a:t>Format </a:t>
            </a:r>
            <a:r>
              <a:rPr lang="sv-SE" sz="1200" b="1" dirty="0" err="1">
                <a:latin typeface="Tahoma" pitchFamily="34" charset="0"/>
                <a:ea typeface="Tahoma" pitchFamily="34" charset="0"/>
                <a:cs typeface="Tahoma" pitchFamily="34" charset="0"/>
              </a:rPr>
              <a:t>AutoShape</a:t>
            </a:r>
            <a:r>
              <a:rPr lang="sv-SE" sz="1200" b="1" dirty="0">
                <a:latin typeface="Tahoma" pitchFamily="34" charset="0"/>
                <a:ea typeface="Tahoma" pitchFamily="34" charset="0"/>
                <a:cs typeface="Tahoma" pitchFamily="34" charset="0"/>
              </a:rPr>
              <a:t>.</a:t>
            </a:r>
            <a:r>
              <a:rPr lang="ar-IQ" sz="1200" dirty="0"/>
              <a:t> </a:t>
            </a:r>
            <a:endParaRPr lang="sv-SE" sz="1200" dirty="0"/>
          </a:p>
        </p:txBody>
      </p:sp>
      <p:pic>
        <p:nvPicPr>
          <p:cNvPr id="3075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55576" y="1795755"/>
            <a:ext cx="6697663" cy="661437"/>
          </a:xfrm>
          <a:prstGeom prst="rect">
            <a:avLst/>
          </a:prstGeom>
          <a:noFill/>
          <a:ln w="9525">
            <a:noFill/>
            <a:miter lim="800000"/>
            <a:headEnd/>
            <a:tailEnd/>
          </a:ln>
        </p:spPr>
      </p:pic>
      <p:sp>
        <p:nvSpPr>
          <p:cNvPr id="32" name="Oval 31"/>
          <p:cNvSpPr/>
          <p:nvPr/>
        </p:nvSpPr>
        <p:spPr>
          <a:xfrm>
            <a:off x="2221186" y="1996006"/>
            <a:ext cx="431824" cy="358775"/>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Tahoma" pitchFamily="34" charset="0"/>
              <a:ea typeface="Tahoma" pitchFamily="34" charset="0"/>
              <a:cs typeface="Tahoma" pitchFamily="34" charset="0"/>
            </a:endParaRPr>
          </a:p>
        </p:txBody>
      </p:sp>
      <p:sp>
        <p:nvSpPr>
          <p:cNvPr id="33" name="Oval 32"/>
          <p:cNvSpPr/>
          <p:nvPr/>
        </p:nvSpPr>
        <p:spPr>
          <a:xfrm>
            <a:off x="5508104" y="2003465"/>
            <a:ext cx="540817" cy="346816"/>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Tahoma" pitchFamily="34" charset="0"/>
              <a:ea typeface="Tahoma" pitchFamily="34" charset="0"/>
              <a:cs typeface="Tahoma" pitchFamily="34" charset="0"/>
            </a:endParaRPr>
          </a:p>
        </p:txBody>
      </p:sp>
      <p:grpSp>
        <p:nvGrpSpPr>
          <p:cNvPr id="6" name="Group 57"/>
          <p:cNvGrpSpPr>
            <a:grpSpLocks/>
          </p:cNvGrpSpPr>
          <p:nvPr/>
        </p:nvGrpSpPr>
        <p:grpSpPr bwMode="auto">
          <a:xfrm>
            <a:off x="179015" y="2097385"/>
            <a:ext cx="3601169" cy="3132137"/>
            <a:chOff x="4067945" y="1700808"/>
            <a:chExt cx="3600407" cy="3132211"/>
          </a:xfrm>
        </p:grpSpPr>
        <p:pic>
          <p:nvPicPr>
            <p:cNvPr id="30754" name="Picture 36" descr="fig2.JPG"/>
            <p:cNvPicPr>
              <a:picLocks noChangeAspect="1"/>
            </p:cNvPicPr>
            <p:nvPr/>
          </p:nvPicPr>
          <p:blipFill>
            <a:blip r:embed="rId3" cstate="print"/>
            <a:srcRect/>
            <a:stretch>
              <a:fillRect/>
            </a:stretch>
          </p:blipFill>
          <p:spPr bwMode="auto">
            <a:xfrm>
              <a:off x="4067945" y="1700808"/>
              <a:ext cx="1872208" cy="3132211"/>
            </a:xfrm>
            <a:prstGeom prst="rect">
              <a:avLst/>
            </a:prstGeom>
            <a:noFill/>
            <a:ln w="9525">
              <a:noFill/>
              <a:miter lim="800000"/>
              <a:headEnd/>
              <a:tailEnd/>
            </a:ln>
          </p:spPr>
        </p:pic>
        <p:sp>
          <p:nvSpPr>
            <p:cNvPr id="30755" name="AutoShape 14"/>
            <p:cNvSpPr>
              <a:spLocks noChangeArrowheads="1"/>
            </p:cNvSpPr>
            <p:nvPr/>
          </p:nvSpPr>
          <p:spPr bwMode="auto">
            <a:xfrm>
              <a:off x="5940152" y="2132855"/>
              <a:ext cx="1728200" cy="633904"/>
            </a:xfrm>
            <a:prstGeom prst="wedgeRoundRectCallout">
              <a:avLst>
                <a:gd name="adj1" fmla="val -61350"/>
                <a:gd name="adj2" fmla="val 78327"/>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050" b="1" dirty="0" err="1">
                  <a:latin typeface="Tahoma" pitchFamily="34" charset="0"/>
                  <a:ea typeface="Tahoma" pitchFamily="34" charset="0"/>
                  <a:cs typeface="Tahoma" pitchFamily="34" charset="0"/>
                </a:rPr>
                <a:t>Choisissez</a:t>
              </a:r>
              <a:r>
                <a:rPr lang="sv-SE" sz="1050" b="1" dirty="0">
                  <a:latin typeface="Tahoma" pitchFamily="34" charset="0"/>
                  <a:ea typeface="Tahoma" pitchFamily="34" charset="0"/>
                  <a:cs typeface="Tahoma" pitchFamily="34" charset="0"/>
                </a:rPr>
                <a:t> </a:t>
              </a:r>
              <a:r>
                <a:rPr lang="sv-SE" sz="1050" b="1" dirty="0" err="1">
                  <a:latin typeface="Tahoma" pitchFamily="34" charset="0"/>
                  <a:ea typeface="Tahoma" pitchFamily="34" charset="0"/>
                  <a:cs typeface="Tahoma" pitchFamily="34" charset="0"/>
                </a:rPr>
                <a:t>une</a:t>
              </a:r>
              <a:r>
                <a:rPr lang="sv-SE" sz="1050" b="1" dirty="0">
                  <a:latin typeface="Tahoma" pitchFamily="34" charset="0"/>
                  <a:ea typeface="Tahoma" pitchFamily="34" charset="0"/>
                  <a:cs typeface="Tahoma" pitchFamily="34" charset="0"/>
                </a:rPr>
                <a:t> </a:t>
              </a:r>
              <a:r>
                <a:rPr lang="sv-SE" sz="1050" b="1" dirty="0" err="1">
                  <a:latin typeface="Tahoma" pitchFamily="34" charset="0"/>
                  <a:ea typeface="Tahoma" pitchFamily="34" charset="0"/>
                  <a:cs typeface="Tahoma" pitchFamily="34" charset="0"/>
                </a:rPr>
                <a:t>figure</a:t>
              </a:r>
              <a:r>
                <a:rPr lang="sv-SE" sz="1050" b="1" dirty="0">
                  <a:latin typeface="Tahoma" pitchFamily="34" charset="0"/>
                  <a:ea typeface="Tahoma" pitchFamily="34" charset="0"/>
                  <a:cs typeface="Tahoma" pitchFamily="34" charset="0"/>
                </a:rPr>
                <a:t> à </a:t>
              </a:r>
              <a:r>
                <a:rPr lang="sv-SE" sz="1050" b="1" dirty="0" err="1">
                  <a:latin typeface="Tahoma" pitchFamily="34" charset="0"/>
                  <a:ea typeface="Tahoma" pitchFamily="34" charset="0"/>
                  <a:cs typeface="Tahoma" pitchFamily="34" charset="0"/>
                </a:rPr>
                <a:t>insérer</a:t>
              </a:r>
              <a:r>
                <a:rPr lang="sv-SE" sz="1050" b="1" dirty="0">
                  <a:latin typeface="Tahoma" pitchFamily="34" charset="0"/>
                  <a:ea typeface="Tahoma" pitchFamily="34" charset="0"/>
                  <a:cs typeface="Tahoma" pitchFamily="34" charset="0"/>
                </a:rPr>
                <a:t> dans le </a:t>
              </a:r>
              <a:r>
                <a:rPr lang="sv-SE" sz="1050" b="1" dirty="0" err="1">
                  <a:latin typeface="Tahoma" pitchFamily="34" charset="0"/>
                  <a:ea typeface="Tahoma" pitchFamily="34" charset="0"/>
                  <a:cs typeface="Tahoma" pitchFamily="34" charset="0"/>
                </a:rPr>
                <a:t>document</a:t>
              </a:r>
              <a:r>
                <a:rPr lang="sv-SE" sz="1050" b="1" dirty="0">
                  <a:latin typeface="Tahoma" pitchFamily="34" charset="0"/>
                  <a:ea typeface="Tahoma" pitchFamily="34" charset="0"/>
                  <a:cs typeface="Tahoma" pitchFamily="34" charset="0"/>
                </a:rPr>
                <a:t>. </a:t>
              </a:r>
            </a:p>
          </p:txBody>
        </p:sp>
      </p:grpSp>
      <p:pic>
        <p:nvPicPr>
          <p:cNvPr id="51" name="Picture 50"/>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7432415" y="2337211"/>
            <a:ext cx="1304821" cy="1801691"/>
          </a:xfrm>
          <a:prstGeom prst="rect">
            <a:avLst/>
          </a:prstGeom>
          <a:noFill/>
          <a:ln w="9525">
            <a:noFill/>
            <a:miter lim="800000"/>
            <a:headEnd/>
            <a:tailEnd/>
          </a:ln>
        </p:spPr>
      </p:pic>
      <p:pic>
        <p:nvPicPr>
          <p:cNvPr id="52" name="Picture 51"/>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7286176" y="4797152"/>
            <a:ext cx="1781175" cy="687024"/>
          </a:xfrm>
          <a:prstGeom prst="rect">
            <a:avLst/>
          </a:prstGeom>
          <a:noFill/>
          <a:ln w="9525">
            <a:noFill/>
            <a:miter lim="800000"/>
            <a:headEnd/>
            <a:tailEnd/>
          </a:ln>
        </p:spPr>
      </p:pic>
      <p:sp>
        <p:nvSpPr>
          <p:cNvPr id="53" name="AutoShape 14"/>
          <p:cNvSpPr>
            <a:spLocks noChangeArrowheads="1"/>
          </p:cNvSpPr>
          <p:nvPr/>
        </p:nvSpPr>
        <p:spPr bwMode="auto">
          <a:xfrm>
            <a:off x="7083555" y="1203918"/>
            <a:ext cx="1566168" cy="792088"/>
          </a:xfrm>
          <a:prstGeom prst="wedgeRoundRectCallout">
            <a:avLst>
              <a:gd name="adj1" fmla="val 23733"/>
              <a:gd name="adj2" fmla="val 88729"/>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100" b="1" dirty="0" err="1">
                <a:latin typeface="Tahoma" pitchFamily="34" charset="0"/>
                <a:ea typeface="Tahoma" pitchFamily="34" charset="0"/>
                <a:cs typeface="Tahoma" pitchFamily="34" charset="0"/>
              </a:rPr>
              <a:t>Choisir</a:t>
            </a:r>
            <a:r>
              <a:rPr lang="sv-SE" sz="1100" b="1" dirty="0">
                <a:latin typeface="Tahoma" pitchFamily="34" charset="0"/>
                <a:ea typeface="Tahoma" pitchFamily="34" charset="0"/>
                <a:cs typeface="Tahoma" pitchFamily="34" charset="0"/>
              </a:rPr>
              <a:t> </a:t>
            </a:r>
            <a:r>
              <a:rPr lang="sv-SE" sz="1100" b="1" dirty="0" err="1">
                <a:latin typeface="Tahoma" pitchFamily="34" charset="0"/>
                <a:ea typeface="Tahoma" pitchFamily="34" charset="0"/>
                <a:cs typeface="Tahoma" pitchFamily="34" charset="0"/>
              </a:rPr>
              <a:t>un</a:t>
            </a:r>
            <a:r>
              <a:rPr lang="sv-SE" sz="1100" b="1" dirty="0">
                <a:latin typeface="Tahoma" pitchFamily="34" charset="0"/>
                <a:ea typeface="Tahoma" pitchFamily="34" charset="0"/>
                <a:cs typeface="Tahoma" pitchFamily="34" charset="0"/>
              </a:rPr>
              <a:t> </a:t>
            </a:r>
            <a:r>
              <a:rPr lang="sv-SE" sz="1100" b="1" dirty="0" err="1">
                <a:latin typeface="Tahoma" pitchFamily="34" charset="0"/>
                <a:ea typeface="Tahoma" pitchFamily="34" charset="0"/>
                <a:cs typeface="Tahoma" pitchFamily="34" charset="0"/>
              </a:rPr>
              <a:t>texte</a:t>
            </a:r>
            <a:r>
              <a:rPr lang="sv-SE" sz="1100" b="1" dirty="0">
                <a:latin typeface="Tahoma" pitchFamily="34" charset="0"/>
                <a:ea typeface="Tahoma" pitchFamily="34" charset="0"/>
                <a:cs typeface="Tahoma" pitchFamily="34" charset="0"/>
              </a:rPr>
              <a:t> </a:t>
            </a:r>
            <a:r>
              <a:rPr lang="sv-SE" sz="1100" b="1" dirty="0" err="1">
                <a:latin typeface="Tahoma" pitchFamily="34" charset="0"/>
                <a:ea typeface="Tahoma" pitchFamily="34" charset="0"/>
                <a:cs typeface="Tahoma" pitchFamily="34" charset="0"/>
              </a:rPr>
              <a:t>décoratif</a:t>
            </a:r>
            <a:r>
              <a:rPr lang="sv-SE" sz="1100" b="1" dirty="0">
                <a:latin typeface="Tahoma" pitchFamily="34" charset="0"/>
                <a:ea typeface="Tahoma" pitchFamily="34" charset="0"/>
                <a:cs typeface="Tahoma" pitchFamily="34" charset="0"/>
              </a:rPr>
              <a:t> à </a:t>
            </a:r>
            <a:r>
              <a:rPr lang="sv-SE" sz="1100" b="1" dirty="0" err="1">
                <a:latin typeface="Tahoma" pitchFamily="34" charset="0"/>
                <a:ea typeface="Tahoma" pitchFamily="34" charset="0"/>
                <a:cs typeface="Tahoma" pitchFamily="34" charset="0"/>
              </a:rPr>
              <a:t>ajouter</a:t>
            </a:r>
            <a:r>
              <a:rPr lang="sv-SE" sz="1100" b="1" dirty="0">
                <a:latin typeface="Tahoma" pitchFamily="34" charset="0"/>
                <a:ea typeface="Tahoma" pitchFamily="34" charset="0"/>
                <a:cs typeface="Tahoma" pitchFamily="34" charset="0"/>
              </a:rPr>
              <a:t> dans </a:t>
            </a:r>
            <a:r>
              <a:rPr lang="sv-SE" sz="1100" b="1" dirty="0" err="1">
                <a:latin typeface="Tahoma" pitchFamily="34" charset="0"/>
                <a:ea typeface="Tahoma" pitchFamily="34" charset="0"/>
                <a:cs typeface="Tahoma" pitchFamily="34" charset="0"/>
              </a:rPr>
              <a:t>un</a:t>
            </a:r>
            <a:r>
              <a:rPr lang="sv-SE" sz="1100" b="1" dirty="0">
                <a:latin typeface="Tahoma" pitchFamily="34" charset="0"/>
                <a:ea typeface="Tahoma" pitchFamily="34" charset="0"/>
                <a:cs typeface="Tahoma" pitchFamily="34" charset="0"/>
              </a:rPr>
              <a:t> </a:t>
            </a:r>
            <a:r>
              <a:rPr lang="sv-SE" sz="1100" b="1" dirty="0" err="1">
                <a:latin typeface="Tahoma" pitchFamily="34" charset="0"/>
                <a:ea typeface="Tahoma" pitchFamily="34" charset="0"/>
                <a:cs typeface="Tahoma" pitchFamily="34" charset="0"/>
              </a:rPr>
              <a:t>document</a:t>
            </a:r>
            <a:r>
              <a:rPr lang="sv-SE" sz="1100" b="1" dirty="0">
                <a:latin typeface="Tahoma" pitchFamily="34" charset="0"/>
                <a:ea typeface="Tahoma" pitchFamily="34" charset="0"/>
                <a:cs typeface="Tahoma" pitchFamily="34" charset="0"/>
              </a:rPr>
              <a:t>.</a:t>
            </a:r>
          </a:p>
        </p:txBody>
      </p:sp>
      <p:sp>
        <p:nvSpPr>
          <p:cNvPr id="54" name="AutoShape 14"/>
          <p:cNvSpPr>
            <a:spLocks noChangeArrowheads="1"/>
          </p:cNvSpPr>
          <p:nvPr/>
        </p:nvSpPr>
        <p:spPr bwMode="auto">
          <a:xfrm>
            <a:off x="7375162" y="5517232"/>
            <a:ext cx="1603202" cy="431576"/>
          </a:xfrm>
          <a:prstGeom prst="wedgeRoundRectCallout">
            <a:avLst>
              <a:gd name="adj1" fmla="val -10865"/>
              <a:gd name="adj2" fmla="val -118679"/>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ar-IQ" sz="1050" b="1" dirty="0">
                <a:solidFill>
                  <a:schemeClr val="bg1"/>
                </a:solidFill>
                <a:latin typeface="Tahoma" pitchFamily="34" charset="0"/>
                <a:ea typeface="Tahoma" pitchFamily="34" charset="0"/>
                <a:cs typeface="Tahoma" pitchFamily="34" charset="0"/>
              </a:rPr>
              <a:t> </a:t>
            </a:r>
            <a:r>
              <a:rPr lang="sv-SE" sz="1050" b="1" dirty="0" err="1">
                <a:latin typeface="Tahoma" pitchFamily="34" charset="0"/>
                <a:ea typeface="Tahoma" pitchFamily="34" charset="0"/>
                <a:cs typeface="Tahoma" pitchFamily="34" charset="0"/>
              </a:rPr>
              <a:t>Écrivez</a:t>
            </a:r>
            <a:r>
              <a:rPr lang="sv-SE" sz="1050" b="1" dirty="0">
                <a:latin typeface="Tahoma" pitchFamily="34" charset="0"/>
                <a:ea typeface="Tahoma" pitchFamily="34" charset="0"/>
                <a:cs typeface="Tahoma" pitchFamily="34" charset="0"/>
              </a:rPr>
              <a:t> le </a:t>
            </a:r>
            <a:r>
              <a:rPr lang="sv-SE" sz="1050" b="1" dirty="0" err="1">
                <a:latin typeface="Tahoma" pitchFamily="34" charset="0"/>
                <a:ea typeface="Tahoma" pitchFamily="34" charset="0"/>
                <a:cs typeface="Tahoma" pitchFamily="34" charset="0"/>
              </a:rPr>
              <a:t>texte</a:t>
            </a:r>
            <a:r>
              <a:rPr lang="sv-SE" sz="1050" b="1" dirty="0">
                <a:latin typeface="Tahoma" pitchFamily="34" charset="0"/>
                <a:ea typeface="Tahoma" pitchFamily="34" charset="0"/>
                <a:cs typeface="Tahoma" pitchFamily="34" charset="0"/>
              </a:rPr>
              <a:t> </a:t>
            </a:r>
            <a:r>
              <a:rPr lang="sv-SE" sz="1050" b="1" dirty="0" err="1">
                <a:latin typeface="Tahoma" pitchFamily="34" charset="0"/>
                <a:ea typeface="Tahoma" pitchFamily="34" charset="0"/>
                <a:cs typeface="Tahoma" pitchFamily="34" charset="0"/>
              </a:rPr>
              <a:t>ici</a:t>
            </a:r>
            <a:r>
              <a:rPr lang="sv-SE" sz="1050" b="1" dirty="0">
                <a:latin typeface="Tahoma" pitchFamily="34" charset="0"/>
                <a:ea typeface="Tahoma" pitchFamily="34" charset="0"/>
                <a:cs typeface="Tahoma" pitchFamily="34" charset="0"/>
              </a:rPr>
              <a:t>. </a:t>
            </a:r>
          </a:p>
        </p:txBody>
      </p:sp>
      <p:sp>
        <p:nvSpPr>
          <p:cNvPr id="22557" name="WordArt 29"/>
          <p:cNvSpPr>
            <a:spLocks noChangeArrowheads="1" noChangeShapeType="1" noTextEdit="1"/>
          </p:cNvSpPr>
          <p:nvPr/>
        </p:nvSpPr>
        <p:spPr bwMode="auto">
          <a:xfrm>
            <a:off x="2843808" y="3238057"/>
            <a:ext cx="3073400" cy="720725"/>
          </a:xfrm>
          <a:prstGeom prst="rect">
            <a:avLst/>
          </a:prstGeom>
        </p:spPr>
        <p:txBody>
          <a:bodyPr wrap="none" fromWordArt="1">
            <a:prstTxWarp prst="textDeflate">
              <a:avLst>
                <a:gd name="adj" fmla="val 36554"/>
              </a:avLst>
            </a:prstTxWarp>
          </a:bodyPr>
          <a:lstStyle/>
          <a:p>
            <a:pPr algn="ctr"/>
            <a:r>
              <a:rPr lang="sv-SE" sz="3600" kern="10" dirty="0">
                <a:ln w="9525">
                  <a:solidFill>
                    <a:srgbClr val="000000"/>
                  </a:solidFill>
                  <a:round/>
                  <a:headEnd/>
                  <a:tailEnd/>
                </a:ln>
                <a:solidFill>
                  <a:srgbClr val="000000"/>
                </a:solidFill>
                <a:latin typeface="Tahoma" pitchFamily="34" charset="0"/>
                <a:ea typeface="Tahoma" pitchFamily="34" charset="0"/>
                <a:cs typeface="Tahoma" pitchFamily="34" charset="0"/>
              </a:rPr>
              <a:t>Maria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arn(inVertical)">
                                      <p:cBhvr>
                                        <p:cTn id="12" dur="500"/>
                                        <p:tgtEl>
                                          <p:spTgt spid="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 calcmode="lin" valueType="num">
                                      <p:cBhvr additive="base">
                                        <p:cTn id="3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anim calcmode="lin" valueType="num">
                                      <p:cBhvr additive="base">
                                        <p:cTn id="4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additive="base">
                                        <p:cTn id="47" dur="500" fill="hold"/>
                                        <p:tgtEl>
                                          <p:spTgt spid="33"/>
                                        </p:tgtEl>
                                        <p:attrNameLst>
                                          <p:attrName>ppt_x</p:attrName>
                                        </p:attrNameLst>
                                      </p:cBhvr>
                                      <p:tavLst>
                                        <p:tav tm="0">
                                          <p:val>
                                            <p:strVal val="#ppt_x"/>
                                          </p:val>
                                        </p:tav>
                                        <p:tav tm="100000">
                                          <p:val>
                                            <p:strVal val="#ppt_x"/>
                                          </p:val>
                                        </p:tav>
                                      </p:tavLst>
                                    </p:anim>
                                    <p:anim calcmode="lin" valueType="num">
                                      <p:cBhvr additive="base">
                                        <p:cTn id="4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nodeType="click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blinds(horizontal)">
                                      <p:cBhvr>
                                        <p:cTn id="53" dur="500"/>
                                        <p:tgtEl>
                                          <p:spTgt spid="51"/>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blinds(horizontal)">
                                      <p:cBhvr>
                                        <p:cTn id="56" dur="500"/>
                                        <p:tgtEl>
                                          <p:spTgt spid="53"/>
                                        </p:tgtEl>
                                      </p:cBhvr>
                                    </p:animEffect>
                                  </p:childTnLst>
                                </p:cTn>
                              </p:par>
                              <p:par>
                                <p:cTn id="57" presetID="3" presetClass="entr" presetSubtype="10" fill="hold" nodeType="withEffect">
                                  <p:stCondLst>
                                    <p:cond delay="0"/>
                                  </p:stCondLst>
                                  <p:childTnLst>
                                    <p:set>
                                      <p:cBhvr>
                                        <p:cTn id="58" dur="1" fill="hold">
                                          <p:stCondLst>
                                            <p:cond delay="0"/>
                                          </p:stCondLst>
                                        </p:cTn>
                                        <p:tgtEl>
                                          <p:spTgt spid="52"/>
                                        </p:tgtEl>
                                        <p:attrNameLst>
                                          <p:attrName>style.visibility</p:attrName>
                                        </p:attrNameLst>
                                      </p:cBhvr>
                                      <p:to>
                                        <p:strVal val="visible"/>
                                      </p:to>
                                    </p:set>
                                    <p:animEffect transition="in" filter="blinds(horizontal)">
                                      <p:cBhvr>
                                        <p:cTn id="59" dur="500"/>
                                        <p:tgtEl>
                                          <p:spTgt spid="52"/>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blinds(horizontal)">
                                      <p:cBhvr>
                                        <p:cTn id="64" dur="500"/>
                                        <p:tgtEl>
                                          <p:spTgt spid="54"/>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xit" presetSubtype="10" fill="hold" nodeType="clickEffect">
                                  <p:stCondLst>
                                    <p:cond delay="0"/>
                                  </p:stCondLst>
                                  <p:childTnLst>
                                    <p:animEffect transition="out" filter="blinds(horizontal)">
                                      <p:cBhvr>
                                        <p:cTn id="68" dur="500"/>
                                        <p:tgtEl>
                                          <p:spTgt spid="51"/>
                                        </p:tgtEl>
                                      </p:cBhvr>
                                    </p:animEffect>
                                    <p:set>
                                      <p:cBhvr>
                                        <p:cTn id="69" dur="1" fill="hold">
                                          <p:stCondLst>
                                            <p:cond delay="499"/>
                                          </p:stCondLst>
                                        </p:cTn>
                                        <p:tgtEl>
                                          <p:spTgt spid="51"/>
                                        </p:tgtEl>
                                        <p:attrNameLst>
                                          <p:attrName>style.visibility</p:attrName>
                                        </p:attrNameLst>
                                      </p:cBhvr>
                                      <p:to>
                                        <p:strVal val="hidden"/>
                                      </p:to>
                                    </p:set>
                                  </p:childTnLst>
                                </p:cTn>
                              </p:par>
                              <p:par>
                                <p:cTn id="70" presetID="3" presetClass="exit" presetSubtype="10" fill="hold" grpId="1" nodeType="withEffect">
                                  <p:stCondLst>
                                    <p:cond delay="0"/>
                                  </p:stCondLst>
                                  <p:childTnLst>
                                    <p:animEffect transition="out" filter="blinds(horizontal)">
                                      <p:cBhvr>
                                        <p:cTn id="71" dur="500"/>
                                        <p:tgtEl>
                                          <p:spTgt spid="53"/>
                                        </p:tgtEl>
                                      </p:cBhvr>
                                    </p:animEffect>
                                    <p:set>
                                      <p:cBhvr>
                                        <p:cTn id="72" dur="1" fill="hold">
                                          <p:stCondLst>
                                            <p:cond delay="499"/>
                                          </p:stCondLst>
                                        </p:cTn>
                                        <p:tgtEl>
                                          <p:spTgt spid="53"/>
                                        </p:tgtEl>
                                        <p:attrNameLst>
                                          <p:attrName>style.visibility</p:attrName>
                                        </p:attrNameLst>
                                      </p:cBhvr>
                                      <p:to>
                                        <p:strVal val="hidden"/>
                                      </p:to>
                                    </p:set>
                                  </p:childTnLst>
                                </p:cTn>
                              </p:par>
                              <p:par>
                                <p:cTn id="73" presetID="3" presetClass="exit" presetSubtype="10" fill="hold" nodeType="withEffect">
                                  <p:stCondLst>
                                    <p:cond delay="0"/>
                                  </p:stCondLst>
                                  <p:childTnLst>
                                    <p:animEffect transition="out" filter="blinds(horizontal)">
                                      <p:cBhvr>
                                        <p:cTn id="74" dur="500"/>
                                        <p:tgtEl>
                                          <p:spTgt spid="52"/>
                                        </p:tgtEl>
                                      </p:cBhvr>
                                    </p:animEffect>
                                    <p:set>
                                      <p:cBhvr>
                                        <p:cTn id="75" dur="1" fill="hold">
                                          <p:stCondLst>
                                            <p:cond delay="499"/>
                                          </p:stCondLst>
                                        </p:cTn>
                                        <p:tgtEl>
                                          <p:spTgt spid="52"/>
                                        </p:tgtEl>
                                        <p:attrNameLst>
                                          <p:attrName>style.visibility</p:attrName>
                                        </p:attrNameLst>
                                      </p:cBhvr>
                                      <p:to>
                                        <p:strVal val="hidden"/>
                                      </p:to>
                                    </p:set>
                                  </p:childTnLst>
                                </p:cTn>
                              </p:par>
                              <p:par>
                                <p:cTn id="76" presetID="3" presetClass="exit" presetSubtype="10" fill="hold" grpId="1" nodeType="withEffect">
                                  <p:stCondLst>
                                    <p:cond delay="0"/>
                                  </p:stCondLst>
                                  <p:childTnLst>
                                    <p:animEffect transition="out" filter="blinds(horizontal)">
                                      <p:cBhvr>
                                        <p:cTn id="77" dur="500"/>
                                        <p:tgtEl>
                                          <p:spTgt spid="54"/>
                                        </p:tgtEl>
                                      </p:cBhvr>
                                    </p:animEffect>
                                    <p:set>
                                      <p:cBhvr>
                                        <p:cTn id="78" dur="1" fill="hold">
                                          <p:stCondLst>
                                            <p:cond delay="499"/>
                                          </p:stCondLst>
                                        </p:cTn>
                                        <p:tgtEl>
                                          <p:spTgt spid="54"/>
                                        </p:tgtEl>
                                        <p:attrNameLst>
                                          <p:attrName>style.visibility</p:attrName>
                                        </p:attrNameLst>
                                      </p:cBhvr>
                                      <p:to>
                                        <p:strVal val="hidden"/>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22557"/>
                                        </p:tgtEl>
                                        <p:attrNameLst>
                                          <p:attrName>style.visibility</p:attrName>
                                        </p:attrNameLst>
                                      </p:cBhvr>
                                      <p:to>
                                        <p:strVal val="visible"/>
                                      </p:to>
                                    </p:set>
                                    <p:animEffect transition="in" filter="blinds(horizontal)">
                                      <p:cBhvr>
                                        <p:cTn id="83" dur="500"/>
                                        <p:tgtEl>
                                          <p:spTgt spid="22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2" grpId="0" animBg="1"/>
      <p:bldP spid="33" grpId="0" animBg="1"/>
      <p:bldP spid="53" grpId="0" animBg="1"/>
      <p:bldP spid="53" grpId="1" animBg="1"/>
      <p:bldP spid="54" grpId="0" animBg="1"/>
      <p:bldP spid="54" grpId="1" animBg="1"/>
      <p:bldP spid="2255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64" name="Picture 7"/>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0251" y="1844824"/>
            <a:ext cx="6311752" cy="1681710"/>
          </a:xfrm>
          <a:prstGeom prst="rect">
            <a:avLst/>
          </a:prstGeom>
          <a:noFill/>
          <a:ln w="9525">
            <a:noFill/>
            <a:miter lim="800000"/>
            <a:headEnd/>
            <a:tailEnd/>
          </a:ln>
        </p:spPr>
      </p:pic>
      <p:sp>
        <p:nvSpPr>
          <p:cNvPr id="2" name="Title 1"/>
          <p:cNvSpPr>
            <a:spLocks noGrp="1"/>
          </p:cNvSpPr>
          <p:nvPr>
            <p:ph type="title"/>
          </p:nvPr>
        </p:nvSpPr>
        <p:spPr>
          <a:xfrm>
            <a:off x="971600" y="260648"/>
            <a:ext cx="7467600" cy="571500"/>
          </a:xfrm>
        </p:spPr>
        <p:txBody>
          <a:bodyPr>
            <a:noAutofit/>
          </a:bodyPr>
          <a:lstStyle/>
          <a:p>
            <a:pPr rtl="1">
              <a:defRPr/>
            </a:pPr>
            <a:r>
              <a:rPr lang="sv-SE" sz="4000" dirty="0" err="1">
                <a:solidFill>
                  <a:schemeClr val="tx2"/>
                </a:solidFill>
                <a:latin typeface="Tahoma" pitchFamily="34" charset="0"/>
                <a:ea typeface="Tahoma" pitchFamily="34" charset="0"/>
                <a:cs typeface="Tahoma" pitchFamily="34" charset="0"/>
              </a:rPr>
              <a:t>Insérer</a:t>
            </a:r>
            <a:r>
              <a:rPr lang="sv-SE" sz="4000" dirty="0">
                <a:solidFill>
                  <a:schemeClr val="tx2"/>
                </a:solidFill>
                <a:latin typeface="Tahoma" pitchFamily="34" charset="0"/>
                <a:ea typeface="Tahoma" pitchFamily="34" charset="0"/>
                <a:cs typeface="Tahoma" pitchFamily="34" charset="0"/>
              </a:rPr>
              <a:t> les </a:t>
            </a:r>
            <a:r>
              <a:rPr lang="sv-SE" sz="4000" dirty="0" err="1">
                <a:solidFill>
                  <a:schemeClr val="tx2"/>
                </a:solidFill>
                <a:latin typeface="Tahoma" pitchFamily="34" charset="0"/>
                <a:ea typeface="Tahoma" pitchFamily="34" charset="0"/>
                <a:cs typeface="Tahoma" pitchFamily="34" charset="0"/>
              </a:rPr>
              <a:t>numéros</a:t>
            </a:r>
            <a:r>
              <a:rPr lang="sv-SE" sz="4000" dirty="0">
                <a:solidFill>
                  <a:schemeClr val="tx2"/>
                </a:solidFill>
                <a:latin typeface="Tahoma" pitchFamily="34" charset="0"/>
                <a:ea typeface="Tahoma" pitchFamily="34" charset="0"/>
                <a:cs typeface="Tahoma" pitchFamily="34" charset="0"/>
              </a:rPr>
              <a:t> de page</a:t>
            </a:r>
          </a:p>
        </p:txBody>
      </p:sp>
      <p:sp>
        <p:nvSpPr>
          <p:cNvPr id="18" name="Rectangle 6"/>
          <p:cNvSpPr>
            <a:spLocks noGrp="1" noChangeArrowheads="1"/>
          </p:cNvSpPr>
          <p:nvPr>
            <p:ph idx="1"/>
          </p:nvPr>
        </p:nvSpPr>
        <p:spPr>
          <a:xfrm>
            <a:off x="2303934" y="1327524"/>
            <a:ext cx="6192837" cy="4105201"/>
          </a:xfrm>
        </p:spPr>
        <p:txBody>
          <a:bodyPr>
            <a:normAutofit/>
          </a:bodyPr>
          <a:lstStyle/>
          <a:p>
            <a:pPr>
              <a:defRPr/>
            </a:pPr>
            <a:r>
              <a:rPr lang="en-US" sz="1600" dirty="0" err="1">
                <a:latin typeface="Tahoma" pitchFamily="34" charset="0"/>
                <a:ea typeface="Tahoma" pitchFamily="34" charset="0"/>
                <a:cs typeface="Tahoma" pitchFamily="34" charset="0"/>
              </a:rPr>
              <a:t>Ouvrez</a:t>
            </a:r>
            <a:r>
              <a:rPr lang="en-US" sz="1600" dirty="0">
                <a:latin typeface="Tahoma" pitchFamily="34" charset="0"/>
                <a:ea typeface="Tahoma" pitchFamily="34" charset="0"/>
                <a:cs typeface="Tahoma" pitchFamily="34" charset="0"/>
              </a:rPr>
              <a:t> le menu </a:t>
            </a:r>
            <a:r>
              <a:rPr lang="en-US" sz="1600" b="1" dirty="0" err="1">
                <a:latin typeface="Tahoma" pitchFamily="34" charset="0"/>
                <a:ea typeface="Tahoma" pitchFamily="34" charset="0"/>
                <a:cs typeface="Tahoma" pitchFamily="34" charset="0"/>
              </a:rPr>
              <a:t>Insérer</a:t>
            </a:r>
            <a:r>
              <a:rPr lang="en-US" sz="1600" dirty="0">
                <a:latin typeface="Tahoma" pitchFamily="34" charset="0"/>
                <a:ea typeface="Tahoma" pitchFamily="34" charset="0"/>
                <a:cs typeface="Tahoma" pitchFamily="34" charset="0"/>
              </a:rPr>
              <a:t> et </a:t>
            </a:r>
            <a:r>
              <a:rPr lang="en-US" sz="1600" dirty="0" err="1">
                <a:latin typeface="Tahoma" pitchFamily="34" charset="0"/>
                <a:ea typeface="Tahoma" pitchFamily="34" charset="0"/>
                <a:cs typeface="Tahoma" pitchFamily="34" charset="0"/>
              </a:rPr>
              <a:t>choisissez</a:t>
            </a:r>
            <a:r>
              <a:rPr lang="en-US" sz="1600" dirty="0">
                <a:latin typeface="Tahoma" pitchFamily="34" charset="0"/>
                <a:ea typeface="Tahoma" pitchFamily="34" charset="0"/>
                <a:cs typeface="Tahoma" pitchFamily="34" charset="0"/>
              </a:rPr>
              <a:t> </a:t>
            </a:r>
            <a:r>
              <a:rPr lang="en-US" sz="1600" b="1" dirty="0" err="1">
                <a:latin typeface="Tahoma" pitchFamily="34" charset="0"/>
                <a:ea typeface="Tahoma" pitchFamily="34" charset="0"/>
                <a:cs typeface="Tahoma" pitchFamily="34" charset="0"/>
              </a:rPr>
              <a:t>Numéro</a:t>
            </a:r>
            <a:r>
              <a:rPr lang="en-US" sz="1600" b="1" dirty="0">
                <a:latin typeface="Tahoma" pitchFamily="34" charset="0"/>
                <a:ea typeface="Tahoma" pitchFamily="34" charset="0"/>
                <a:cs typeface="Tahoma" pitchFamily="34" charset="0"/>
              </a:rPr>
              <a:t> de page</a:t>
            </a:r>
            <a:r>
              <a:rPr lang="en-US" sz="1600" dirty="0">
                <a:latin typeface="Tahoma" pitchFamily="34" charset="0"/>
                <a:ea typeface="Tahoma" pitchFamily="34" charset="0"/>
                <a:cs typeface="Tahoma" pitchFamily="34" charset="0"/>
              </a:rPr>
              <a:t>.</a:t>
            </a:r>
          </a:p>
          <a:p>
            <a:pPr>
              <a:defRPr/>
            </a:pPr>
            <a:endParaRPr lang="en-US" sz="1600" b="1" dirty="0">
              <a:latin typeface="Tahoma" pitchFamily="34" charset="0"/>
              <a:ea typeface="Tahoma" pitchFamily="34" charset="0"/>
              <a:cs typeface="Tahoma" pitchFamily="34" charset="0"/>
            </a:endParaRPr>
          </a:p>
          <a:p>
            <a:pPr>
              <a:defRPr/>
            </a:pPr>
            <a:endParaRPr lang="en-US" sz="1600" b="1" dirty="0">
              <a:latin typeface="Tahoma" pitchFamily="34" charset="0"/>
              <a:ea typeface="Tahoma" pitchFamily="34" charset="0"/>
              <a:cs typeface="Tahoma" pitchFamily="34" charset="0"/>
            </a:endParaRPr>
          </a:p>
          <a:p>
            <a:pPr>
              <a:defRPr/>
            </a:pPr>
            <a:endParaRPr lang="en-US" sz="1600" b="1" dirty="0">
              <a:latin typeface="Tahoma" pitchFamily="34" charset="0"/>
              <a:ea typeface="Tahoma" pitchFamily="34" charset="0"/>
              <a:cs typeface="Tahoma" pitchFamily="34" charset="0"/>
            </a:endParaRPr>
          </a:p>
          <a:p>
            <a:pPr>
              <a:defRPr/>
            </a:pPr>
            <a:endParaRPr lang="en-US" sz="1600" b="1" dirty="0">
              <a:latin typeface="Tahoma" pitchFamily="34" charset="0"/>
              <a:ea typeface="Tahoma" pitchFamily="34" charset="0"/>
              <a:cs typeface="Tahoma" pitchFamily="34" charset="0"/>
            </a:endParaRPr>
          </a:p>
          <a:p>
            <a:pPr>
              <a:defRPr/>
            </a:pPr>
            <a:endParaRPr lang="sv-SE" sz="1600" b="1"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a:p>
            <a:pPr>
              <a:defRPr/>
            </a:pPr>
            <a:r>
              <a:rPr lang="sv-SE" sz="1600" dirty="0">
                <a:latin typeface="Tahoma" pitchFamily="34" charset="0"/>
                <a:ea typeface="Tahoma" pitchFamily="34" charset="0"/>
                <a:cs typeface="Tahoma" pitchFamily="34" charset="0"/>
              </a:rPr>
              <a:t>Dans la </a:t>
            </a:r>
            <a:r>
              <a:rPr lang="sv-SE" sz="1600" b="1" dirty="0" err="1">
                <a:latin typeface="Tahoma" pitchFamily="34" charset="0"/>
                <a:ea typeface="Tahoma" pitchFamily="34" charset="0"/>
                <a:cs typeface="Tahoma" pitchFamily="34" charset="0"/>
              </a:rPr>
              <a:t>boîte</a:t>
            </a:r>
            <a:r>
              <a:rPr lang="sv-SE" sz="1600" b="1" dirty="0">
                <a:latin typeface="Tahoma" pitchFamily="34" charset="0"/>
                <a:ea typeface="Tahoma" pitchFamily="34" charset="0"/>
                <a:cs typeface="Tahoma" pitchFamily="34" charset="0"/>
              </a:rPr>
              <a:t> de </a:t>
            </a:r>
            <a:r>
              <a:rPr lang="sv-SE" sz="1600" b="1" dirty="0" err="1">
                <a:latin typeface="Tahoma" pitchFamily="34" charset="0"/>
                <a:ea typeface="Tahoma" pitchFamily="34" charset="0"/>
                <a:cs typeface="Tahoma" pitchFamily="34" charset="0"/>
              </a:rPr>
              <a:t>dialogue</a:t>
            </a:r>
            <a:r>
              <a:rPr lang="sv-SE" sz="1600" b="1"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vous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pouvez</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décider</a:t>
            </a:r>
            <a:r>
              <a:rPr lang="sv-SE" sz="1600" dirty="0">
                <a:latin typeface="Tahoma" pitchFamily="34" charset="0"/>
                <a:ea typeface="Tahoma" pitchFamily="34" charset="0"/>
                <a:cs typeface="Tahoma" pitchFamily="34" charset="0"/>
              </a:rPr>
              <a:t> de </a:t>
            </a:r>
            <a:r>
              <a:rPr lang="sv-SE" sz="1600" dirty="0" err="1">
                <a:latin typeface="Tahoma" pitchFamily="34" charset="0"/>
                <a:ea typeface="Tahoma" pitchFamily="34" charset="0"/>
                <a:cs typeface="Tahoma" pitchFamily="34" charset="0"/>
              </a:rPr>
              <a:t>l’emplacement</a:t>
            </a:r>
            <a:r>
              <a:rPr lang="sv-SE" sz="1600" dirty="0">
                <a:latin typeface="Tahoma" pitchFamily="34" charset="0"/>
                <a:ea typeface="Tahoma" pitchFamily="34" charset="0"/>
                <a:cs typeface="Tahoma" pitchFamily="34" charset="0"/>
              </a:rPr>
              <a:t> du </a:t>
            </a:r>
            <a:r>
              <a:rPr lang="sv-SE" sz="1600" dirty="0" err="1">
                <a:latin typeface="Tahoma" pitchFamily="34" charset="0"/>
                <a:ea typeface="Tahoma" pitchFamily="34" charset="0"/>
                <a:cs typeface="Tahoma" pitchFamily="34" charset="0"/>
              </a:rPr>
              <a:t>numéro</a:t>
            </a:r>
            <a:r>
              <a:rPr lang="sv-SE" sz="1600" dirty="0">
                <a:latin typeface="Tahoma" pitchFamily="34" charset="0"/>
                <a:ea typeface="Tahoma" pitchFamily="34" charset="0"/>
                <a:cs typeface="Tahoma" pitchFamily="34" charset="0"/>
              </a:rPr>
              <a:t> de page.</a:t>
            </a:r>
          </a:p>
          <a:p>
            <a:pPr>
              <a:defRPr/>
            </a:pPr>
            <a:endParaRPr lang="sv-SE" sz="1600" b="1" dirty="0">
              <a:latin typeface="Tahoma" pitchFamily="34" charset="0"/>
              <a:ea typeface="Tahoma" pitchFamily="34" charset="0"/>
              <a:cs typeface="Tahoma" pitchFamily="34" charset="0"/>
            </a:endParaRPr>
          </a:p>
          <a:p>
            <a:pPr>
              <a:defRPr/>
            </a:pP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pouvez</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choisir</a:t>
            </a:r>
            <a:r>
              <a:rPr lang="sv-SE" sz="1400" dirty="0">
                <a:latin typeface="Tahoma" pitchFamily="34" charset="0"/>
                <a:ea typeface="Tahoma" pitchFamily="34" charset="0"/>
                <a:cs typeface="Tahoma" pitchFamily="34" charset="0"/>
              </a:rPr>
              <a:t> si </a:t>
            </a: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décidez</a:t>
            </a:r>
            <a:r>
              <a:rPr lang="sv-SE" sz="1400" dirty="0">
                <a:latin typeface="Tahoma" pitchFamily="34" charset="0"/>
                <a:ea typeface="Tahoma" pitchFamily="34" charset="0"/>
                <a:cs typeface="Tahoma" pitchFamily="34" charset="0"/>
              </a:rPr>
              <a:t> de </a:t>
            </a:r>
            <a:r>
              <a:rPr lang="sv-SE" sz="1400" dirty="0" err="1">
                <a:latin typeface="Tahoma" pitchFamily="34" charset="0"/>
                <a:ea typeface="Tahoma" pitchFamily="34" charset="0"/>
                <a:cs typeface="Tahoma" pitchFamily="34" charset="0"/>
              </a:rPr>
              <a:t>numéroter</a:t>
            </a:r>
            <a:r>
              <a:rPr lang="sv-SE" sz="1400" dirty="0">
                <a:latin typeface="Tahoma" pitchFamily="34" charset="0"/>
                <a:ea typeface="Tahoma" pitchFamily="34" charset="0"/>
                <a:cs typeface="Tahoma" pitchFamily="34" charset="0"/>
              </a:rPr>
              <a:t> les pages avec des </a:t>
            </a:r>
            <a:r>
              <a:rPr lang="sv-SE" sz="1400" dirty="0" err="1">
                <a:latin typeface="Tahoma" pitchFamily="34" charset="0"/>
                <a:ea typeface="Tahoma" pitchFamily="34" charset="0"/>
                <a:cs typeface="Tahoma" pitchFamily="34" charset="0"/>
              </a:rPr>
              <a:t>chiffres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ou</a:t>
            </a:r>
            <a:r>
              <a:rPr lang="sv-SE" sz="1400" dirty="0">
                <a:latin typeface="Tahoma" pitchFamily="34" charset="0"/>
                <a:ea typeface="Tahoma" pitchFamily="34" charset="0"/>
                <a:cs typeface="Tahoma" pitchFamily="34" charset="0"/>
              </a:rPr>
              <a:t> des </a:t>
            </a:r>
            <a:r>
              <a:rPr lang="sv-SE" sz="1400" dirty="0" err="1">
                <a:latin typeface="Tahoma" pitchFamily="34" charset="0"/>
                <a:ea typeface="Tahoma" pitchFamily="34" charset="0"/>
                <a:cs typeface="Tahoma" pitchFamily="34" charset="0"/>
              </a:rPr>
              <a:t>lettre</a:t>
            </a:r>
            <a:r>
              <a:rPr lang="sv-SE" sz="1400" dirty="0">
                <a:latin typeface="Tahoma" pitchFamily="34" charset="0"/>
                <a:ea typeface="Tahoma" pitchFamily="34" charset="0"/>
                <a:cs typeface="Tahoma" pitchFamily="34" charset="0"/>
              </a:rPr>
              <a:t>, et par </a:t>
            </a:r>
            <a:r>
              <a:rPr lang="sv-SE" sz="1400" dirty="0" err="1">
                <a:latin typeface="Tahoma" pitchFamily="34" charset="0"/>
                <a:ea typeface="Tahoma" pitchFamily="34" charset="0"/>
                <a:cs typeface="Tahoma" pitchFamily="34" charset="0"/>
              </a:rPr>
              <a:t>quel</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numéro</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ou</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lettre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doit</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commencer</a:t>
            </a:r>
            <a:r>
              <a:rPr lang="sv-SE" sz="1400" dirty="0">
                <a:latin typeface="Tahoma" pitchFamily="34" charset="0"/>
                <a:ea typeface="Tahoma" pitchFamily="34" charset="0"/>
                <a:cs typeface="Tahoma" pitchFamily="34" charset="0"/>
              </a:rPr>
              <a:t> la </a:t>
            </a:r>
            <a:r>
              <a:rPr lang="sv-SE" sz="1400" dirty="0" err="1">
                <a:latin typeface="Tahoma" pitchFamily="34" charset="0"/>
                <a:ea typeface="Tahoma" pitchFamily="34" charset="0"/>
                <a:cs typeface="Tahoma" pitchFamily="34" charset="0"/>
              </a:rPr>
              <a:t>numération</a:t>
            </a:r>
            <a:r>
              <a:rPr lang="sv-SE" sz="1400" dirty="0">
                <a:latin typeface="Tahoma" pitchFamily="34" charset="0"/>
                <a:ea typeface="Tahoma" pitchFamily="34" charset="0"/>
                <a:cs typeface="Tahoma" pitchFamily="34" charset="0"/>
              </a:rPr>
              <a:t>. </a:t>
            </a:r>
            <a:endParaRPr lang="ar-IQ" sz="1400" dirty="0">
              <a:latin typeface="Tahoma" pitchFamily="34" charset="0"/>
              <a:ea typeface="Tahoma" pitchFamily="34" charset="0"/>
              <a:cs typeface="Tahoma" pitchFamily="34" charset="0"/>
            </a:endParaRPr>
          </a:p>
        </p:txBody>
      </p:sp>
      <p:sp>
        <p:nvSpPr>
          <p:cNvPr id="23562" name="Oval 10"/>
          <p:cNvSpPr>
            <a:spLocks noChangeArrowheads="1"/>
          </p:cNvSpPr>
          <p:nvPr/>
        </p:nvSpPr>
        <p:spPr bwMode="auto">
          <a:xfrm>
            <a:off x="4715494" y="2054102"/>
            <a:ext cx="360562" cy="301276"/>
          </a:xfrm>
          <a:prstGeom prst="ellipse">
            <a:avLst/>
          </a:prstGeom>
          <a:solidFill>
            <a:schemeClr val="accent1">
              <a:alpha val="0"/>
            </a:schemeClr>
          </a:solidFill>
          <a:ln w="50800">
            <a:solidFill>
              <a:schemeClr val="accent1"/>
            </a:solidFill>
            <a:round/>
            <a:headEnd/>
            <a:tailEnd/>
          </a:ln>
        </p:spPr>
        <p:txBody>
          <a:bodyPr wrap="none" anchor="ctr"/>
          <a:lstStyle/>
          <a:p>
            <a:endParaRPr lang="sv-SE">
              <a:latin typeface="Tahoma" pitchFamily="34" charset="0"/>
              <a:ea typeface="Tahoma" pitchFamily="34" charset="0"/>
              <a:cs typeface="Tahoma" pitchFamily="34" charset="0"/>
            </a:endParaRPr>
          </a:p>
        </p:txBody>
      </p:sp>
      <p:sp>
        <p:nvSpPr>
          <p:cNvPr id="23564" name="AutoShape 12"/>
          <p:cNvSpPr>
            <a:spLocks noChangeArrowheads="1"/>
          </p:cNvSpPr>
          <p:nvPr/>
        </p:nvSpPr>
        <p:spPr bwMode="auto">
          <a:xfrm>
            <a:off x="7020272" y="1988840"/>
            <a:ext cx="1728788" cy="576064"/>
          </a:xfrm>
          <a:prstGeom prst="wedgeRoundRectCallout">
            <a:avLst>
              <a:gd name="adj1" fmla="val -133702"/>
              <a:gd name="adj2" fmla="val 43718"/>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000" b="1" dirty="0" err="1">
                <a:latin typeface="Tahoma" pitchFamily="34" charset="0"/>
                <a:ea typeface="Tahoma" pitchFamily="34" charset="0"/>
                <a:cs typeface="Tahoma" pitchFamily="34" charset="0"/>
              </a:rPr>
              <a:t>Ici</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vous</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choisissez</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l’emplacement</a:t>
            </a:r>
            <a:r>
              <a:rPr lang="sv-SE" sz="1000" b="1" dirty="0">
                <a:latin typeface="Tahoma" pitchFamily="34" charset="0"/>
                <a:ea typeface="Tahoma" pitchFamily="34" charset="0"/>
                <a:cs typeface="Tahoma" pitchFamily="34" charset="0"/>
              </a:rPr>
              <a:t> du </a:t>
            </a:r>
            <a:r>
              <a:rPr lang="sv-SE" sz="1000" b="1" dirty="0" err="1">
                <a:latin typeface="Tahoma" pitchFamily="34" charset="0"/>
                <a:ea typeface="Tahoma" pitchFamily="34" charset="0"/>
                <a:cs typeface="Tahoma" pitchFamily="34" charset="0"/>
              </a:rPr>
              <a:t>numéro</a:t>
            </a:r>
            <a:r>
              <a:rPr lang="sv-SE" sz="1000" b="1" dirty="0">
                <a:latin typeface="Tahoma" pitchFamily="34" charset="0"/>
                <a:ea typeface="Tahoma" pitchFamily="34" charset="0"/>
                <a:cs typeface="Tahoma" pitchFamily="34" charset="0"/>
              </a:rPr>
              <a:t> de page.</a:t>
            </a:r>
          </a:p>
        </p:txBody>
      </p:sp>
      <p:sp>
        <p:nvSpPr>
          <p:cNvPr id="23571" name="AutoShape 19"/>
          <p:cNvSpPr>
            <a:spLocks noChangeArrowheads="1"/>
          </p:cNvSpPr>
          <p:nvPr/>
        </p:nvSpPr>
        <p:spPr bwMode="auto">
          <a:xfrm>
            <a:off x="6667126" y="2656852"/>
            <a:ext cx="1439863" cy="772148"/>
          </a:xfrm>
          <a:prstGeom prst="wedgeRoundRectCallout">
            <a:avLst>
              <a:gd name="adj1" fmla="val -122519"/>
              <a:gd name="adj2" fmla="val -18729"/>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000" b="1" dirty="0" err="1">
                <a:latin typeface="Tahoma" pitchFamily="34" charset="0"/>
                <a:ea typeface="Tahoma" pitchFamily="34" charset="0"/>
                <a:cs typeface="Tahoma" pitchFamily="34" charset="0"/>
              </a:rPr>
              <a:t>Cliquez</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ici</a:t>
            </a:r>
            <a:r>
              <a:rPr lang="sv-SE" sz="1000" b="1" dirty="0">
                <a:latin typeface="Tahoma" pitchFamily="34" charset="0"/>
                <a:ea typeface="Tahoma" pitchFamily="34" charset="0"/>
                <a:cs typeface="Tahoma" pitchFamily="34" charset="0"/>
              </a:rPr>
              <a:t> si </a:t>
            </a:r>
            <a:r>
              <a:rPr lang="sv-SE" sz="1000" b="1" dirty="0" err="1">
                <a:latin typeface="Tahoma" pitchFamily="34" charset="0"/>
                <a:ea typeface="Tahoma" pitchFamily="34" charset="0"/>
                <a:cs typeface="Tahoma" pitchFamily="34" charset="0"/>
              </a:rPr>
              <a:t>vous</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désirez</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définir</a:t>
            </a:r>
            <a:r>
              <a:rPr lang="sv-SE" sz="1000" b="1" dirty="0">
                <a:latin typeface="Tahoma" pitchFamily="34" charset="0"/>
                <a:ea typeface="Tahoma" pitchFamily="34" charset="0"/>
                <a:cs typeface="Tahoma" pitchFamily="34" charset="0"/>
              </a:rPr>
              <a:t> le format de </a:t>
            </a:r>
            <a:r>
              <a:rPr lang="sv-SE" sz="1000" b="1" dirty="0" err="1">
                <a:latin typeface="Tahoma" pitchFamily="34" charset="0"/>
                <a:ea typeface="Tahoma" pitchFamily="34" charset="0"/>
                <a:cs typeface="Tahoma" pitchFamily="34" charset="0"/>
              </a:rPr>
              <a:t>numéro</a:t>
            </a:r>
            <a:r>
              <a:rPr lang="sv-SE" sz="1000" b="1" dirty="0">
                <a:latin typeface="Tahoma" pitchFamily="34" charset="0"/>
                <a:ea typeface="Tahoma" pitchFamily="34" charset="0"/>
                <a:cs typeface="Tahoma" pitchFamily="34" charset="0"/>
              </a:rPr>
              <a:t> de page.</a:t>
            </a:r>
            <a:endParaRPr lang="sv-SE" sz="12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box(in)">
                                      <p:cBhvr>
                                        <p:cTn id="7" dur="500"/>
                                        <p:tgtEl>
                                          <p:spTgt spid="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3562"/>
                                        </p:tgtEl>
                                        <p:attrNameLst>
                                          <p:attrName>style.visibility</p:attrName>
                                        </p:attrNameLst>
                                      </p:cBhvr>
                                      <p:to>
                                        <p:strVal val="visible"/>
                                      </p:to>
                                    </p:set>
                                    <p:anim calcmode="lin" valueType="num">
                                      <p:cBhvr additive="base">
                                        <p:cTn id="12" dur="500" fill="hold"/>
                                        <p:tgtEl>
                                          <p:spTgt spid="23562"/>
                                        </p:tgtEl>
                                        <p:attrNameLst>
                                          <p:attrName>ppt_x</p:attrName>
                                        </p:attrNameLst>
                                      </p:cBhvr>
                                      <p:tavLst>
                                        <p:tav tm="0">
                                          <p:val>
                                            <p:strVal val="#ppt_x"/>
                                          </p:val>
                                        </p:tav>
                                        <p:tav tm="100000">
                                          <p:val>
                                            <p:strVal val="#ppt_x"/>
                                          </p:val>
                                        </p:tav>
                                      </p:tavLst>
                                    </p:anim>
                                    <p:anim calcmode="lin" valueType="num">
                                      <p:cBhvr additive="base">
                                        <p:cTn id="13" dur="500" fill="hold"/>
                                        <p:tgtEl>
                                          <p:spTgt spid="2356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18">
                                            <p:txEl>
                                              <p:pRg st="8" end="8"/>
                                            </p:txEl>
                                          </p:spTgt>
                                        </p:tgtEl>
                                        <p:attrNameLst>
                                          <p:attrName>style.visibility</p:attrName>
                                        </p:attrNameLst>
                                      </p:cBhvr>
                                      <p:to>
                                        <p:strVal val="visible"/>
                                      </p:to>
                                    </p:set>
                                    <p:anim calcmode="lin" valueType="num">
                                      <p:cBhvr additive="base">
                                        <p:cTn id="18" dur="500" fill="hold"/>
                                        <p:tgtEl>
                                          <p:spTgt spid="18">
                                            <p:txEl>
                                              <p:pRg st="8" end="8"/>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3564"/>
                                        </p:tgtEl>
                                        <p:attrNameLst>
                                          <p:attrName>style.visibility</p:attrName>
                                        </p:attrNameLst>
                                      </p:cBhvr>
                                      <p:to>
                                        <p:strVal val="visible"/>
                                      </p:to>
                                    </p:set>
                                    <p:anim calcmode="lin" valueType="num">
                                      <p:cBhvr additive="base">
                                        <p:cTn id="24" dur="500" fill="hold"/>
                                        <p:tgtEl>
                                          <p:spTgt spid="23564"/>
                                        </p:tgtEl>
                                        <p:attrNameLst>
                                          <p:attrName>ppt_x</p:attrName>
                                        </p:attrNameLst>
                                      </p:cBhvr>
                                      <p:tavLst>
                                        <p:tav tm="0">
                                          <p:val>
                                            <p:strVal val="#ppt_x"/>
                                          </p:val>
                                        </p:tav>
                                        <p:tav tm="100000">
                                          <p:val>
                                            <p:strVal val="#ppt_x"/>
                                          </p:val>
                                        </p:tav>
                                      </p:tavLst>
                                    </p:anim>
                                    <p:anim calcmode="lin" valueType="num">
                                      <p:cBhvr additive="base">
                                        <p:cTn id="25" dur="500" fill="hold"/>
                                        <p:tgtEl>
                                          <p:spTgt spid="23564"/>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3571"/>
                                        </p:tgtEl>
                                        <p:attrNameLst>
                                          <p:attrName>style.visibility</p:attrName>
                                        </p:attrNameLst>
                                      </p:cBhvr>
                                      <p:to>
                                        <p:strVal val="visible"/>
                                      </p:to>
                                    </p:set>
                                    <p:anim calcmode="lin" valueType="num">
                                      <p:cBhvr additive="base">
                                        <p:cTn id="30" dur="500" fill="hold"/>
                                        <p:tgtEl>
                                          <p:spTgt spid="23571"/>
                                        </p:tgtEl>
                                        <p:attrNameLst>
                                          <p:attrName>ppt_x</p:attrName>
                                        </p:attrNameLst>
                                      </p:cBhvr>
                                      <p:tavLst>
                                        <p:tav tm="0">
                                          <p:val>
                                            <p:strVal val="#ppt_x"/>
                                          </p:val>
                                        </p:tav>
                                        <p:tav tm="100000">
                                          <p:val>
                                            <p:strVal val="#ppt_x"/>
                                          </p:val>
                                        </p:tav>
                                      </p:tavLst>
                                    </p:anim>
                                    <p:anim calcmode="lin" valueType="num">
                                      <p:cBhvr additive="base">
                                        <p:cTn id="31" dur="500" fill="hold"/>
                                        <p:tgtEl>
                                          <p:spTgt spid="2357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18">
                                            <p:txEl>
                                              <p:pRg st="10" end="10"/>
                                            </p:txEl>
                                          </p:spTgt>
                                        </p:tgtEl>
                                        <p:attrNameLst>
                                          <p:attrName>style.visibility</p:attrName>
                                        </p:attrNameLst>
                                      </p:cBhvr>
                                      <p:to>
                                        <p:strVal val="visible"/>
                                      </p:to>
                                    </p:set>
                                    <p:animEffect transition="in" filter="box(in)">
                                      <p:cBhvr>
                                        <p:cTn id="36" dur="500"/>
                                        <p:tgtEl>
                                          <p:spTgt spid="1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allAtOnce"/>
      <p:bldP spid="23562" grpId="0" animBg="1"/>
      <p:bldP spid="23564" grpId="0" animBg="1"/>
      <p:bldP spid="2357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bwMode="auto">
          <a:xfrm>
            <a:off x="457200" y="0"/>
            <a:ext cx="7467600" cy="549275"/>
          </a:xfrm>
          <a:noFill/>
        </p:spPr>
        <p:txBody>
          <a:bodyPr wrap="square" lIns="91440" tIns="45720" rIns="91440" bIns="45720" numCol="1" anchorCtr="0" compatLnSpc="1">
            <a:prstTxWarp prst="textNoShape">
              <a:avLst/>
            </a:prstTxWarp>
            <a:noAutofit/>
          </a:bodyPr>
          <a:lstStyle/>
          <a:p>
            <a:r>
              <a:rPr lang="sv-SE" sz="4000" cap="none" dirty="0" err="1">
                <a:solidFill>
                  <a:schemeClr val="tx2"/>
                </a:solidFill>
                <a:latin typeface="Tahoma" pitchFamily="34" charset="0"/>
                <a:ea typeface="Tahoma" pitchFamily="34" charset="0"/>
                <a:cs typeface="Tahoma" pitchFamily="34" charset="0"/>
              </a:rPr>
              <a:t>Bordures</a:t>
            </a:r>
            <a:endParaRPr lang="sv-SE" sz="4000" cap="none" dirty="0">
              <a:solidFill>
                <a:schemeClr val="tx2"/>
              </a:solidFill>
              <a:latin typeface="Tahoma" pitchFamily="34" charset="0"/>
              <a:ea typeface="Tahoma" pitchFamily="34" charset="0"/>
              <a:cs typeface="Tahoma" pitchFamily="34" charset="0"/>
            </a:endParaRPr>
          </a:p>
        </p:txBody>
      </p:sp>
      <p:sp>
        <p:nvSpPr>
          <p:cNvPr id="44035" name="Rectangle 3"/>
          <p:cNvSpPr>
            <a:spLocks noGrp="1"/>
          </p:cNvSpPr>
          <p:nvPr>
            <p:ph idx="1"/>
          </p:nvPr>
        </p:nvSpPr>
        <p:spPr>
          <a:xfrm>
            <a:off x="5076056" y="1052736"/>
            <a:ext cx="3849517" cy="5504028"/>
          </a:xfrm>
        </p:spPr>
        <p:txBody>
          <a:bodyPr>
            <a:normAutofit/>
          </a:bodyPr>
          <a:lstStyle/>
          <a:p>
            <a:pPr marL="0" indent="0">
              <a:lnSpc>
                <a:spcPct val="120000"/>
              </a:lnSpc>
              <a:buNone/>
              <a:defRPr/>
            </a:pPr>
            <a:r>
              <a:rPr lang="sv-SE" sz="1400" b="1"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Ouvrez</a:t>
            </a:r>
            <a:r>
              <a:rPr lang="sv-SE" sz="1400"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Mise</a:t>
            </a:r>
            <a:r>
              <a:rPr lang="sv-SE" sz="1400" b="1" dirty="0">
                <a:latin typeface="Tahoma" pitchFamily="34" charset="0"/>
                <a:ea typeface="Tahoma" pitchFamily="34" charset="0"/>
                <a:cs typeface="Tahoma" pitchFamily="34" charset="0"/>
              </a:rPr>
              <a:t> en page </a:t>
            </a:r>
            <a:r>
              <a:rPr lang="sv-SE" sz="1400" dirty="0">
                <a:latin typeface="Tahoma" pitchFamily="34" charset="0"/>
                <a:ea typeface="Tahoma" pitchFamily="34" charset="0"/>
                <a:cs typeface="Tahoma" pitchFamily="34" charset="0"/>
              </a:rPr>
              <a:t>(format de page) </a:t>
            </a:r>
            <a:r>
              <a:rPr lang="sv-SE" sz="1400" dirty="0" err="1">
                <a:latin typeface="Tahoma" pitchFamily="34" charset="0"/>
                <a:ea typeface="Tahoma" pitchFamily="34" charset="0"/>
                <a:cs typeface="Tahoma" pitchFamily="34" charset="0"/>
              </a:rPr>
              <a:t>puis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cliques</a:t>
            </a:r>
            <a:r>
              <a:rPr lang="sv-SE" sz="1400"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Bordures</a:t>
            </a:r>
            <a:r>
              <a:rPr lang="sv-SE" sz="1400" b="1" dirty="0">
                <a:latin typeface="Tahoma" pitchFamily="34" charset="0"/>
                <a:ea typeface="Tahoma" pitchFamily="34" charset="0"/>
                <a:cs typeface="Tahoma" pitchFamily="34" charset="0"/>
              </a:rPr>
              <a:t> de page </a:t>
            </a:r>
            <a:r>
              <a:rPr lang="sv-SE" sz="1400" dirty="0">
                <a:latin typeface="Tahoma" pitchFamily="34" charset="0"/>
                <a:ea typeface="Tahoma" pitchFamily="34" charset="0"/>
                <a:cs typeface="Tahoma" pitchFamily="34" charset="0"/>
              </a:rPr>
              <a:t>(</a:t>
            </a:r>
            <a:r>
              <a:rPr lang="sv-SE" sz="1400" dirty="0" err="1">
                <a:latin typeface="Tahoma" pitchFamily="34" charset="0"/>
                <a:ea typeface="Tahoma" pitchFamily="34" charset="0"/>
                <a:cs typeface="Tahoma" pitchFamily="34" charset="0"/>
              </a:rPr>
              <a:t>bordures</a:t>
            </a:r>
            <a:r>
              <a:rPr lang="sv-SE" sz="1400" dirty="0">
                <a:latin typeface="Tahoma" pitchFamily="34" charset="0"/>
                <a:ea typeface="Tahoma" pitchFamily="34" charset="0"/>
                <a:cs typeface="Tahoma" pitchFamily="34" charset="0"/>
              </a:rPr>
              <a:t> de page).</a:t>
            </a:r>
          </a:p>
          <a:p>
            <a:pPr>
              <a:lnSpc>
                <a:spcPct val="90000"/>
              </a:lnSpc>
              <a:defRPr/>
            </a:pPr>
            <a:endParaRPr lang="sv-SE" sz="1400" dirty="0">
              <a:latin typeface="Tahoma" pitchFamily="34" charset="0"/>
              <a:ea typeface="Tahoma" pitchFamily="34" charset="0"/>
              <a:cs typeface="Tahoma" pitchFamily="34" charset="0"/>
            </a:endParaRPr>
          </a:p>
          <a:p>
            <a:pPr>
              <a:lnSpc>
                <a:spcPct val="90000"/>
              </a:lnSpc>
              <a:defRPr/>
            </a:pPr>
            <a:endParaRPr lang="sv-SE" sz="1600" dirty="0">
              <a:latin typeface="Tahoma" pitchFamily="34" charset="0"/>
              <a:ea typeface="Tahoma" pitchFamily="34" charset="0"/>
              <a:cs typeface="Tahoma" pitchFamily="34" charset="0"/>
            </a:endParaRPr>
          </a:p>
          <a:p>
            <a:pPr>
              <a:lnSpc>
                <a:spcPct val="90000"/>
              </a:lnSpc>
              <a:defRPr/>
            </a:pPr>
            <a:r>
              <a:rPr lang="sv-SE" sz="1400" dirty="0" err="1">
                <a:latin typeface="Tahoma" pitchFamily="34" charset="0"/>
                <a:ea typeface="Tahoma" pitchFamily="34" charset="0"/>
                <a:cs typeface="Tahoma" pitchFamily="34" charset="0"/>
              </a:rPr>
              <a:t>Une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boîte</a:t>
            </a:r>
            <a:r>
              <a:rPr lang="sv-SE" sz="1400" dirty="0">
                <a:latin typeface="Tahoma" pitchFamily="34" charset="0"/>
                <a:ea typeface="Tahoma" pitchFamily="34" charset="0"/>
                <a:cs typeface="Tahoma" pitchFamily="34" charset="0"/>
              </a:rPr>
              <a:t> de </a:t>
            </a:r>
            <a:r>
              <a:rPr lang="sv-SE" sz="1400" dirty="0" err="1">
                <a:latin typeface="Tahoma" pitchFamily="34" charset="0"/>
                <a:ea typeface="Tahoma" pitchFamily="34" charset="0"/>
                <a:cs typeface="Tahoma" pitchFamily="34" charset="0"/>
              </a:rPr>
              <a:t>dialogue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s’ouvre</a:t>
            </a:r>
            <a:r>
              <a:rPr lang="sv-SE" sz="1400" dirty="0">
                <a:latin typeface="Tahoma" pitchFamily="34" charset="0"/>
                <a:ea typeface="Tahoma" pitchFamily="34" charset="0"/>
                <a:cs typeface="Tahoma" pitchFamily="34" charset="0"/>
              </a:rPr>
              <a:t> dans </a:t>
            </a:r>
            <a:r>
              <a:rPr lang="sv-SE" sz="1400" dirty="0" err="1">
                <a:latin typeface="Tahoma" pitchFamily="34" charset="0"/>
                <a:ea typeface="Tahoma" pitchFamily="34" charset="0"/>
                <a:cs typeface="Tahoma" pitchFamily="34" charset="0"/>
              </a:rPr>
              <a:t>laquelle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choisissez</a:t>
            </a:r>
            <a:r>
              <a:rPr lang="sv-SE" sz="1400" dirty="0">
                <a:latin typeface="Tahoma" pitchFamily="34" charset="0"/>
                <a:ea typeface="Tahoma" pitchFamily="34" charset="0"/>
                <a:cs typeface="Tahoma" pitchFamily="34" charset="0"/>
              </a:rPr>
              <a:t> le </a:t>
            </a:r>
            <a:r>
              <a:rPr lang="sv-SE" sz="1400" dirty="0" err="1">
                <a:latin typeface="Tahoma" pitchFamily="34" charset="0"/>
                <a:ea typeface="Tahoma" pitchFamily="34" charset="0"/>
                <a:cs typeface="Tahoma" pitchFamily="34" charset="0"/>
              </a:rPr>
              <a:t>type</a:t>
            </a:r>
            <a:r>
              <a:rPr lang="sv-SE" sz="1400" dirty="0">
                <a:latin typeface="Tahoma" pitchFamily="34" charset="0"/>
                <a:ea typeface="Tahoma" pitchFamily="34" charset="0"/>
                <a:cs typeface="Tahoma" pitchFamily="34" charset="0"/>
              </a:rPr>
              <a:t> de </a:t>
            </a:r>
            <a:r>
              <a:rPr lang="sv-SE" sz="1400" dirty="0" err="1">
                <a:latin typeface="Tahoma" pitchFamily="34" charset="0"/>
                <a:ea typeface="Tahoma" pitchFamily="34" charset="0"/>
                <a:cs typeface="Tahoma" pitchFamily="34" charset="0"/>
              </a:rPr>
              <a:t>bordure</a:t>
            </a:r>
            <a:r>
              <a:rPr lang="sv-SE" sz="1400" dirty="0">
                <a:latin typeface="Tahoma" pitchFamily="34" charset="0"/>
                <a:ea typeface="Tahoma" pitchFamily="34" charset="0"/>
                <a:cs typeface="Tahoma" pitchFamily="34" charset="0"/>
              </a:rPr>
              <a:t> de page, le </a:t>
            </a:r>
            <a:r>
              <a:rPr lang="sv-SE" sz="1400" dirty="0" err="1">
                <a:latin typeface="Tahoma" pitchFamily="34" charset="0"/>
                <a:ea typeface="Tahoma" pitchFamily="34" charset="0"/>
                <a:cs typeface="Tahoma" pitchFamily="34" charset="0"/>
              </a:rPr>
              <a:t>type</a:t>
            </a:r>
            <a:r>
              <a:rPr lang="sv-SE" sz="1400" dirty="0">
                <a:latin typeface="Tahoma" pitchFamily="34" charset="0"/>
                <a:ea typeface="Tahoma" pitchFamily="34" charset="0"/>
                <a:cs typeface="Tahoma" pitchFamily="34" charset="0"/>
              </a:rPr>
              <a:t> de </a:t>
            </a:r>
            <a:r>
              <a:rPr lang="sv-SE" sz="1400" dirty="0" err="1">
                <a:latin typeface="Tahoma" pitchFamily="34" charset="0"/>
                <a:ea typeface="Tahoma" pitchFamily="34" charset="0"/>
                <a:cs typeface="Tahoma" pitchFamily="34" charset="0"/>
              </a:rPr>
              <a:t>bordure</a:t>
            </a:r>
            <a:r>
              <a:rPr lang="sv-SE" sz="1400" dirty="0">
                <a:latin typeface="Tahoma" pitchFamily="34" charset="0"/>
                <a:ea typeface="Tahoma" pitchFamily="34" charset="0"/>
                <a:cs typeface="Tahoma" pitchFamily="34" charset="0"/>
              </a:rPr>
              <a:t>, la </a:t>
            </a:r>
            <a:r>
              <a:rPr lang="sv-SE" sz="1400" dirty="0" err="1">
                <a:latin typeface="Tahoma" pitchFamily="34" charset="0"/>
                <a:ea typeface="Tahoma" pitchFamily="34" charset="0"/>
                <a:cs typeface="Tahoma" pitchFamily="34" charset="0"/>
              </a:rPr>
              <a:t>largeur</a:t>
            </a:r>
            <a:r>
              <a:rPr lang="sv-SE" sz="1400" dirty="0">
                <a:latin typeface="Tahoma" pitchFamily="34" charset="0"/>
                <a:ea typeface="Tahoma" pitchFamily="34" charset="0"/>
                <a:cs typeface="Tahoma" pitchFamily="34" charset="0"/>
              </a:rPr>
              <a:t> de </a:t>
            </a:r>
            <a:r>
              <a:rPr lang="sv-SE" sz="1400" dirty="0" err="1">
                <a:latin typeface="Tahoma" pitchFamily="34" charset="0"/>
                <a:ea typeface="Tahoma" pitchFamily="34" charset="0"/>
                <a:cs typeface="Tahoma" pitchFamily="34" charset="0"/>
              </a:rPr>
              <a:t>bordure</a:t>
            </a:r>
            <a:r>
              <a:rPr lang="sv-SE" sz="1400" dirty="0">
                <a:latin typeface="Tahoma" pitchFamily="34" charset="0"/>
                <a:ea typeface="Tahoma" pitchFamily="34" charset="0"/>
                <a:cs typeface="Tahoma" pitchFamily="34" charset="0"/>
              </a:rPr>
              <a:t>, etc.</a:t>
            </a:r>
          </a:p>
          <a:p>
            <a:pPr>
              <a:lnSpc>
                <a:spcPct val="90000"/>
              </a:lnSpc>
              <a:defRPr/>
            </a:pPr>
            <a:endParaRPr lang="sv-SE" sz="1400" dirty="0">
              <a:latin typeface="Tahoma" pitchFamily="34" charset="0"/>
              <a:ea typeface="Tahoma" pitchFamily="34" charset="0"/>
              <a:cs typeface="Tahoma" pitchFamily="34" charset="0"/>
            </a:endParaRPr>
          </a:p>
          <a:p>
            <a:pPr>
              <a:lnSpc>
                <a:spcPct val="90000"/>
              </a:lnSpc>
              <a:buNone/>
              <a:defRPr/>
            </a:pPr>
            <a:endParaRPr lang="sv-SE" sz="1600" dirty="0">
              <a:latin typeface="Tahoma" pitchFamily="34" charset="0"/>
              <a:ea typeface="Tahoma" pitchFamily="34" charset="0"/>
              <a:cs typeface="Tahoma" pitchFamily="34" charset="0"/>
            </a:endParaRPr>
          </a:p>
          <a:p>
            <a:pPr>
              <a:lnSpc>
                <a:spcPct val="90000"/>
              </a:lnSpc>
              <a:buNone/>
              <a:defRPr/>
            </a:pPr>
            <a:r>
              <a:rPr lang="sv-SE" sz="1600" dirty="0">
                <a:latin typeface="Tahoma" pitchFamily="34" charset="0"/>
                <a:ea typeface="Tahoma" pitchFamily="34" charset="0"/>
                <a:cs typeface="Tahoma" pitchFamily="34" charset="0"/>
              </a:rPr>
              <a:t>	</a:t>
            </a:r>
            <a:r>
              <a:rPr lang="sv-SE" sz="1600" b="1" dirty="0" err="1">
                <a:latin typeface="Tahoma" pitchFamily="34" charset="0"/>
                <a:ea typeface="Tahoma" pitchFamily="34" charset="0"/>
                <a:cs typeface="Tahoma" pitchFamily="34" charset="0"/>
              </a:rPr>
              <a:t>Bordures</a:t>
            </a:r>
            <a:r>
              <a:rPr lang="sv-SE" sz="1600" b="1" dirty="0">
                <a:latin typeface="Tahoma" pitchFamily="34" charset="0"/>
                <a:ea typeface="Tahoma" pitchFamily="34" charset="0"/>
                <a:cs typeface="Tahoma" pitchFamily="34" charset="0"/>
              </a:rPr>
              <a:t> et </a:t>
            </a:r>
            <a:r>
              <a:rPr lang="sv-SE" sz="1600" b="1" dirty="0" err="1">
                <a:latin typeface="Tahoma" pitchFamily="34" charset="0"/>
                <a:ea typeface="Tahoma" pitchFamily="34" charset="0"/>
                <a:cs typeface="Tahoma" pitchFamily="34" charset="0"/>
              </a:rPr>
              <a:t>remplissage</a:t>
            </a:r>
            <a:endParaRPr lang="sv-SE" sz="1600" b="1" dirty="0">
              <a:latin typeface="Tahoma" pitchFamily="34" charset="0"/>
              <a:ea typeface="Tahoma" pitchFamily="34" charset="0"/>
              <a:cs typeface="Tahoma" pitchFamily="34" charset="0"/>
            </a:endParaRPr>
          </a:p>
          <a:p>
            <a:pPr>
              <a:lnSpc>
                <a:spcPct val="90000"/>
              </a:lnSpc>
              <a:buNone/>
              <a:defRPr/>
            </a:pPr>
            <a:endParaRPr lang="sv-SE" sz="1600" dirty="0">
              <a:latin typeface="Tahoma" pitchFamily="34" charset="0"/>
              <a:ea typeface="Tahoma" pitchFamily="34" charset="0"/>
              <a:cs typeface="Tahoma" pitchFamily="34" charset="0"/>
            </a:endParaRPr>
          </a:p>
          <a:p>
            <a:pPr>
              <a:lnSpc>
                <a:spcPct val="90000"/>
              </a:lnSpc>
              <a:buNone/>
              <a:defRPr/>
            </a:pP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Onglet</a:t>
            </a:r>
            <a:r>
              <a:rPr lang="sv-SE" sz="1600" dirty="0">
                <a:latin typeface="Tahoma" pitchFamily="34" charset="0"/>
                <a:ea typeface="Tahoma" pitchFamily="34" charset="0"/>
                <a:cs typeface="Tahoma" pitchFamily="34" charset="0"/>
              </a:rPr>
              <a:t> 1, </a:t>
            </a:r>
            <a:r>
              <a:rPr lang="sv-SE" sz="1600" b="1" dirty="0" err="1">
                <a:latin typeface="Tahoma" pitchFamily="34" charset="0"/>
                <a:ea typeface="Tahoma" pitchFamily="34" charset="0"/>
                <a:cs typeface="Tahoma" pitchFamily="34" charset="0"/>
              </a:rPr>
              <a:t>Bordures</a:t>
            </a:r>
            <a:endParaRPr lang="sv-SE" sz="1600" b="1" dirty="0">
              <a:latin typeface="Tahoma" pitchFamily="34" charset="0"/>
              <a:ea typeface="Tahoma" pitchFamily="34" charset="0"/>
              <a:cs typeface="Tahoma" pitchFamily="34" charset="0"/>
            </a:endParaRPr>
          </a:p>
          <a:p>
            <a:pPr>
              <a:lnSpc>
                <a:spcPct val="90000"/>
              </a:lnSpc>
              <a:buNone/>
              <a:defRPr/>
            </a:pP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Onglet</a:t>
            </a:r>
            <a:r>
              <a:rPr lang="sv-SE" sz="1600" dirty="0">
                <a:latin typeface="Tahoma" pitchFamily="34" charset="0"/>
                <a:ea typeface="Tahoma" pitchFamily="34" charset="0"/>
                <a:cs typeface="Tahoma" pitchFamily="34" charset="0"/>
              </a:rPr>
              <a:t> 2, </a:t>
            </a:r>
            <a:r>
              <a:rPr lang="sv-SE" sz="1600" b="1" dirty="0" err="1">
                <a:latin typeface="Tahoma" pitchFamily="34" charset="0"/>
                <a:ea typeface="Tahoma" pitchFamily="34" charset="0"/>
                <a:cs typeface="Tahoma" pitchFamily="34" charset="0"/>
              </a:rPr>
              <a:t>Bordures</a:t>
            </a:r>
            <a:r>
              <a:rPr lang="sv-SE" sz="1600" b="1" dirty="0">
                <a:latin typeface="Tahoma" pitchFamily="34" charset="0"/>
                <a:ea typeface="Tahoma" pitchFamily="34" charset="0"/>
                <a:cs typeface="Tahoma" pitchFamily="34" charset="0"/>
              </a:rPr>
              <a:t> de page</a:t>
            </a:r>
          </a:p>
          <a:p>
            <a:pPr>
              <a:lnSpc>
                <a:spcPct val="90000"/>
              </a:lnSpc>
              <a:buNone/>
              <a:defRPr/>
            </a:pP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Onglet</a:t>
            </a:r>
            <a:r>
              <a:rPr lang="sv-SE" sz="1600" dirty="0">
                <a:latin typeface="Tahoma" pitchFamily="34" charset="0"/>
                <a:ea typeface="Tahoma" pitchFamily="34" charset="0"/>
                <a:cs typeface="Tahoma" pitchFamily="34" charset="0"/>
              </a:rPr>
              <a:t> 3, </a:t>
            </a:r>
            <a:r>
              <a:rPr lang="sv-SE" sz="1600" b="1" dirty="0" err="1">
                <a:latin typeface="Tahoma" pitchFamily="34" charset="0"/>
                <a:ea typeface="Tahoma" pitchFamily="34" charset="0"/>
                <a:cs typeface="Tahoma" pitchFamily="34" charset="0"/>
              </a:rPr>
              <a:t>Motifs</a:t>
            </a:r>
            <a:endParaRPr lang="sv-SE" sz="1600" b="1" dirty="0">
              <a:latin typeface="Tahoma" pitchFamily="34" charset="0"/>
              <a:ea typeface="Tahoma" pitchFamily="34" charset="0"/>
              <a:cs typeface="Tahoma" pitchFamily="34" charset="0"/>
            </a:endParaRPr>
          </a:p>
          <a:p>
            <a:pPr algn="r" rtl="1">
              <a:lnSpc>
                <a:spcPct val="90000"/>
              </a:lnSpc>
              <a:buFont typeface="Wingdings" pitchFamily="2" charset="2"/>
              <a:buNone/>
              <a:defRPr/>
            </a:pPr>
            <a:endParaRPr lang="sv-SE" sz="1600" dirty="0">
              <a:latin typeface="Tahoma" pitchFamily="34" charset="0"/>
              <a:ea typeface="Tahoma" pitchFamily="34" charset="0"/>
              <a:cs typeface="Tahoma" pitchFamily="34" charset="0"/>
            </a:endParaRPr>
          </a:p>
        </p:txBody>
      </p:sp>
      <p:pic>
        <p:nvPicPr>
          <p:cNvPr id="44037" name="Picture 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79512" y="1069605"/>
            <a:ext cx="4495562" cy="1849566"/>
          </a:xfrm>
          <a:prstGeom prst="rect">
            <a:avLst/>
          </a:prstGeom>
          <a:noFill/>
          <a:ln w="9525">
            <a:noFill/>
            <a:miter lim="800000"/>
            <a:headEnd/>
            <a:tailEnd/>
          </a:ln>
        </p:spPr>
      </p:pic>
      <p:sp>
        <p:nvSpPr>
          <p:cNvPr id="44051" name="AutoShape 19"/>
          <p:cNvSpPr>
            <a:spLocks noChangeArrowheads="1"/>
          </p:cNvSpPr>
          <p:nvPr/>
        </p:nvSpPr>
        <p:spPr bwMode="auto">
          <a:xfrm>
            <a:off x="3018890" y="925589"/>
            <a:ext cx="1295400" cy="576064"/>
          </a:xfrm>
          <a:prstGeom prst="wedgeRoundRectCallout">
            <a:avLst>
              <a:gd name="adj1" fmla="val -97594"/>
              <a:gd name="adj2" fmla="val 106814"/>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000" b="1" dirty="0" err="1">
                <a:latin typeface="Tahoma" pitchFamily="34" charset="0"/>
                <a:ea typeface="Tahoma" pitchFamily="34" charset="0"/>
                <a:cs typeface="Tahoma" pitchFamily="34" charset="0"/>
              </a:rPr>
              <a:t>Montre</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une</a:t>
            </a:r>
            <a:r>
              <a:rPr lang="sv-SE" sz="1000" b="1" dirty="0">
                <a:latin typeface="Tahoma" pitchFamily="34" charset="0"/>
                <a:ea typeface="Tahoma" pitchFamily="34" charset="0"/>
                <a:cs typeface="Tahoma" pitchFamily="34" charset="0"/>
              </a:rPr>
              <a:t> image de la </a:t>
            </a:r>
            <a:r>
              <a:rPr lang="sv-SE" sz="1000" b="1" dirty="0" err="1">
                <a:latin typeface="Tahoma" pitchFamily="34" charset="0"/>
                <a:ea typeface="Tahoma" pitchFamily="34" charset="0"/>
                <a:cs typeface="Tahoma" pitchFamily="34" charset="0"/>
              </a:rPr>
              <a:t>bordure</a:t>
            </a:r>
            <a:endParaRPr lang="sv-SE" sz="1200" b="1" dirty="0">
              <a:latin typeface="Tahoma" pitchFamily="34" charset="0"/>
              <a:ea typeface="Tahoma" pitchFamily="34" charset="0"/>
              <a:cs typeface="Tahoma" pitchFamily="34" charset="0"/>
            </a:endParaRPr>
          </a:p>
        </p:txBody>
      </p:sp>
      <p:sp>
        <p:nvSpPr>
          <p:cNvPr id="44052" name="AutoShape 20"/>
          <p:cNvSpPr>
            <a:spLocks noChangeArrowheads="1"/>
          </p:cNvSpPr>
          <p:nvPr/>
        </p:nvSpPr>
        <p:spPr bwMode="auto">
          <a:xfrm>
            <a:off x="3630077" y="2040313"/>
            <a:ext cx="1368425" cy="685476"/>
          </a:xfrm>
          <a:prstGeom prst="wedgeRoundRectCallout">
            <a:avLst>
              <a:gd name="adj1" fmla="val -76987"/>
              <a:gd name="adj2" fmla="val -12586"/>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800" b="1" dirty="0" err="1">
                <a:latin typeface="Tahoma" pitchFamily="34" charset="0"/>
                <a:ea typeface="Tahoma" pitchFamily="34" charset="0"/>
                <a:cs typeface="Tahoma" pitchFamily="34" charset="0"/>
              </a:rPr>
              <a:t>Choisissez</a:t>
            </a:r>
            <a:r>
              <a:rPr lang="sv-SE" sz="800" b="1" dirty="0">
                <a:latin typeface="Tahoma" pitchFamily="34" charset="0"/>
                <a:ea typeface="Tahoma" pitchFamily="34" charset="0"/>
                <a:cs typeface="Tahoma" pitchFamily="34" charset="0"/>
              </a:rPr>
              <a:t> </a:t>
            </a:r>
            <a:r>
              <a:rPr lang="sv-SE" sz="800" b="1" dirty="0" err="1">
                <a:latin typeface="Tahoma" pitchFamily="34" charset="0"/>
                <a:ea typeface="Tahoma" pitchFamily="34" charset="0"/>
                <a:cs typeface="Tahoma" pitchFamily="34" charset="0"/>
              </a:rPr>
              <a:t>une</a:t>
            </a:r>
            <a:r>
              <a:rPr lang="sv-SE" sz="800" b="1" dirty="0">
                <a:latin typeface="Tahoma" pitchFamily="34" charset="0"/>
                <a:ea typeface="Tahoma" pitchFamily="34" charset="0"/>
                <a:cs typeface="Tahoma" pitchFamily="34" charset="0"/>
              </a:rPr>
              <a:t> </a:t>
            </a:r>
            <a:r>
              <a:rPr lang="sv-SE" sz="800" b="1" dirty="0" err="1">
                <a:latin typeface="Tahoma" pitchFamily="34" charset="0"/>
                <a:ea typeface="Tahoma" pitchFamily="34" charset="0"/>
                <a:cs typeface="Tahoma" pitchFamily="34" charset="0"/>
              </a:rPr>
              <a:t>bordure</a:t>
            </a:r>
            <a:r>
              <a:rPr lang="sv-SE" sz="800" b="1" dirty="0">
                <a:latin typeface="Tahoma" pitchFamily="34" charset="0"/>
                <a:ea typeface="Tahoma" pitchFamily="34" charset="0"/>
                <a:cs typeface="Tahoma" pitchFamily="34" charset="0"/>
              </a:rPr>
              <a:t> de page dans </a:t>
            </a:r>
            <a:r>
              <a:rPr lang="sv-SE" sz="800" b="1" dirty="0" err="1">
                <a:latin typeface="Tahoma" pitchFamily="34" charset="0"/>
                <a:ea typeface="Tahoma" pitchFamily="34" charset="0"/>
                <a:cs typeface="Tahoma" pitchFamily="34" charset="0"/>
              </a:rPr>
              <a:t>tout</a:t>
            </a:r>
            <a:r>
              <a:rPr lang="sv-SE" sz="800" b="1" dirty="0">
                <a:latin typeface="Tahoma" pitchFamily="34" charset="0"/>
                <a:ea typeface="Tahoma" pitchFamily="34" charset="0"/>
                <a:cs typeface="Tahoma" pitchFamily="34" charset="0"/>
              </a:rPr>
              <a:t> le </a:t>
            </a:r>
            <a:r>
              <a:rPr lang="sv-SE" sz="800" b="1" dirty="0" err="1">
                <a:latin typeface="Tahoma" pitchFamily="34" charset="0"/>
                <a:ea typeface="Tahoma" pitchFamily="34" charset="0"/>
                <a:cs typeface="Tahoma" pitchFamily="34" charset="0"/>
              </a:rPr>
              <a:t>document</a:t>
            </a:r>
            <a:r>
              <a:rPr lang="sv-SE" sz="800" b="1" dirty="0">
                <a:latin typeface="Tahoma" pitchFamily="34" charset="0"/>
                <a:ea typeface="Tahoma" pitchFamily="34" charset="0"/>
                <a:cs typeface="Tahoma" pitchFamily="34" charset="0"/>
              </a:rPr>
              <a:t> </a:t>
            </a:r>
            <a:r>
              <a:rPr lang="sv-SE" sz="800" b="1" dirty="0" err="1">
                <a:latin typeface="Tahoma" pitchFamily="34" charset="0"/>
                <a:ea typeface="Tahoma" pitchFamily="34" charset="0"/>
                <a:cs typeface="Tahoma" pitchFamily="34" charset="0"/>
              </a:rPr>
              <a:t>ou</a:t>
            </a:r>
            <a:r>
              <a:rPr lang="sv-SE" sz="800" b="1" dirty="0">
                <a:latin typeface="Tahoma" pitchFamily="34" charset="0"/>
                <a:ea typeface="Tahoma" pitchFamily="34" charset="0"/>
                <a:cs typeface="Tahoma" pitchFamily="34" charset="0"/>
              </a:rPr>
              <a:t> </a:t>
            </a:r>
            <a:r>
              <a:rPr lang="sv-SE" sz="800" b="1" dirty="0" err="1">
                <a:latin typeface="Tahoma" pitchFamily="34" charset="0"/>
                <a:ea typeface="Tahoma" pitchFamily="34" charset="0"/>
                <a:cs typeface="Tahoma" pitchFamily="34" charset="0"/>
              </a:rPr>
              <a:t>une</a:t>
            </a:r>
            <a:r>
              <a:rPr lang="sv-SE" sz="800" b="1" dirty="0">
                <a:latin typeface="Tahoma" pitchFamily="34" charset="0"/>
                <a:ea typeface="Tahoma" pitchFamily="34" charset="0"/>
                <a:cs typeface="Tahoma" pitchFamily="34" charset="0"/>
              </a:rPr>
              <a:t> </a:t>
            </a:r>
            <a:r>
              <a:rPr lang="sv-SE" sz="800" b="1" dirty="0" err="1">
                <a:latin typeface="Tahoma" pitchFamily="34" charset="0"/>
                <a:ea typeface="Tahoma" pitchFamily="34" charset="0"/>
                <a:cs typeface="Tahoma" pitchFamily="34" charset="0"/>
              </a:rPr>
              <a:t>autre</a:t>
            </a:r>
            <a:r>
              <a:rPr lang="sv-SE" sz="800" b="1" dirty="0">
                <a:latin typeface="Tahoma" pitchFamily="34" charset="0"/>
                <a:ea typeface="Tahoma" pitchFamily="34" charset="0"/>
                <a:cs typeface="Tahoma" pitchFamily="34" charset="0"/>
              </a:rPr>
              <a:t> alternative.</a:t>
            </a:r>
          </a:p>
        </p:txBody>
      </p:sp>
      <p:sp>
        <p:nvSpPr>
          <p:cNvPr id="44054" name="AutoShape 22"/>
          <p:cNvSpPr>
            <a:spLocks noChangeArrowheads="1"/>
          </p:cNvSpPr>
          <p:nvPr/>
        </p:nvSpPr>
        <p:spPr bwMode="auto">
          <a:xfrm>
            <a:off x="498163" y="2399881"/>
            <a:ext cx="865188" cy="519290"/>
          </a:xfrm>
          <a:prstGeom prst="wedgeRoundRectCallout">
            <a:avLst>
              <a:gd name="adj1" fmla="val 111233"/>
              <a:gd name="adj2" fmla="val -23557"/>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800" b="1" dirty="0" err="1">
                <a:latin typeface="Tahoma" pitchFamily="34" charset="0"/>
                <a:ea typeface="Tahoma" pitchFamily="34" charset="0"/>
                <a:cs typeface="Tahoma" pitchFamily="34" charset="0"/>
              </a:rPr>
              <a:t>Type</a:t>
            </a:r>
            <a:r>
              <a:rPr lang="sv-SE" sz="800" b="1" dirty="0">
                <a:latin typeface="Tahoma" pitchFamily="34" charset="0"/>
                <a:ea typeface="Tahoma" pitchFamily="34" charset="0"/>
                <a:cs typeface="Tahoma" pitchFamily="34" charset="0"/>
              </a:rPr>
              <a:t> de </a:t>
            </a:r>
            <a:r>
              <a:rPr lang="sv-SE" sz="800" b="1" dirty="0" err="1">
                <a:latin typeface="Tahoma" pitchFamily="34" charset="0"/>
                <a:ea typeface="Tahoma" pitchFamily="34" charset="0"/>
                <a:cs typeface="Tahoma" pitchFamily="34" charset="0"/>
              </a:rPr>
              <a:t>bordure</a:t>
            </a:r>
            <a:r>
              <a:rPr lang="sv-SE" sz="800" b="1" dirty="0">
                <a:latin typeface="Tahoma" pitchFamily="34" charset="0"/>
                <a:ea typeface="Tahoma" pitchFamily="34" charset="0"/>
                <a:cs typeface="Tahoma" pitchFamily="34" charset="0"/>
              </a:rPr>
              <a:t> de page. </a:t>
            </a:r>
          </a:p>
        </p:txBody>
      </p:sp>
      <p:pic>
        <p:nvPicPr>
          <p:cNvPr id="44055" name="Picture 23"/>
          <p:cNvPicPr>
            <a:picLocks noChangeAspect="1" noChangeArrowheads="1"/>
          </p:cNvPicPr>
          <p:nvPr/>
        </p:nvPicPr>
        <p:blipFill>
          <a:blip r:embed="rId3" cstate="print"/>
          <a:srcRect/>
          <a:stretch>
            <a:fillRect/>
          </a:stretch>
        </p:blipFill>
        <p:spPr bwMode="auto">
          <a:xfrm>
            <a:off x="1763688" y="3583517"/>
            <a:ext cx="1260227" cy="168818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box(in)">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44037"/>
                                        </p:tgtEl>
                                        <p:attrNameLst>
                                          <p:attrName>style.visibility</p:attrName>
                                        </p:attrNameLst>
                                      </p:cBhvr>
                                      <p:to>
                                        <p:strVal val="visible"/>
                                      </p:to>
                                    </p:set>
                                    <p:anim calcmode="lin" valueType="num">
                                      <p:cBhvr additive="base">
                                        <p:cTn id="12" dur="500" fill="hold"/>
                                        <p:tgtEl>
                                          <p:spTgt spid="44037"/>
                                        </p:tgtEl>
                                        <p:attrNameLst>
                                          <p:attrName>ppt_x</p:attrName>
                                        </p:attrNameLst>
                                      </p:cBhvr>
                                      <p:tavLst>
                                        <p:tav tm="0">
                                          <p:val>
                                            <p:strVal val="#ppt_x"/>
                                          </p:val>
                                        </p:tav>
                                        <p:tav tm="100000">
                                          <p:val>
                                            <p:strVal val="#ppt_x"/>
                                          </p:val>
                                        </p:tav>
                                      </p:tavLst>
                                    </p:anim>
                                    <p:anim calcmode="lin" valueType="num">
                                      <p:cBhvr additive="base">
                                        <p:cTn id="13" dur="500" fill="hold"/>
                                        <p:tgtEl>
                                          <p:spTgt spid="44037"/>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44035">
                                            <p:txEl>
                                              <p:pRg st="3" end="3"/>
                                            </p:txEl>
                                          </p:spTgt>
                                        </p:tgtEl>
                                        <p:attrNameLst>
                                          <p:attrName>style.visibility</p:attrName>
                                        </p:attrNameLst>
                                      </p:cBhvr>
                                      <p:to>
                                        <p:strVal val="visible"/>
                                      </p:to>
                                    </p:set>
                                    <p:anim calcmode="lin" valueType="num">
                                      <p:cBhvr additive="base">
                                        <p:cTn id="18"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40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4054"/>
                                        </p:tgtEl>
                                        <p:attrNameLst>
                                          <p:attrName>style.visibility</p:attrName>
                                        </p:attrNameLst>
                                      </p:cBhvr>
                                      <p:to>
                                        <p:strVal val="visible"/>
                                      </p:to>
                                    </p:set>
                                    <p:anim calcmode="lin" valueType="num">
                                      <p:cBhvr additive="base">
                                        <p:cTn id="24" dur="500" fill="hold"/>
                                        <p:tgtEl>
                                          <p:spTgt spid="44054"/>
                                        </p:tgtEl>
                                        <p:attrNameLst>
                                          <p:attrName>ppt_x</p:attrName>
                                        </p:attrNameLst>
                                      </p:cBhvr>
                                      <p:tavLst>
                                        <p:tav tm="0">
                                          <p:val>
                                            <p:strVal val="#ppt_x"/>
                                          </p:val>
                                        </p:tav>
                                        <p:tav tm="100000">
                                          <p:val>
                                            <p:strVal val="#ppt_x"/>
                                          </p:val>
                                        </p:tav>
                                      </p:tavLst>
                                    </p:anim>
                                    <p:anim calcmode="lin" valueType="num">
                                      <p:cBhvr additive="base">
                                        <p:cTn id="25" dur="500" fill="hold"/>
                                        <p:tgtEl>
                                          <p:spTgt spid="44054"/>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4051"/>
                                        </p:tgtEl>
                                        <p:attrNameLst>
                                          <p:attrName>style.visibility</p:attrName>
                                        </p:attrNameLst>
                                      </p:cBhvr>
                                      <p:to>
                                        <p:strVal val="visible"/>
                                      </p:to>
                                    </p:set>
                                    <p:anim calcmode="lin" valueType="num">
                                      <p:cBhvr additive="base">
                                        <p:cTn id="30" dur="500" fill="hold"/>
                                        <p:tgtEl>
                                          <p:spTgt spid="44051"/>
                                        </p:tgtEl>
                                        <p:attrNameLst>
                                          <p:attrName>ppt_x</p:attrName>
                                        </p:attrNameLst>
                                      </p:cBhvr>
                                      <p:tavLst>
                                        <p:tav tm="0">
                                          <p:val>
                                            <p:strVal val="#ppt_x"/>
                                          </p:val>
                                        </p:tav>
                                        <p:tav tm="100000">
                                          <p:val>
                                            <p:strVal val="#ppt_x"/>
                                          </p:val>
                                        </p:tav>
                                      </p:tavLst>
                                    </p:anim>
                                    <p:anim calcmode="lin" valueType="num">
                                      <p:cBhvr additive="base">
                                        <p:cTn id="31" dur="500" fill="hold"/>
                                        <p:tgtEl>
                                          <p:spTgt spid="44051"/>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4052"/>
                                        </p:tgtEl>
                                        <p:attrNameLst>
                                          <p:attrName>style.visibility</p:attrName>
                                        </p:attrNameLst>
                                      </p:cBhvr>
                                      <p:to>
                                        <p:strVal val="visible"/>
                                      </p:to>
                                    </p:set>
                                    <p:anim calcmode="lin" valueType="num">
                                      <p:cBhvr additive="base">
                                        <p:cTn id="36" dur="500" fill="hold"/>
                                        <p:tgtEl>
                                          <p:spTgt spid="44052"/>
                                        </p:tgtEl>
                                        <p:attrNameLst>
                                          <p:attrName>ppt_x</p:attrName>
                                        </p:attrNameLst>
                                      </p:cBhvr>
                                      <p:tavLst>
                                        <p:tav tm="0">
                                          <p:val>
                                            <p:strVal val="#ppt_x"/>
                                          </p:val>
                                        </p:tav>
                                        <p:tav tm="100000">
                                          <p:val>
                                            <p:strVal val="#ppt_x"/>
                                          </p:val>
                                        </p:tav>
                                      </p:tavLst>
                                    </p:anim>
                                    <p:anim calcmode="lin" valueType="num">
                                      <p:cBhvr additive="base">
                                        <p:cTn id="37" dur="500" fill="hold"/>
                                        <p:tgtEl>
                                          <p:spTgt spid="44052"/>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44055"/>
                                        </p:tgtEl>
                                        <p:attrNameLst>
                                          <p:attrName>style.visibility</p:attrName>
                                        </p:attrNameLst>
                                      </p:cBhvr>
                                      <p:to>
                                        <p:strVal val="visible"/>
                                      </p:to>
                                    </p:set>
                                    <p:anim calcmode="lin" valueType="num">
                                      <p:cBhvr additive="base">
                                        <p:cTn id="42" dur="500" fill="hold"/>
                                        <p:tgtEl>
                                          <p:spTgt spid="44055"/>
                                        </p:tgtEl>
                                        <p:attrNameLst>
                                          <p:attrName>ppt_x</p:attrName>
                                        </p:attrNameLst>
                                      </p:cBhvr>
                                      <p:tavLst>
                                        <p:tav tm="0">
                                          <p:val>
                                            <p:strVal val="#ppt_x"/>
                                          </p:val>
                                        </p:tav>
                                        <p:tav tm="100000">
                                          <p:val>
                                            <p:strVal val="#ppt_x"/>
                                          </p:val>
                                        </p:tav>
                                      </p:tavLst>
                                    </p:anim>
                                    <p:anim calcmode="lin" valueType="num">
                                      <p:cBhvr additive="base">
                                        <p:cTn id="43" dur="500" fill="hold"/>
                                        <p:tgtEl>
                                          <p:spTgt spid="4405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44035">
                                            <p:txEl>
                                              <p:pRg st="6" end="6"/>
                                            </p:txEl>
                                          </p:spTgt>
                                        </p:tgtEl>
                                        <p:attrNameLst>
                                          <p:attrName>style.visibility</p:attrName>
                                        </p:attrNameLst>
                                      </p:cBhvr>
                                      <p:to>
                                        <p:strVal val="visible"/>
                                      </p:to>
                                    </p:set>
                                    <p:animEffect transition="in" filter="box(in)">
                                      <p:cBhvr>
                                        <p:cTn id="48" dur="500"/>
                                        <p:tgtEl>
                                          <p:spTgt spid="44035">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44035">
                                            <p:txEl>
                                              <p:pRg st="8" end="8"/>
                                            </p:txEl>
                                          </p:spTgt>
                                        </p:tgtEl>
                                        <p:attrNameLst>
                                          <p:attrName>style.visibility</p:attrName>
                                        </p:attrNameLst>
                                      </p:cBhvr>
                                      <p:to>
                                        <p:strVal val="visible"/>
                                      </p:to>
                                    </p:set>
                                    <p:animEffect transition="in" filter="box(in)">
                                      <p:cBhvr>
                                        <p:cTn id="53" dur="500"/>
                                        <p:tgtEl>
                                          <p:spTgt spid="44035">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44035">
                                            <p:txEl>
                                              <p:pRg st="9" end="9"/>
                                            </p:txEl>
                                          </p:spTgt>
                                        </p:tgtEl>
                                        <p:attrNameLst>
                                          <p:attrName>style.visibility</p:attrName>
                                        </p:attrNameLst>
                                      </p:cBhvr>
                                      <p:to>
                                        <p:strVal val="visible"/>
                                      </p:to>
                                    </p:set>
                                    <p:animEffect transition="in" filter="box(in)">
                                      <p:cBhvr>
                                        <p:cTn id="58" dur="500"/>
                                        <p:tgtEl>
                                          <p:spTgt spid="44035">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44035">
                                            <p:txEl>
                                              <p:pRg st="10" end="10"/>
                                            </p:txEl>
                                          </p:spTgt>
                                        </p:tgtEl>
                                        <p:attrNameLst>
                                          <p:attrName>style.visibility</p:attrName>
                                        </p:attrNameLst>
                                      </p:cBhvr>
                                      <p:to>
                                        <p:strVal val="visible"/>
                                      </p:to>
                                    </p:set>
                                    <p:animEffect transition="in" filter="box(in)">
                                      <p:cBhvr>
                                        <p:cTn id="63" dur="500"/>
                                        <p:tgtEl>
                                          <p:spTgt spid="440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44051" grpId="0" animBg="1"/>
      <p:bldP spid="44052" grpId="0" animBg="1"/>
      <p:bldP spid="4405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bwMode="auto">
          <a:xfrm>
            <a:off x="467544" y="188640"/>
            <a:ext cx="8075240" cy="549275"/>
          </a:xfrm>
          <a:noFill/>
        </p:spPr>
        <p:txBody>
          <a:bodyPr wrap="square" lIns="91440" tIns="45720" rIns="91440" bIns="45720" numCol="1" anchorCtr="0" compatLnSpc="1">
            <a:prstTxWarp prst="textNoShape">
              <a:avLst/>
            </a:prstTxWarp>
            <a:normAutofit fontScale="90000"/>
          </a:bodyPr>
          <a:lstStyle/>
          <a:p>
            <a:pPr rtl="1"/>
            <a:r>
              <a:rPr lang="sv-SE" cap="none" dirty="0">
                <a:latin typeface="Tahoma" pitchFamily="34" charset="0"/>
                <a:ea typeface="Tahoma" pitchFamily="34" charset="0"/>
                <a:cs typeface="Tahoma" pitchFamily="34" charset="0"/>
              </a:rPr>
              <a:t> </a:t>
            </a:r>
            <a:r>
              <a:rPr lang="sv-SE" sz="3600" cap="none" dirty="0">
                <a:solidFill>
                  <a:schemeClr val="tx2"/>
                </a:solidFill>
                <a:latin typeface="Tahoma" pitchFamily="34" charset="0"/>
                <a:ea typeface="Tahoma" pitchFamily="34" charset="0"/>
                <a:cs typeface="Tahoma" pitchFamily="34" charset="0"/>
              </a:rPr>
              <a:t>Marges et format </a:t>
            </a:r>
            <a:r>
              <a:rPr lang="sv-SE" sz="3600" cap="none" dirty="0" err="1">
                <a:solidFill>
                  <a:schemeClr val="tx2"/>
                </a:solidFill>
                <a:latin typeface="Tahoma" pitchFamily="34" charset="0"/>
                <a:ea typeface="Tahoma" pitchFamily="34" charset="0"/>
                <a:cs typeface="Tahoma" pitchFamily="34" charset="0"/>
              </a:rPr>
              <a:t>d’impression</a:t>
            </a:r>
            <a:endParaRPr lang="sv-SE" cap="none" dirty="0">
              <a:latin typeface="Tahoma" pitchFamily="34" charset="0"/>
              <a:ea typeface="Tahoma" pitchFamily="34" charset="0"/>
              <a:cs typeface="Tahoma" pitchFamily="34" charset="0"/>
            </a:endParaRPr>
          </a:p>
        </p:txBody>
      </p:sp>
      <p:sp>
        <p:nvSpPr>
          <p:cNvPr id="53251" name="Rectangle 3"/>
          <p:cNvSpPr>
            <a:spLocks noGrp="1"/>
          </p:cNvSpPr>
          <p:nvPr>
            <p:ph idx="1"/>
          </p:nvPr>
        </p:nvSpPr>
        <p:spPr>
          <a:xfrm>
            <a:off x="3203848" y="1147589"/>
            <a:ext cx="5544443" cy="1079649"/>
          </a:xfrm>
        </p:spPr>
        <p:txBody>
          <a:bodyPr/>
          <a:lstStyle/>
          <a:p>
            <a:pPr marL="0" indent="0">
              <a:buNone/>
              <a:defRPr/>
            </a:pPr>
            <a:r>
              <a:rPr lang="sv-SE" sz="1600" dirty="0" err="1">
                <a:latin typeface="Tahoma" pitchFamily="34" charset="0"/>
                <a:ea typeface="Tahoma" pitchFamily="34" charset="0"/>
                <a:cs typeface="Tahoma" pitchFamily="34" charset="0"/>
              </a:rPr>
              <a:t>Contrôlez</a:t>
            </a:r>
            <a:r>
              <a:rPr lang="sv-SE" sz="1600" dirty="0">
                <a:latin typeface="Tahoma" pitchFamily="34" charset="0"/>
                <a:ea typeface="Tahoma" pitchFamily="34" charset="0"/>
                <a:cs typeface="Tahoma" pitchFamily="34" charset="0"/>
              </a:rPr>
              <a:t> les </a:t>
            </a:r>
            <a:r>
              <a:rPr lang="sv-SE" sz="1600" dirty="0" err="1">
                <a:latin typeface="Tahoma" pitchFamily="34" charset="0"/>
                <a:ea typeface="Tahoma" pitchFamily="34" charset="0"/>
                <a:cs typeface="Tahoma" pitchFamily="34" charset="0"/>
              </a:rPr>
              <a:t>marges</a:t>
            </a:r>
            <a:r>
              <a:rPr lang="sv-SE" sz="1600" dirty="0">
                <a:latin typeface="Tahoma" pitchFamily="34" charset="0"/>
                <a:ea typeface="Tahoma" pitchFamily="34" charset="0"/>
                <a:cs typeface="Tahoma" pitchFamily="34" charset="0"/>
              </a:rPr>
              <a:t> en </a:t>
            </a:r>
            <a:r>
              <a:rPr lang="sv-SE" sz="1600" dirty="0" err="1">
                <a:latin typeface="Tahoma" pitchFamily="34" charset="0"/>
                <a:ea typeface="Tahoma" pitchFamily="34" charset="0"/>
                <a:cs typeface="Tahoma" pitchFamily="34" charset="0"/>
              </a:rPr>
              <a:t>ouvrant</a:t>
            </a:r>
            <a:r>
              <a:rPr lang="sv-SE" sz="1600" dirty="0">
                <a:latin typeface="Tahoma" pitchFamily="34" charset="0"/>
                <a:ea typeface="Tahoma" pitchFamily="34" charset="0"/>
                <a:cs typeface="Tahoma" pitchFamily="34" charset="0"/>
              </a:rPr>
              <a:t> </a:t>
            </a:r>
            <a:r>
              <a:rPr lang="sv-SE" sz="1600" b="1" dirty="0" err="1">
                <a:latin typeface="Tahoma" pitchFamily="34" charset="0"/>
                <a:ea typeface="Tahoma" pitchFamily="34" charset="0"/>
                <a:cs typeface="Tahoma" pitchFamily="34" charset="0"/>
              </a:rPr>
              <a:t>Mise</a:t>
            </a:r>
            <a:r>
              <a:rPr lang="sv-SE" sz="1600" b="1" dirty="0">
                <a:latin typeface="Tahoma" pitchFamily="34" charset="0"/>
                <a:ea typeface="Tahoma" pitchFamily="34" charset="0"/>
                <a:cs typeface="Tahoma" pitchFamily="34" charset="0"/>
              </a:rPr>
              <a:t> en page</a:t>
            </a:r>
            <a:r>
              <a:rPr lang="sv-SE" sz="1600" dirty="0">
                <a:latin typeface="Tahoma" pitchFamily="34" charset="0"/>
                <a:ea typeface="Tahoma" pitchFamily="34" charset="0"/>
                <a:cs typeface="Tahoma" pitchFamily="34" charset="0"/>
              </a:rPr>
              <a:t> et </a:t>
            </a:r>
            <a:r>
              <a:rPr lang="sv-SE" sz="1600" dirty="0" err="1">
                <a:latin typeface="Tahoma" pitchFamily="34" charset="0"/>
                <a:ea typeface="Tahoma" pitchFamily="34" charset="0"/>
                <a:cs typeface="Tahoma" pitchFamily="34" charset="0"/>
              </a:rPr>
              <a:t>choisissez</a:t>
            </a:r>
            <a:r>
              <a:rPr lang="sv-SE" sz="1600" dirty="0">
                <a:latin typeface="Tahoma" pitchFamily="34" charset="0"/>
                <a:ea typeface="Tahoma" pitchFamily="34" charset="0"/>
                <a:cs typeface="Tahoma" pitchFamily="34" charset="0"/>
              </a:rPr>
              <a:t> </a:t>
            </a:r>
            <a:r>
              <a:rPr lang="sv-SE" sz="1600" b="1" dirty="0">
                <a:latin typeface="Tahoma" pitchFamily="34" charset="0"/>
                <a:ea typeface="Tahoma" pitchFamily="34" charset="0"/>
                <a:cs typeface="Tahoma" pitchFamily="34" charset="0"/>
              </a:rPr>
              <a:t>Marges. </a:t>
            </a:r>
            <a:endParaRPr lang="ar-IQ" sz="1600" b="1" dirty="0">
              <a:latin typeface="Tahoma" pitchFamily="34" charset="0"/>
              <a:ea typeface="Tahoma" pitchFamily="34" charset="0"/>
              <a:cs typeface="Tahoma" pitchFamily="34" charset="0"/>
            </a:endParaRPr>
          </a:p>
          <a:p>
            <a:pPr marL="0" indent="0">
              <a:buFont typeface="Wingdings" pitchFamily="2" charset="2"/>
              <a:buNone/>
              <a:defRPr/>
            </a:pPr>
            <a:endParaRPr lang="sv-SE" sz="1600"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p:txBody>
      </p:sp>
      <p:pic>
        <p:nvPicPr>
          <p:cNvPr id="532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95536" y="2636912"/>
            <a:ext cx="8468467" cy="2380097"/>
          </a:xfrm>
          <a:prstGeom prst="rect">
            <a:avLst/>
          </a:prstGeom>
          <a:noFill/>
          <a:ln w="9525">
            <a:noFill/>
            <a:miter lim="800000"/>
            <a:headEnd/>
            <a:tailEnd/>
          </a:ln>
        </p:spPr>
      </p:pic>
      <p:sp>
        <p:nvSpPr>
          <p:cNvPr id="10" name="Oval 9"/>
          <p:cNvSpPr/>
          <p:nvPr/>
        </p:nvSpPr>
        <p:spPr>
          <a:xfrm>
            <a:off x="2195736" y="2924944"/>
            <a:ext cx="503882" cy="28803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1+#ppt_h/2"/>
                                          </p:val>
                                        </p:tav>
                                        <p:tav tm="100000">
                                          <p:val>
                                            <p:strVal val="#ppt_y"/>
                                          </p:val>
                                        </p:tav>
                                      </p:tavLst>
                                    </p:anim>
                                  </p:childTnLst>
                                </p:cTn>
                              </p:par>
                              <p:par>
                                <p:cTn id="9" presetID="3" presetClass="entr" presetSubtype="10" fill="hold" nodeType="withEffect">
                                  <p:stCondLst>
                                    <p:cond delay="0"/>
                                  </p:stCondLst>
                                  <p:childTnLst>
                                    <p:set>
                                      <p:cBhvr>
                                        <p:cTn id="10" dur="1" fill="hold">
                                          <p:stCondLst>
                                            <p:cond delay="0"/>
                                          </p:stCondLst>
                                        </p:cTn>
                                        <p:tgtEl>
                                          <p:spTgt spid="53253"/>
                                        </p:tgtEl>
                                        <p:attrNameLst>
                                          <p:attrName>style.visibility</p:attrName>
                                        </p:attrNameLst>
                                      </p:cBhvr>
                                      <p:to>
                                        <p:strVal val="visible"/>
                                      </p:to>
                                    </p:set>
                                    <p:animEffect transition="in" filter="blinds(horizontal)">
                                      <p:cBhvr>
                                        <p:cTn id="11" dur="500"/>
                                        <p:tgtEl>
                                          <p:spTgt spid="5325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bwMode="auto">
          <a:xfrm>
            <a:off x="467544" y="116632"/>
            <a:ext cx="7467600" cy="549275"/>
          </a:xfrm>
          <a:noFill/>
        </p:spPr>
        <p:txBody>
          <a:bodyPr wrap="square" lIns="91440" tIns="45720" rIns="91440" bIns="45720" numCol="1" anchorCtr="0" compatLnSpc="1">
            <a:prstTxWarp prst="textNoShape">
              <a:avLst/>
            </a:prstTxWarp>
            <a:normAutofit fontScale="90000"/>
          </a:bodyPr>
          <a:lstStyle/>
          <a:p>
            <a:pPr rtl="1"/>
            <a:r>
              <a:rPr lang="sv-SE" cap="none" dirty="0" err="1">
                <a:solidFill>
                  <a:schemeClr val="tx2"/>
                </a:solidFill>
                <a:latin typeface="Tahoma" pitchFamily="34" charset="0"/>
                <a:ea typeface="Tahoma" pitchFamily="34" charset="0"/>
                <a:cs typeface="Tahoma" pitchFamily="34" charset="0"/>
              </a:rPr>
              <a:t>Sauvegarder</a:t>
            </a:r>
            <a:endParaRPr lang="sv-SE" cap="none" dirty="0">
              <a:solidFill>
                <a:schemeClr val="tx2"/>
              </a:solidFill>
              <a:latin typeface="Tahoma" pitchFamily="34" charset="0"/>
              <a:ea typeface="Tahoma" pitchFamily="34" charset="0"/>
              <a:cs typeface="Tahoma" pitchFamily="34" charset="0"/>
            </a:endParaRPr>
          </a:p>
        </p:txBody>
      </p:sp>
      <p:sp>
        <p:nvSpPr>
          <p:cNvPr id="44035" name="Rectangle 3"/>
          <p:cNvSpPr>
            <a:spLocks noGrp="1"/>
          </p:cNvSpPr>
          <p:nvPr>
            <p:ph idx="1"/>
          </p:nvPr>
        </p:nvSpPr>
        <p:spPr>
          <a:xfrm>
            <a:off x="467545" y="620713"/>
            <a:ext cx="8281168" cy="6119812"/>
          </a:xfrm>
        </p:spPr>
        <p:txBody>
          <a:bodyPr>
            <a:normAutofit fontScale="92500" lnSpcReduction="10000"/>
          </a:bodyPr>
          <a:lstStyle/>
          <a:p>
            <a:pPr>
              <a:lnSpc>
                <a:spcPct val="90000"/>
              </a:lnSpc>
            </a:pPr>
            <a:endParaRPr lang="sv-SE" sz="1400" dirty="0">
              <a:latin typeface="Tahoma" pitchFamily="34" charset="0"/>
              <a:ea typeface="Tahoma" pitchFamily="34" charset="0"/>
              <a:cs typeface="Tahoma" pitchFamily="34" charset="0"/>
            </a:endParaRPr>
          </a:p>
          <a:p>
            <a:pPr>
              <a:lnSpc>
                <a:spcPct val="90000"/>
              </a:lnSpc>
            </a:pPr>
            <a:r>
              <a:rPr lang="sv-SE" sz="1400" dirty="0" err="1">
                <a:latin typeface="Tahoma" pitchFamily="34" charset="0"/>
                <a:ea typeface="Tahoma" pitchFamily="34" charset="0"/>
                <a:cs typeface="Tahoma" pitchFamily="34" charset="0"/>
              </a:rPr>
              <a:t>Sauvegarder</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un</a:t>
            </a:r>
            <a:r>
              <a:rPr lang="sv-SE" sz="1400" dirty="0">
                <a:latin typeface="Tahoma" pitchFamily="34" charset="0"/>
                <a:ea typeface="Tahoma" pitchFamily="34" charset="0"/>
                <a:cs typeface="Tahoma" pitchFamily="34" charset="0"/>
              </a:rPr>
              <a:t> nouveau </a:t>
            </a:r>
            <a:r>
              <a:rPr lang="sv-SE" sz="1400" dirty="0" err="1">
                <a:latin typeface="Tahoma" pitchFamily="34" charset="0"/>
                <a:ea typeface="Tahoma" pitchFamily="34" charset="0"/>
                <a:cs typeface="Tahoma" pitchFamily="34" charset="0"/>
              </a:rPr>
              <a:t>fichier</a:t>
            </a:r>
            <a:r>
              <a:rPr lang="sv-SE" sz="1400" dirty="0">
                <a:latin typeface="Tahoma" pitchFamily="34" charset="0"/>
                <a:ea typeface="Tahoma" pitchFamily="34" charset="0"/>
                <a:cs typeface="Tahoma" pitchFamily="34" charset="0"/>
              </a:rPr>
              <a:t> en </a:t>
            </a:r>
            <a:r>
              <a:rPr lang="sv-SE" sz="1400" dirty="0" err="1">
                <a:latin typeface="Tahoma" pitchFamily="34" charset="0"/>
                <a:ea typeface="Tahoma" pitchFamily="34" charset="0"/>
                <a:cs typeface="Tahoma" pitchFamily="34" charset="0"/>
              </a:rPr>
              <a:t>ouvrant</a:t>
            </a:r>
            <a:r>
              <a:rPr lang="sv-SE" sz="1400" dirty="0">
                <a:latin typeface="Tahoma" pitchFamily="34" charset="0"/>
                <a:ea typeface="Tahoma" pitchFamily="34" charset="0"/>
                <a:cs typeface="Tahoma" pitchFamily="34" charset="0"/>
              </a:rPr>
              <a:t> le </a:t>
            </a:r>
            <a:r>
              <a:rPr lang="sv-SE" sz="1400" dirty="0" err="1">
                <a:latin typeface="Tahoma" pitchFamily="34" charset="0"/>
                <a:ea typeface="Tahoma" pitchFamily="34" charset="0"/>
                <a:cs typeface="Tahoma" pitchFamily="34" charset="0"/>
              </a:rPr>
              <a:t>menu</a:t>
            </a:r>
            <a:r>
              <a:rPr lang="sv-SE" sz="1400"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Fichier</a:t>
            </a:r>
            <a:r>
              <a:rPr lang="sv-SE" sz="1400" dirty="0">
                <a:latin typeface="Tahoma" pitchFamily="34" charset="0"/>
                <a:ea typeface="Tahoma" pitchFamily="34" charset="0"/>
                <a:cs typeface="Tahoma" pitchFamily="34" charset="0"/>
              </a:rPr>
              <a:t> et </a:t>
            </a:r>
            <a:r>
              <a:rPr lang="sv-SE" sz="1400" dirty="0" err="1">
                <a:latin typeface="Tahoma" pitchFamily="34" charset="0"/>
                <a:ea typeface="Tahoma" pitchFamily="34" charset="0"/>
                <a:cs typeface="Tahoma" pitchFamily="34" charset="0"/>
              </a:rPr>
              <a:t>choisissez</a:t>
            </a:r>
            <a:r>
              <a:rPr lang="sv-SE" sz="1400"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Enregistrer</a:t>
            </a:r>
            <a:r>
              <a:rPr lang="sv-SE" sz="1400" b="1"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sous</a:t>
            </a:r>
            <a:r>
              <a:rPr lang="sv-SE" sz="1400" dirty="0">
                <a:latin typeface="Tahoma" pitchFamily="34" charset="0"/>
                <a:ea typeface="Tahoma" pitchFamily="34" charset="0"/>
                <a:cs typeface="Tahoma" pitchFamily="34" charset="0"/>
              </a:rPr>
              <a:t>. </a:t>
            </a:r>
            <a:endParaRPr lang="ar-IQ"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nSpc>
                <a:spcPct val="90000"/>
              </a:lnSpc>
            </a:pPr>
            <a:endParaRPr lang="sv-SE" sz="1400" dirty="0">
              <a:latin typeface="Tahoma" pitchFamily="34" charset="0"/>
              <a:ea typeface="Tahoma" pitchFamily="34" charset="0"/>
              <a:cs typeface="Tahoma" pitchFamily="34" charset="0"/>
            </a:endParaRPr>
          </a:p>
          <a:p>
            <a:pPr>
              <a:lnSpc>
                <a:spcPct val="90000"/>
              </a:lnSpc>
            </a:pPr>
            <a:endParaRPr lang="sv-SE" sz="1400" dirty="0">
              <a:latin typeface="Tahoma" pitchFamily="34" charset="0"/>
              <a:ea typeface="Tahoma" pitchFamily="34" charset="0"/>
              <a:cs typeface="Tahoma" pitchFamily="34" charset="0"/>
            </a:endParaRPr>
          </a:p>
          <a:p>
            <a:pPr>
              <a:lnSpc>
                <a:spcPct val="90000"/>
              </a:lnSpc>
            </a:pPr>
            <a:endParaRPr lang="sv-SE" sz="1400" dirty="0">
              <a:latin typeface="Tahoma" pitchFamily="34" charset="0"/>
              <a:ea typeface="Tahoma" pitchFamily="34" charset="0"/>
              <a:cs typeface="Tahoma" pitchFamily="34" charset="0"/>
            </a:endParaRPr>
          </a:p>
          <a:p>
            <a:pPr>
              <a:lnSpc>
                <a:spcPct val="90000"/>
              </a:lnSpc>
            </a:pPr>
            <a:r>
              <a:rPr lang="sv-SE" sz="1400" dirty="0">
                <a:latin typeface="Tahoma" pitchFamily="34" charset="0"/>
                <a:ea typeface="Tahoma" pitchFamily="34" charset="0"/>
                <a:cs typeface="Tahoma" pitchFamily="34" charset="0"/>
              </a:rPr>
              <a:t>Il </a:t>
            </a:r>
            <a:r>
              <a:rPr lang="sv-SE" sz="1400" dirty="0" err="1">
                <a:latin typeface="Tahoma" pitchFamily="34" charset="0"/>
                <a:ea typeface="Tahoma" pitchFamily="34" charset="0"/>
                <a:cs typeface="Tahoma" pitchFamily="34" charset="0"/>
              </a:rPr>
              <a:t>existe</a:t>
            </a:r>
            <a:r>
              <a:rPr lang="sv-SE" sz="1400" dirty="0">
                <a:latin typeface="Tahoma" pitchFamily="34" charset="0"/>
                <a:ea typeface="Tahoma" pitchFamily="34" charset="0"/>
                <a:cs typeface="Tahoma" pitchFamily="34" charset="0"/>
              </a:rPr>
              <a:t> plus </a:t>
            </a:r>
            <a:r>
              <a:rPr lang="sv-SE" sz="1400" dirty="0" err="1">
                <a:latin typeface="Tahoma" pitchFamily="34" charset="0"/>
                <a:ea typeface="Tahoma" pitchFamily="34" charset="0"/>
                <a:cs typeface="Tahoma" pitchFamily="34" charset="0"/>
              </a:rPr>
              <a:t>d’alternatives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pour</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sauvegarder</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un</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fichier</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sous</a:t>
            </a:r>
            <a:r>
              <a:rPr lang="sv-SE" sz="1400" dirty="0">
                <a:latin typeface="Tahoma" pitchFamily="34" charset="0"/>
                <a:ea typeface="Tahoma" pitchFamily="34" charset="0"/>
                <a:cs typeface="Tahoma" pitchFamily="34" charset="0"/>
              </a:rPr>
              <a:t> Word.</a:t>
            </a:r>
          </a:p>
          <a:p>
            <a:pPr>
              <a:lnSpc>
                <a:spcPct val="90000"/>
              </a:lnSpc>
            </a:pPr>
            <a:r>
              <a:rPr lang="sv-SE" sz="1400" dirty="0" err="1">
                <a:latin typeface="Tahoma" pitchFamily="34" charset="0"/>
                <a:ea typeface="Tahoma" pitchFamily="34" charset="0"/>
                <a:cs typeface="Tahoma" pitchFamily="34" charset="0"/>
              </a:rPr>
              <a:t>Une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boîte</a:t>
            </a:r>
            <a:r>
              <a:rPr lang="sv-SE" sz="1400" dirty="0">
                <a:latin typeface="Tahoma" pitchFamily="34" charset="0"/>
                <a:ea typeface="Tahoma" pitchFamily="34" charset="0"/>
                <a:cs typeface="Tahoma" pitchFamily="34" charset="0"/>
              </a:rPr>
              <a:t> de </a:t>
            </a:r>
            <a:r>
              <a:rPr lang="sv-SE" sz="1400" dirty="0" err="1">
                <a:latin typeface="Tahoma" pitchFamily="34" charset="0"/>
                <a:ea typeface="Tahoma" pitchFamily="34" charset="0"/>
                <a:cs typeface="Tahoma" pitchFamily="34" charset="0"/>
              </a:rPr>
              <a:t>dialogue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s’ouvre</a:t>
            </a:r>
            <a:r>
              <a:rPr lang="sv-SE" sz="1400" dirty="0">
                <a:latin typeface="Tahoma" pitchFamily="34" charset="0"/>
                <a:ea typeface="Tahoma" pitchFamily="34" charset="0"/>
                <a:cs typeface="Tahoma" pitchFamily="34" charset="0"/>
              </a:rPr>
              <a:t> dans </a:t>
            </a:r>
            <a:r>
              <a:rPr lang="sv-SE" sz="1400" dirty="0" err="1">
                <a:latin typeface="Tahoma" pitchFamily="34" charset="0"/>
                <a:ea typeface="Tahoma" pitchFamily="34" charset="0"/>
                <a:cs typeface="Tahoma" pitchFamily="34" charset="0"/>
              </a:rPr>
              <a:t>laquelle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choisissez</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où</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choisissez</a:t>
            </a:r>
            <a:r>
              <a:rPr lang="sv-SE" sz="1400" dirty="0">
                <a:latin typeface="Tahoma" pitchFamily="34" charset="0"/>
                <a:ea typeface="Tahoma" pitchFamily="34" charset="0"/>
                <a:cs typeface="Tahoma" pitchFamily="34" charset="0"/>
              </a:rPr>
              <a:t> dans </a:t>
            </a:r>
            <a:r>
              <a:rPr lang="sv-SE" sz="1400" dirty="0" err="1">
                <a:latin typeface="Tahoma" pitchFamily="34" charset="0"/>
                <a:ea typeface="Tahoma" pitchFamily="34" charset="0"/>
                <a:cs typeface="Tahoma" pitchFamily="34" charset="0"/>
              </a:rPr>
              <a:t>quel</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emplacement</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voulez</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sauvegarder</a:t>
            </a:r>
            <a:r>
              <a:rPr lang="sv-SE" sz="1400" dirty="0">
                <a:latin typeface="Tahoma" pitchFamily="34" charset="0"/>
                <a:ea typeface="Tahoma" pitchFamily="34" charset="0"/>
                <a:cs typeface="Tahoma" pitchFamily="34" charset="0"/>
              </a:rPr>
              <a:t> le </a:t>
            </a:r>
            <a:r>
              <a:rPr lang="sv-SE" sz="1400" dirty="0" err="1">
                <a:latin typeface="Tahoma" pitchFamily="34" charset="0"/>
                <a:ea typeface="Tahoma" pitchFamily="34" charset="0"/>
                <a:cs typeface="Tahoma" pitchFamily="34" charset="0"/>
              </a:rPr>
              <a:t>document</a:t>
            </a:r>
            <a:r>
              <a:rPr lang="sv-SE" sz="1400" dirty="0">
                <a:latin typeface="Tahoma" pitchFamily="34" charset="0"/>
                <a:ea typeface="Tahoma" pitchFamily="34" charset="0"/>
                <a:cs typeface="Tahoma" pitchFamily="34" charset="0"/>
              </a:rPr>
              <a:t> et dans </a:t>
            </a:r>
            <a:r>
              <a:rPr lang="sv-SE" sz="1400" dirty="0" err="1">
                <a:latin typeface="Tahoma" pitchFamily="34" charset="0"/>
                <a:ea typeface="Tahoma" pitchFamily="34" charset="0"/>
                <a:cs typeface="Tahoma" pitchFamily="34" charset="0"/>
              </a:rPr>
              <a:t>quel</a:t>
            </a:r>
            <a:r>
              <a:rPr lang="sv-SE" sz="1400" dirty="0">
                <a:latin typeface="Tahoma" pitchFamily="34" charset="0"/>
                <a:ea typeface="Tahoma" pitchFamily="34" charset="0"/>
                <a:cs typeface="Tahoma" pitchFamily="34" charset="0"/>
              </a:rPr>
              <a:t> format</a:t>
            </a:r>
          </a:p>
          <a:p>
            <a:pPr>
              <a:lnSpc>
                <a:spcPct val="90000"/>
              </a:lnSpc>
            </a:pPr>
            <a:endParaRPr lang="sv-SE" sz="1400" dirty="0">
              <a:latin typeface="Tahoma" pitchFamily="34" charset="0"/>
              <a:ea typeface="Tahoma" pitchFamily="34" charset="0"/>
              <a:cs typeface="Tahoma" pitchFamily="34" charset="0"/>
            </a:endParaRPr>
          </a:p>
          <a:p>
            <a:pPr>
              <a:lnSpc>
                <a:spcPct val="90000"/>
              </a:lnSpc>
            </a:pPr>
            <a:r>
              <a:rPr lang="sv-SE" sz="1400" dirty="0" err="1">
                <a:latin typeface="Tahoma" pitchFamily="34" charset="0"/>
                <a:ea typeface="Tahoma" pitchFamily="34" charset="0"/>
                <a:cs typeface="Tahoma" pitchFamily="34" charset="0"/>
              </a:rPr>
              <a:t>Lorsque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créez</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un</a:t>
            </a:r>
            <a:r>
              <a:rPr lang="sv-SE" sz="1400" dirty="0">
                <a:latin typeface="Tahoma" pitchFamily="34" charset="0"/>
                <a:ea typeface="Tahoma" pitchFamily="34" charset="0"/>
                <a:cs typeface="Tahoma" pitchFamily="34" charset="0"/>
              </a:rPr>
              <a:t> nouveau </a:t>
            </a:r>
            <a:r>
              <a:rPr lang="sv-SE" sz="1400" dirty="0" err="1">
                <a:latin typeface="Tahoma" pitchFamily="34" charset="0"/>
                <a:ea typeface="Tahoma" pitchFamily="34" charset="0"/>
                <a:cs typeface="Tahoma" pitchFamily="34" charset="0"/>
              </a:rPr>
              <a:t>document</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choisissez</a:t>
            </a:r>
            <a:r>
              <a:rPr lang="sv-SE" sz="1400"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Enregistrer</a:t>
            </a:r>
            <a:r>
              <a:rPr lang="sv-SE" sz="1400" b="1"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sous</a:t>
            </a:r>
            <a:r>
              <a:rPr lang="sv-SE" sz="1400" b="1" dirty="0">
                <a:latin typeface="Tahoma" pitchFamily="34" charset="0"/>
                <a:ea typeface="Tahoma" pitchFamily="34" charset="0"/>
                <a:cs typeface="Tahoma" pitchFamily="34" charset="0"/>
              </a:rPr>
              <a:t> </a:t>
            </a:r>
            <a:r>
              <a:rPr lang="sv-SE" sz="1400" dirty="0">
                <a:latin typeface="Tahoma" pitchFamily="34" charset="0"/>
                <a:ea typeface="Tahoma" pitchFamily="34" charset="0"/>
                <a:cs typeface="Tahoma" pitchFamily="34" charset="0"/>
              </a:rPr>
              <a:t>dans le </a:t>
            </a:r>
            <a:r>
              <a:rPr lang="sv-SE" sz="1400" dirty="0" err="1">
                <a:latin typeface="Tahoma" pitchFamily="34" charset="0"/>
                <a:ea typeface="Tahoma" pitchFamily="34" charset="0"/>
                <a:cs typeface="Tahoma" pitchFamily="34" charset="0"/>
              </a:rPr>
              <a:t>menu</a:t>
            </a:r>
            <a:r>
              <a:rPr lang="sv-SE" sz="1400"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Fichier</a:t>
            </a:r>
            <a:r>
              <a:rPr lang="sv-SE" sz="1400" dirty="0">
                <a:latin typeface="Tahoma" pitchFamily="34" charset="0"/>
                <a:ea typeface="Tahoma" pitchFamily="34" charset="0"/>
                <a:cs typeface="Tahoma" pitchFamily="34" charset="0"/>
              </a:rPr>
              <a:t>. Si </a:t>
            </a: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désirez</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enregistrer</a:t>
            </a:r>
            <a:r>
              <a:rPr lang="sv-SE" sz="1400" dirty="0">
                <a:latin typeface="Tahoma" pitchFamily="34" charset="0"/>
                <a:ea typeface="Tahoma" pitchFamily="34" charset="0"/>
                <a:cs typeface="Tahoma" pitchFamily="34" charset="0"/>
              </a:rPr>
              <a:t> les </a:t>
            </a:r>
            <a:r>
              <a:rPr lang="sv-SE" sz="1400" dirty="0" err="1">
                <a:latin typeface="Tahoma" pitchFamily="34" charset="0"/>
                <a:ea typeface="Tahoma" pitchFamily="34" charset="0"/>
                <a:cs typeface="Tahoma" pitchFamily="34" charset="0"/>
              </a:rPr>
              <a:t>modifications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que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avez</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faites</a:t>
            </a:r>
            <a:r>
              <a:rPr lang="sv-SE" sz="1400" dirty="0">
                <a:latin typeface="Tahoma" pitchFamily="34" charset="0"/>
                <a:ea typeface="Tahoma" pitchFamily="34" charset="0"/>
                <a:cs typeface="Tahoma" pitchFamily="34" charset="0"/>
              </a:rPr>
              <a:t> dans </a:t>
            </a:r>
            <a:r>
              <a:rPr lang="sv-SE" sz="1400" dirty="0" err="1">
                <a:latin typeface="Tahoma" pitchFamily="34" charset="0"/>
                <a:ea typeface="Tahoma" pitchFamily="34" charset="0"/>
                <a:cs typeface="Tahoma" pitchFamily="34" charset="0"/>
              </a:rPr>
              <a:t>un</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document</a:t>
            </a:r>
            <a:r>
              <a:rPr lang="sv-SE" sz="1400" dirty="0">
                <a:latin typeface="Tahoma" pitchFamily="34" charset="0"/>
                <a:ea typeface="Tahoma" pitchFamily="34" charset="0"/>
                <a:cs typeface="Tahoma" pitchFamily="34" charset="0"/>
              </a:rPr>
              <a:t> déjà </a:t>
            </a:r>
            <a:r>
              <a:rPr lang="sv-SE" sz="1400" dirty="0" err="1">
                <a:latin typeface="Tahoma" pitchFamily="34" charset="0"/>
                <a:ea typeface="Tahoma" pitchFamily="34" charset="0"/>
                <a:cs typeface="Tahoma" pitchFamily="34" charset="0"/>
              </a:rPr>
              <a:t>enregistré</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cliquez</a:t>
            </a:r>
            <a:r>
              <a:rPr lang="sv-SE" sz="1400" dirty="0">
                <a:latin typeface="Tahoma" pitchFamily="34" charset="0"/>
                <a:ea typeface="Tahoma" pitchFamily="34" charset="0"/>
                <a:cs typeface="Tahoma" pitchFamily="34" charset="0"/>
              </a:rPr>
              <a:t> sur </a:t>
            </a:r>
            <a:r>
              <a:rPr lang="sv-SE" sz="1400" b="1" dirty="0" err="1">
                <a:latin typeface="Tahoma" pitchFamily="34" charset="0"/>
                <a:ea typeface="Tahoma" pitchFamily="34" charset="0"/>
                <a:cs typeface="Tahoma" pitchFamily="34" charset="0"/>
              </a:rPr>
              <a:t>Enregistrer</a:t>
            </a:r>
            <a:r>
              <a:rPr lang="sv-SE" sz="1400" b="1" dirty="0">
                <a:latin typeface="Tahoma" pitchFamily="34" charset="0"/>
                <a:ea typeface="Tahoma" pitchFamily="34" charset="0"/>
                <a:cs typeface="Tahoma" pitchFamily="34" charset="0"/>
              </a:rPr>
              <a:t>  </a:t>
            </a:r>
            <a:r>
              <a:rPr lang="sv-SE" sz="1400" dirty="0">
                <a:latin typeface="Tahoma" pitchFamily="34" charset="0"/>
                <a:ea typeface="Tahoma" pitchFamily="34" charset="0"/>
                <a:cs typeface="Tahoma" pitchFamily="34" charset="0"/>
              </a:rPr>
              <a:t>dans </a:t>
            </a:r>
            <a:r>
              <a:rPr lang="sv-SE" sz="1400" dirty="0" err="1">
                <a:latin typeface="Tahoma" pitchFamily="34" charset="0"/>
                <a:ea typeface="Tahoma" pitchFamily="34" charset="0"/>
                <a:cs typeface="Tahoma" pitchFamily="34" charset="0"/>
              </a:rPr>
              <a:t>l’espace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outils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ou</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choisir</a:t>
            </a:r>
            <a:r>
              <a:rPr lang="sv-SE" sz="1400"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Enregistrer</a:t>
            </a:r>
            <a:r>
              <a:rPr lang="sv-SE" sz="1400" dirty="0">
                <a:latin typeface="Tahoma" pitchFamily="34" charset="0"/>
                <a:ea typeface="Tahoma" pitchFamily="34" charset="0"/>
                <a:cs typeface="Tahoma" pitchFamily="34" charset="0"/>
              </a:rPr>
              <a:t> dans le </a:t>
            </a:r>
            <a:r>
              <a:rPr lang="sv-SE" sz="1400" dirty="0" err="1">
                <a:latin typeface="Tahoma" pitchFamily="34" charset="0"/>
                <a:ea typeface="Tahoma" pitchFamily="34" charset="0"/>
                <a:cs typeface="Tahoma" pitchFamily="34" charset="0"/>
              </a:rPr>
              <a:t>menu</a:t>
            </a:r>
            <a:r>
              <a:rPr lang="sv-SE" sz="1400"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Fichier</a:t>
            </a:r>
            <a:r>
              <a:rPr lang="sv-SE" sz="1400" dirty="0">
                <a:latin typeface="Tahoma" pitchFamily="34" charset="0"/>
                <a:ea typeface="Tahoma" pitchFamily="34" charset="0"/>
                <a:cs typeface="Tahoma" pitchFamily="34" charset="0"/>
              </a:rPr>
              <a:t>.</a:t>
            </a:r>
          </a:p>
          <a:p>
            <a:pPr>
              <a:lnSpc>
                <a:spcPct val="90000"/>
              </a:lnSpc>
            </a:pPr>
            <a:r>
              <a:rPr lang="sv-SE" sz="1400" dirty="0" err="1">
                <a:latin typeface="Tahoma" pitchFamily="34" charset="0"/>
                <a:ea typeface="Tahoma" pitchFamily="34" charset="0"/>
                <a:cs typeface="Tahoma" pitchFamily="34" charset="0"/>
              </a:rPr>
              <a:t>Pour</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créer</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une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copie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d’un</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document</a:t>
            </a:r>
            <a:r>
              <a:rPr lang="sv-SE" sz="1400" dirty="0">
                <a:latin typeface="Tahoma" pitchFamily="34" charset="0"/>
                <a:ea typeface="Tahoma" pitchFamily="34" charset="0"/>
                <a:cs typeface="Tahoma" pitchFamily="34" charset="0"/>
              </a:rPr>
              <a:t> déjà </a:t>
            </a:r>
            <a:r>
              <a:rPr lang="sv-SE" sz="1400" dirty="0" err="1">
                <a:latin typeface="Tahoma" pitchFamily="34" charset="0"/>
                <a:ea typeface="Tahoma" pitchFamily="34" charset="0"/>
                <a:cs typeface="Tahoma" pitchFamily="34" charset="0"/>
              </a:rPr>
              <a:t>existant</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choisissez</a:t>
            </a:r>
            <a:r>
              <a:rPr lang="sv-SE" sz="1400"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Enregistrer</a:t>
            </a:r>
            <a:r>
              <a:rPr lang="sv-SE" sz="1400" b="1" dirty="0">
                <a:latin typeface="Tahoma" pitchFamily="34" charset="0"/>
                <a:ea typeface="Tahoma" pitchFamily="34" charset="0"/>
                <a:cs typeface="Tahoma" pitchFamily="34" charset="0"/>
              </a:rPr>
              <a:t> </a:t>
            </a:r>
            <a:r>
              <a:rPr lang="sv-SE" sz="1400" b="1" dirty="0" err="1">
                <a:latin typeface="Tahoma" pitchFamily="34" charset="0"/>
                <a:ea typeface="Tahoma" pitchFamily="34" charset="0"/>
                <a:cs typeface="Tahoma" pitchFamily="34" charset="0"/>
              </a:rPr>
              <a:t>sous</a:t>
            </a:r>
            <a:r>
              <a:rPr lang="sv-SE" sz="1400" b="1" dirty="0">
                <a:latin typeface="Tahoma" pitchFamily="34" charset="0"/>
                <a:ea typeface="Tahoma" pitchFamily="34" charset="0"/>
                <a:cs typeface="Tahoma" pitchFamily="34" charset="0"/>
              </a:rPr>
              <a:t> </a:t>
            </a:r>
            <a:r>
              <a:rPr lang="sv-SE" sz="1400" dirty="0">
                <a:latin typeface="Tahoma" pitchFamily="34" charset="0"/>
                <a:ea typeface="Tahoma" pitchFamily="34" charset="0"/>
                <a:cs typeface="Tahoma" pitchFamily="34" charset="0"/>
              </a:rPr>
              <a:t>et </a:t>
            </a:r>
            <a:r>
              <a:rPr lang="sv-SE" sz="1400" dirty="0" err="1">
                <a:latin typeface="Tahoma" pitchFamily="34" charset="0"/>
                <a:ea typeface="Tahoma" pitchFamily="34" charset="0"/>
                <a:cs typeface="Tahoma" pitchFamily="34" charset="0"/>
              </a:rPr>
              <a:t>donnez</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un</a:t>
            </a:r>
            <a:r>
              <a:rPr lang="sv-SE" sz="1400" dirty="0">
                <a:latin typeface="Tahoma" pitchFamily="34" charset="0"/>
                <a:ea typeface="Tahoma" pitchFamily="34" charset="0"/>
                <a:cs typeface="Tahoma" pitchFamily="34" charset="0"/>
              </a:rPr>
              <a:t> nouveau nom au </a:t>
            </a:r>
            <a:r>
              <a:rPr lang="sv-SE" sz="1400" dirty="0" err="1">
                <a:latin typeface="Tahoma" pitchFamily="34" charset="0"/>
                <a:ea typeface="Tahoma" pitchFamily="34" charset="0"/>
                <a:cs typeface="Tahoma" pitchFamily="34" charset="0"/>
              </a:rPr>
              <a:t>document</a:t>
            </a:r>
            <a:r>
              <a:rPr lang="sv-SE" sz="1400" dirty="0">
                <a:latin typeface="Tahoma" pitchFamily="34" charset="0"/>
                <a:ea typeface="Tahoma" pitchFamily="34" charset="0"/>
                <a:cs typeface="Tahoma" pitchFamily="34" charset="0"/>
              </a:rPr>
              <a:t>.</a:t>
            </a:r>
            <a:br>
              <a:rPr lang="sv-SE" sz="1400" dirty="0">
                <a:latin typeface="Tahoma" pitchFamily="34" charset="0"/>
                <a:ea typeface="Tahoma" pitchFamily="34" charset="0"/>
                <a:cs typeface="Tahoma" pitchFamily="34" charset="0"/>
              </a:rPr>
            </a:br>
            <a:endParaRPr lang="sv-SE" sz="1400" dirty="0">
              <a:latin typeface="Tahoma" pitchFamily="34" charset="0"/>
              <a:ea typeface="Tahoma" pitchFamily="34" charset="0"/>
              <a:cs typeface="Tahoma"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2434" y="1096144"/>
            <a:ext cx="6407918" cy="3602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AutoShape 19"/>
          <p:cNvSpPr>
            <a:spLocks noChangeArrowheads="1"/>
          </p:cNvSpPr>
          <p:nvPr/>
        </p:nvSpPr>
        <p:spPr bwMode="auto">
          <a:xfrm>
            <a:off x="3780284" y="3140968"/>
            <a:ext cx="1295400" cy="720080"/>
          </a:xfrm>
          <a:prstGeom prst="wedgeRoundRectCallout">
            <a:avLst>
              <a:gd name="adj1" fmla="val -116460"/>
              <a:gd name="adj2" fmla="val -8068"/>
              <a:gd name="adj3" fmla="val 16667"/>
            </a:avLst>
          </a:prstGeom>
          <a:solidFill>
            <a:schemeClr val="accent1">
              <a:lumMod val="40000"/>
              <a:lumOff val="60000"/>
            </a:schemeClr>
          </a:solidFill>
          <a:ln w="9525">
            <a:solidFill>
              <a:schemeClr val="tx1"/>
            </a:solidFill>
            <a:miter lim="800000"/>
            <a:headEnd/>
            <a:tailEnd/>
          </a:ln>
        </p:spPr>
        <p:txBody>
          <a:bodyPr/>
          <a:lstStyle/>
          <a:p>
            <a:pPr algn="ctr" rtl="1"/>
            <a:r>
              <a:rPr lang="sv-SE" sz="1200" b="1" dirty="0" err="1">
                <a:latin typeface="Tahoma" pitchFamily="34" charset="0"/>
                <a:ea typeface="Tahoma" pitchFamily="34" charset="0"/>
                <a:cs typeface="Tahoma" pitchFamily="34" charset="0"/>
              </a:rPr>
              <a:t>Sauvegarder</a:t>
            </a:r>
            <a:r>
              <a:rPr lang="sv-SE" sz="1200" b="1" dirty="0">
                <a:latin typeface="Tahoma" pitchFamily="34" charset="0"/>
                <a:ea typeface="Tahoma" pitchFamily="34" charset="0"/>
                <a:cs typeface="Tahoma" pitchFamily="34" charset="0"/>
              </a:rPr>
              <a:t> le </a:t>
            </a:r>
            <a:r>
              <a:rPr lang="sv-SE" sz="1200" b="1" dirty="0" err="1">
                <a:latin typeface="Tahoma" pitchFamily="34" charset="0"/>
                <a:ea typeface="Tahoma" pitchFamily="34" charset="0"/>
                <a:cs typeface="Tahoma" pitchFamily="34" charset="0"/>
              </a:rPr>
              <a:t>fichier</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comme</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pdf</a:t>
            </a:r>
            <a:endParaRPr lang="sv-SE" sz="1200" b="1" dirty="0">
              <a:solidFill>
                <a:schemeClr val="bg1"/>
              </a:solidFill>
              <a:latin typeface="Tahoma" pitchFamily="34" charset="0"/>
              <a:ea typeface="Tahoma" pitchFamily="34" charset="0"/>
              <a:cs typeface="Tahoma" pitchFamily="34" charset="0"/>
            </a:endParaRPr>
          </a:p>
        </p:txBody>
      </p:sp>
      <p:sp>
        <p:nvSpPr>
          <p:cNvPr id="34" name="AutoShape 19"/>
          <p:cNvSpPr>
            <a:spLocks noChangeArrowheads="1"/>
          </p:cNvSpPr>
          <p:nvPr/>
        </p:nvSpPr>
        <p:spPr bwMode="auto">
          <a:xfrm>
            <a:off x="395536" y="2105798"/>
            <a:ext cx="1584599" cy="1179185"/>
          </a:xfrm>
          <a:prstGeom prst="wedgeRoundRectCallout">
            <a:avLst>
              <a:gd name="adj1" fmla="val 67223"/>
              <a:gd name="adj2" fmla="val -67016"/>
              <a:gd name="adj3" fmla="val 16667"/>
            </a:avLst>
          </a:prstGeom>
          <a:solidFill>
            <a:schemeClr val="accent1">
              <a:lumMod val="40000"/>
              <a:lumOff val="60000"/>
            </a:schemeClr>
          </a:solidFill>
          <a:ln w="9525">
            <a:solidFill>
              <a:schemeClr val="tx1"/>
            </a:solidFill>
            <a:miter lim="800000"/>
            <a:headEnd/>
            <a:tailEnd/>
          </a:ln>
        </p:spPr>
        <p:txBody>
          <a:bodyPr/>
          <a:lstStyle/>
          <a:p>
            <a:pPr algn="ctr" rtl="1"/>
            <a:r>
              <a:rPr lang="sv-SE" sz="1200" b="1" dirty="0" err="1">
                <a:latin typeface="Tahoma" pitchFamily="34" charset="0"/>
                <a:ea typeface="Tahoma" pitchFamily="34" charset="0"/>
                <a:cs typeface="Tahoma" pitchFamily="34" charset="0"/>
              </a:rPr>
              <a:t>Ici</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vous</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choisissez</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l’emplacement</a:t>
            </a:r>
            <a:r>
              <a:rPr lang="sv-SE" sz="1200" b="1" dirty="0">
                <a:latin typeface="Tahoma" pitchFamily="34" charset="0"/>
                <a:ea typeface="Tahoma" pitchFamily="34" charset="0"/>
                <a:cs typeface="Tahoma" pitchFamily="34" charset="0"/>
              </a:rPr>
              <a:t> de </a:t>
            </a:r>
            <a:r>
              <a:rPr lang="sv-SE" sz="1200" b="1" dirty="0" err="1">
                <a:latin typeface="Tahoma" pitchFamily="34" charset="0"/>
                <a:ea typeface="Tahoma" pitchFamily="34" charset="0"/>
                <a:cs typeface="Tahoma" pitchFamily="34" charset="0"/>
              </a:rPr>
              <a:t>sauvegarde</a:t>
            </a:r>
            <a:r>
              <a:rPr lang="sv-SE" sz="1200" b="1" dirty="0">
                <a:latin typeface="Tahoma" pitchFamily="34" charset="0"/>
                <a:ea typeface="Tahoma" pitchFamily="34" charset="0"/>
                <a:cs typeface="Tahoma" pitchFamily="34" charset="0"/>
              </a:rPr>
              <a:t> du </a:t>
            </a:r>
            <a:r>
              <a:rPr lang="sv-SE" sz="1200" b="1" dirty="0" err="1">
                <a:latin typeface="Tahoma" pitchFamily="34" charset="0"/>
                <a:ea typeface="Tahoma" pitchFamily="34" charset="0"/>
                <a:cs typeface="Tahoma" pitchFamily="34" charset="0"/>
              </a:rPr>
              <a:t>document</a:t>
            </a:r>
            <a:endParaRPr lang="sv-SE" sz="800" b="1" dirty="0">
              <a:latin typeface="Tahoma" pitchFamily="34" charset="0"/>
              <a:ea typeface="Tahoma" pitchFamily="34" charset="0"/>
              <a:cs typeface="Tahoma" pitchFamily="34" charset="0"/>
            </a:endParaRPr>
          </a:p>
        </p:txBody>
      </p:sp>
      <p:sp>
        <p:nvSpPr>
          <p:cNvPr id="36" name="AutoShape 19"/>
          <p:cNvSpPr>
            <a:spLocks noChangeArrowheads="1"/>
          </p:cNvSpPr>
          <p:nvPr/>
        </p:nvSpPr>
        <p:spPr bwMode="auto">
          <a:xfrm>
            <a:off x="6084168" y="2240346"/>
            <a:ext cx="792088" cy="684598"/>
          </a:xfrm>
          <a:prstGeom prst="wedgeRoundRectCallout">
            <a:avLst>
              <a:gd name="adj1" fmla="val -154265"/>
              <a:gd name="adj2" fmla="val 70160"/>
              <a:gd name="adj3" fmla="val 16667"/>
            </a:avLst>
          </a:prstGeom>
          <a:solidFill>
            <a:schemeClr val="accent1">
              <a:lumMod val="40000"/>
              <a:lumOff val="60000"/>
            </a:schemeClr>
          </a:solidFill>
          <a:ln w="9525">
            <a:solidFill>
              <a:schemeClr val="tx1"/>
            </a:solidFill>
            <a:miter lim="800000"/>
            <a:headEnd/>
            <a:tailEnd/>
          </a:ln>
        </p:spPr>
        <p:txBody>
          <a:bodyPr/>
          <a:lstStyle/>
          <a:p>
            <a:pPr algn="ctr" rtl="1"/>
            <a:r>
              <a:rPr lang="sv-SE" sz="1200" b="1" dirty="0">
                <a:latin typeface="Tahoma" pitchFamily="34" charset="0"/>
                <a:ea typeface="Tahoma" pitchFamily="34" charset="0"/>
                <a:cs typeface="Tahoma" pitchFamily="34" charset="0"/>
              </a:rPr>
              <a:t>Format du </a:t>
            </a:r>
            <a:r>
              <a:rPr lang="sv-SE" sz="1200" b="1" dirty="0" err="1">
                <a:latin typeface="Tahoma" pitchFamily="34" charset="0"/>
                <a:ea typeface="Tahoma" pitchFamily="34" charset="0"/>
                <a:cs typeface="Tahoma" pitchFamily="34" charset="0"/>
              </a:rPr>
              <a:t>fichier</a:t>
            </a:r>
            <a:endParaRPr lang="sv-SE" sz="1200" b="1" dirty="0">
              <a:latin typeface="Tahoma" pitchFamily="34" charset="0"/>
              <a:ea typeface="Tahoma" pitchFamily="34" charset="0"/>
              <a:cs typeface="Tahoma" pitchFamily="34" charset="0"/>
            </a:endParaRPr>
          </a:p>
        </p:txBody>
      </p:sp>
      <p:sp>
        <p:nvSpPr>
          <p:cNvPr id="35" name="AutoShape 19"/>
          <p:cNvSpPr>
            <a:spLocks noChangeArrowheads="1"/>
          </p:cNvSpPr>
          <p:nvPr/>
        </p:nvSpPr>
        <p:spPr bwMode="auto">
          <a:xfrm>
            <a:off x="4427984" y="2347911"/>
            <a:ext cx="936625" cy="505025"/>
          </a:xfrm>
          <a:prstGeom prst="wedgeRoundRectCallout">
            <a:avLst>
              <a:gd name="adj1" fmla="val -74493"/>
              <a:gd name="adj2" fmla="val 42448"/>
              <a:gd name="adj3" fmla="val 16667"/>
            </a:avLst>
          </a:prstGeom>
          <a:solidFill>
            <a:schemeClr val="accent1">
              <a:lumMod val="40000"/>
              <a:lumOff val="60000"/>
            </a:schemeClr>
          </a:solidFill>
          <a:ln w="9525">
            <a:solidFill>
              <a:schemeClr val="tx1"/>
            </a:solidFill>
            <a:miter lim="800000"/>
            <a:headEnd/>
            <a:tailEnd/>
          </a:ln>
        </p:spPr>
        <p:txBody>
          <a:bodyPr/>
          <a:lstStyle/>
          <a:p>
            <a:pPr algn="ctr" rtl="1"/>
            <a:r>
              <a:rPr lang="sv-SE" sz="1200" b="1" dirty="0">
                <a:latin typeface="Tahoma" pitchFamily="34" charset="0"/>
                <a:ea typeface="Tahoma" pitchFamily="34" charset="0"/>
                <a:cs typeface="Tahoma" pitchFamily="34" charset="0"/>
              </a:rPr>
              <a:t>Nom du </a:t>
            </a:r>
            <a:r>
              <a:rPr lang="sv-SE" sz="1200" b="1" dirty="0" err="1">
                <a:latin typeface="Tahoma" pitchFamily="34" charset="0"/>
                <a:ea typeface="Tahoma" pitchFamily="34" charset="0"/>
                <a:cs typeface="Tahoma" pitchFamily="34" charset="0"/>
              </a:rPr>
              <a:t>ficher</a:t>
            </a:r>
            <a:endParaRPr lang="sv-SE" sz="12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animEffect transition="in" filter="fade">
                                      <p:cBhvr>
                                        <p:cTn id="7" dur="500"/>
                                        <p:tgtEl>
                                          <p:spTgt spid="440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21" end="21"/>
                                            </p:txEl>
                                          </p:spTgt>
                                        </p:tgtEl>
                                        <p:attrNameLst>
                                          <p:attrName>style.visibility</p:attrName>
                                        </p:attrNameLst>
                                      </p:cBhvr>
                                      <p:to>
                                        <p:strVal val="visible"/>
                                      </p:to>
                                    </p:set>
                                    <p:animEffect transition="in" filter="fade">
                                      <p:cBhvr>
                                        <p:cTn id="12" dur="500"/>
                                        <p:tgtEl>
                                          <p:spTgt spid="44035">
                                            <p:txEl>
                                              <p:pRg st="21" end="2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5">
                                            <p:txEl>
                                              <p:pRg st="22" end="22"/>
                                            </p:txEl>
                                          </p:spTgt>
                                        </p:tgtEl>
                                        <p:attrNameLst>
                                          <p:attrName>style.visibility</p:attrName>
                                        </p:attrNameLst>
                                      </p:cBhvr>
                                      <p:to>
                                        <p:strVal val="visible"/>
                                      </p:to>
                                    </p:set>
                                    <p:animEffect transition="in" filter="fade">
                                      <p:cBhvr>
                                        <p:cTn id="17" dur="500"/>
                                        <p:tgtEl>
                                          <p:spTgt spid="44035">
                                            <p:txEl>
                                              <p:pRg st="22" end="2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4035">
                                            <p:txEl>
                                              <p:pRg st="24" end="24"/>
                                            </p:txEl>
                                          </p:spTgt>
                                        </p:tgtEl>
                                        <p:attrNameLst>
                                          <p:attrName>style.visibility</p:attrName>
                                        </p:attrNameLst>
                                      </p:cBhvr>
                                      <p:to>
                                        <p:strVal val="visible"/>
                                      </p:to>
                                    </p:set>
                                    <p:animEffect transition="in" filter="fade">
                                      <p:cBhvr>
                                        <p:cTn id="22" dur="500"/>
                                        <p:tgtEl>
                                          <p:spTgt spid="44035">
                                            <p:txEl>
                                              <p:pRg st="24" end="2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4035">
                                            <p:txEl>
                                              <p:pRg st="25" end="25"/>
                                            </p:txEl>
                                          </p:spTgt>
                                        </p:tgtEl>
                                        <p:attrNameLst>
                                          <p:attrName>style.visibility</p:attrName>
                                        </p:attrNameLst>
                                      </p:cBhvr>
                                      <p:to>
                                        <p:strVal val="visible"/>
                                      </p:to>
                                    </p:set>
                                    <p:animEffect transition="in" filter="fade">
                                      <p:cBhvr>
                                        <p:cTn id="27" dur="500"/>
                                        <p:tgtEl>
                                          <p:spTgt spid="44035">
                                            <p:txEl>
                                              <p:pRg st="25" end="2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050"/>
                                        </p:tgtEl>
                                        <p:attrNameLst>
                                          <p:attrName>style.visibility</p:attrName>
                                        </p:attrNameLst>
                                      </p:cBhvr>
                                      <p:to>
                                        <p:strVal val="visible"/>
                                      </p:to>
                                    </p:set>
                                    <p:anim calcmode="lin" valueType="num">
                                      <p:cBhvr additive="base">
                                        <p:cTn id="32" dur="500" fill="hold"/>
                                        <p:tgtEl>
                                          <p:spTgt spid="2050"/>
                                        </p:tgtEl>
                                        <p:attrNameLst>
                                          <p:attrName>ppt_x</p:attrName>
                                        </p:attrNameLst>
                                      </p:cBhvr>
                                      <p:tavLst>
                                        <p:tav tm="0">
                                          <p:val>
                                            <p:strVal val="#ppt_x"/>
                                          </p:val>
                                        </p:tav>
                                        <p:tav tm="100000">
                                          <p:val>
                                            <p:strVal val="#ppt_x"/>
                                          </p:val>
                                        </p:tav>
                                      </p:tavLst>
                                    </p:anim>
                                    <p:anim calcmode="lin" valueType="num">
                                      <p:cBhvr additive="base">
                                        <p:cTn id="33"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barn(inVertical)">
                                      <p:cBhvr>
                                        <p:cTn id="45" dur="500"/>
                                        <p:tgtEl>
                                          <p:spTgt spid="35"/>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barn(inVertical)">
                                      <p:cBhvr>
                                        <p:cTn id="50" dur="500"/>
                                        <p:tgtEl>
                                          <p:spTgt spid="36"/>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1000"/>
                                        <p:tgtEl>
                                          <p:spTgt spid="32"/>
                                        </p:tgtEl>
                                      </p:cBhvr>
                                    </p:animEffect>
                                    <p:anim calcmode="lin" valueType="num">
                                      <p:cBhvr>
                                        <p:cTn id="56" dur="1000" fill="hold"/>
                                        <p:tgtEl>
                                          <p:spTgt spid="32"/>
                                        </p:tgtEl>
                                        <p:attrNameLst>
                                          <p:attrName>ppt_x</p:attrName>
                                        </p:attrNameLst>
                                      </p:cBhvr>
                                      <p:tavLst>
                                        <p:tav tm="0">
                                          <p:val>
                                            <p:strVal val="#ppt_x"/>
                                          </p:val>
                                        </p:tav>
                                        <p:tav tm="100000">
                                          <p:val>
                                            <p:strVal val="#ppt_x"/>
                                          </p:val>
                                        </p:tav>
                                      </p:tavLst>
                                    </p:anim>
                                    <p:anim calcmode="lin" valueType="num">
                                      <p:cBhvr>
                                        <p:cTn id="5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32" grpId="0" animBg="1"/>
      <p:bldP spid="34" grpId="0" animBg="1"/>
      <p:bldP spid="36" grpId="0" animBg="1"/>
      <p:bldP spid="3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bwMode="auto">
          <a:xfrm>
            <a:off x="467544" y="39110"/>
            <a:ext cx="7467600" cy="576263"/>
          </a:xfrm>
        </p:spPr>
        <p:txBody>
          <a:bodyPr wrap="square" lIns="91440" tIns="45720" rIns="91440" bIns="45720" numCol="1" anchorCtr="0" compatLnSpc="1">
            <a:prstTxWarp prst="textNoShape">
              <a:avLst/>
            </a:prstTxWarp>
            <a:noAutofit/>
          </a:bodyPr>
          <a:lstStyle/>
          <a:p>
            <a:pPr algn="r" rtl="1">
              <a:defRPr/>
            </a:pPr>
            <a:r>
              <a:rPr lang="sv-SE" sz="3600" dirty="0" err="1">
                <a:solidFill>
                  <a:schemeClr val="tx2"/>
                </a:solidFill>
                <a:ea typeface="Tahoma" pitchFamily="34" charset="0"/>
                <a:cs typeface="Tahoma" pitchFamily="34" charset="0"/>
              </a:rPr>
              <a:t>Aper</a:t>
            </a:r>
            <a:r>
              <a:rPr lang="fr-FR" sz="3600" dirty="0" err="1">
                <a:solidFill>
                  <a:srgbClr val="000000"/>
                </a:solidFill>
                <a:effectLst/>
                <a:ea typeface="Times New Roman" panose="02020603050405020304" pitchFamily="18" charset="0"/>
              </a:rPr>
              <a:t>çu</a:t>
            </a:r>
            <a:r>
              <a:rPr lang="fr-FR" sz="3600" dirty="0">
                <a:solidFill>
                  <a:srgbClr val="000000"/>
                </a:solidFill>
                <a:effectLst/>
                <a:ea typeface="Times New Roman" panose="02020603050405020304" pitchFamily="18" charset="0"/>
              </a:rPr>
              <a:t> et impression</a:t>
            </a:r>
            <a:endParaRPr lang="sv-SE" sz="3600" cap="none" dirty="0">
              <a:solidFill>
                <a:schemeClr val="tx2"/>
              </a:solidFill>
              <a:ea typeface="Tahoma" pitchFamily="34" charset="0"/>
              <a:cs typeface="Tahoma" pitchFamily="34" charset="0"/>
            </a:endParaRPr>
          </a:p>
        </p:txBody>
      </p:sp>
      <p:sp>
        <p:nvSpPr>
          <p:cNvPr id="44035" name="Rectangle 3"/>
          <p:cNvSpPr>
            <a:spLocks noGrp="1"/>
          </p:cNvSpPr>
          <p:nvPr>
            <p:ph idx="1"/>
          </p:nvPr>
        </p:nvSpPr>
        <p:spPr>
          <a:xfrm>
            <a:off x="2771800" y="692696"/>
            <a:ext cx="6048375" cy="5997575"/>
          </a:xfrm>
        </p:spPr>
        <p:txBody>
          <a:bodyPr>
            <a:normAutofit/>
          </a:bodyPr>
          <a:lstStyle/>
          <a:p>
            <a:pPr marL="0" indent="0">
              <a:buFont typeface="Wingdings" pitchFamily="2" charset="2"/>
              <a:buNone/>
              <a:defRPr/>
            </a:pPr>
            <a:r>
              <a:rPr lang="fr-FR" sz="1400" dirty="0">
                <a:latin typeface="Tahoma" pitchFamily="34" charset="0"/>
                <a:ea typeface="Tahoma" pitchFamily="34" charset="0"/>
                <a:cs typeface="Tahoma" pitchFamily="34" charset="0"/>
              </a:rPr>
              <a:t>Avant d’imprimer, il peut être indiqué d’avoir une idée de l’aspect du document. La fonction d’aper</a:t>
            </a:r>
            <a:r>
              <a:rPr lang="fr-FR" sz="1400" dirty="0"/>
              <a:t>çu</a:t>
            </a:r>
            <a:r>
              <a:rPr lang="fr-FR" sz="1400" dirty="0">
                <a:latin typeface="Tahoma" pitchFamily="34" charset="0"/>
                <a:ea typeface="Tahoma" pitchFamily="34" charset="0"/>
                <a:cs typeface="Tahoma" pitchFamily="34" charset="0"/>
              </a:rPr>
              <a:t> vous permet de voir toutes les pages du document comme une image</a:t>
            </a:r>
          </a:p>
          <a:p>
            <a:pPr marL="0" indent="0">
              <a:buFont typeface="Wingdings" pitchFamily="2" charset="2"/>
              <a:buNone/>
              <a:defRPr/>
            </a:pPr>
            <a:r>
              <a:rPr lang="fr-FR" sz="1400" dirty="0">
                <a:latin typeface="Tahoma" pitchFamily="34" charset="0"/>
                <a:ea typeface="Tahoma" pitchFamily="34" charset="0"/>
                <a:cs typeface="Tahoma" pitchFamily="34" charset="0"/>
              </a:rPr>
              <a:t>Ouvrez le menu Fichier et choisissez Imprimer. Vous avez plusieurs choix. </a:t>
            </a:r>
          </a:p>
          <a:p>
            <a:pPr marL="0" indent="0">
              <a:buFont typeface="Wingdings" pitchFamily="2" charset="2"/>
              <a:buNone/>
              <a:defRPr/>
            </a:pPr>
            <a:endParaRPr lang="fr-FR" sz="1400" dirty="0">
              <a:latin typeface="Tahoma" pitchFamily="34" charset="0"/>
              <a:ea typeface="Tahoma" pitchFamily="34" charset="0"/>
              <a:cs typeface="Tahoma" pitchFamily="34" charset="0"/>
            </a:endParaRPr>
          </a:p>
          <a:p>
            <a:pPr>
              <a:defRPr/>
            </a:pPr>
            <a:endParaRPr lang="fr-FR" sz="1200" dirty="0">
              <a:latin typeface="Tahoma" pitchFamily="34" charset="0"/>
              <a:ea typeface="Tahoma" pitchFamily="34" charset="0"/>
              <a:cs typeface="Tahoma" pitchFamily="34" charset="0"/>
            </a:endParaRPr>
          </a:p>
          <a:p>
            <a:pPr algn="r" rtl="1">
              <a:defRPr/>
            </a:pPr>
            <a:endParaRPr lang="fr-FR" sz="1200" dirty="0">
              <a:latin typeface="Tahoma" pitchFamily="34" charset="0"/>
              <a:ea typeface="Tahoma" pitchFamily="34" charset="0"/>
              <a:cs typeface="Tahoma" pitchFamily="34" charset="0"/>
            </a:endParaRPr>
          </a:p>
          <a:p>
            <a:pPr algn="r" rtl="1">
              <a:defRPr/>
            </a:pPr>
            <a:endParaRPr lang="fr-FR" sz="1200" dirty="0">
              <a:latin typeface="Tahoma" pitchFamily="34" charset="0"/>
              <a:ea typeface="Tahoma" pitchFamily="34" charset="0"/>
              <a:cs typeface="Tahoma" pitchFamily="34" charset="0"/>
            </a:endParaRPr>
          </a:p>
          <a:p>
            <a:pPr algn="r" rtl="1">
              <a:defRPr/>
            </a:pPr>
            <a:endParaRPr lang="fr-FR" sz="1200" dirty="0">
              <a:latin typeface="Tahoma" pitchFamily="34" charset="0"/>
              <a:ea typeface="Tahoma" pitchFamily="34" charset="0"/>
              <a:cs typeface="Tahoma" pitchFamily="34" charset="0"/>
            </a:endParaRPr>
          </a:p>
          <a:p>
            <a:pPr algn="r" rtl="1">
              <a:defRPr/>
            </a:pPr>
            <a:endParaRPr lang="fr-FR" sz="1200" dirty="0">
              <a:latin typeface="Tahoma" pitchFamily="34" charset="0"/>
              <a:ea typeface="Tahoma" pitchFamily="34" charset="0"/>
              <a:cs typeface="Tahoma" pitchFamily="34" charset="0"/>
            </a:endParaRPr>
          </a:p>
          <a:p>
            <a:pPr algn="r" rtl="1">
              <a:defRPr/>
            </a:pPr>
            <a:endParaRPr lang="fr-FR" sz="1200" dirty="0">
              <a:latin typeface="Tahoma" pitchFamily="34" charset="0"/>
              <a:ea typeface="Tahoma" pitchFamily="34" charset="0"/>
              <a:cs typeface="Tahoma" pitchFamily="34" charset="0"/>
            </a:endParaRPr>
          </a:p>
          <a:p>
            <a:pPr algn="r" rtl="1">
              <a:defRPr/>
            </a:pPr>
            <a:endParaRPr lang="fr-FR" sz="1200" dirty="0">
              <a:latin typeface="Tahoma" pitchFamily="34" charset="0"/>
              <a:ea typeface="Tahoma" pitchFamily="34" charset="0"/>
              <a:cs typeface="Tahoma" pitchFamily="34" charset="0"/>
            </a:endParaRPr>
          </a:p>
          <a:p>
            <a:pPr algn="r" rtl="1">
              <a:defRPr/>
            </a:pPr>
            <a:endParaRPr lang="fr-FR" sz="1200" dirty="0">
              <a:latin typeface="Tahoma" pitchFamily="34" charset="0"/>
              <a:ea typeface="Tahoma" pitchFamily="34" charset="0"/>
              <a:cs typeface="Tahoma" pitchFamily="34" charset="0"/>
            </a:endParaRPr>
          </a:p>
          <a:p>
            <a:pPr>
              <a:defRPr/>
            </a:pPr>
            <a:endParaRPr lang="fr-FR" sz="1400" dirty="0">
              <a:latin typeface="Tahoma" pitchFamily="34" charset="0"/>
              <a:ea typeface="Tahoma" pitchFamily="34" charset="0"/>
              <a:cs typeface="Tahoma" pitchFamily="34" charset="0"/>
            </a:endParaRPr>
          </a:p>
          <a:p>
            <a:pPr>
              <a:defRPr/>
            </a:pPr>
            <a:endParaRPr lang="fr-FR" sz="1400" dirty="0">
              <a:latin typeface="Tahoma" pitchFamily="34" charset="0"/>
              <a:ea typeface="Tahoma" pitchFamily="34" charset="0"/>
              <a:cs typeface="Tahoma" pitchFamily="34" charset="0"/>
            </a:endParaRPr>
          </a:p>
          <a:p>
            <a:pPr>
              <a:defRPr/>
            </a:pPr>
            <a:endParaRPr lang="fr-FR" sz="1400" dirty="0">
              <a:latin typeface="Tahoma" pitchFamily="34" charset="0"/>
              <a:ea typeface="Tahoma" pitchFamily="34" charset="0"/>
              <a:cs typeface="Tahoma" pitchFamily="34" charset="0"/>
            </a:endParaRPr>
          </a:p>
          <a:p>
            <a:pPr>
              <a:defRPr/>
            </a:pPr>
            <a:endParaRPr lang="fr-FR" sz="1400" dirty="0">
              <a:latin typeface="Tahoma" pitchFamily="34" charset="0"/>
              <a:ea typeface="Tahoma" pitchFamily="34" charset="0"/>
              <a:cs typeface="Tahoma" pitchFamily="34" charset="0"/>
            </a:endParaRPr>
          </a:p>
          <a:p>
            <a:pPr>
              <a:defRPr/>
            </a:pPr>
            <a:endParaRPr lang="fr-FR" sz="1400" dirty="0">
              <a:latin typeface="Tahoma" pitchFamily="34" charset="0"/>
              <a:ea typeface="Tahoma" pitchFamily="34" charset="0"/>
              <a:cs typeface="Tahoma" pitchFamily="34" charset="0"/>
            </a:endParaRPr>
          </a:p>
          <a:p>
            <a:pPr>
              <a:defRPr/>
            </a:pPr>
            <a:endParaRPr lang="fr-FR" sz="1400" dirty="0">
              <a:latin typeface="Tahoma" pitchFamily="34" charset="0"/>
              <a:ea typeface="Tahoma" pitchFamily="34" charset="0"/>
              <a:cs typeface="Tahoma" pitchFamily="34" charset="0"/>
            </a:endParaRPr>
          </a:p>
          <a:p>
            <a:pPr>
              <a:defRPr/>
            </a:pPr>
            <a:endParaRPr lang="fr-FR" sz="1400" dirty="0">
              <a:latin typeface="Tahoma" pitchFamily="34" charset="0"/>
              <a:ea typeface="Tahoma" pitchFamily="34" charset="0"/>
              <a:cs typeface="Tahoma" pitchFamily="34" charset="0"/>
            </a:endParaRPr>
          </a:p>
          <a:p>
            <a:pPr>
              <a:defRPr/>
            </a:pPr>
            <a:endParaRPr lang="fr-FR" sz="1400" dirty="0">
              <a:latin typeface="Tahoma" pitchFamily="34" charset="0"/>
              <a:ea typeface="Tahoma" pitchFamily="34" charset="0"/>
              <a:cs typeface="Tahoma" pitchFamily="34" charset="0"/>
            </a:endParaRPr>
          </a:p>
          <a:p>
            <a:pPr>
              <a:defRPr/>
            </a:pPr>
            <a:endParaRPr lang="fr-FR" sz="1400" dirty="0">
              <a:latin typeface="Tahoma" pitchFamily="34" charset="0"/>
              <a:ea typeface="Tahoma" pitchFamily="34" charset="0"/>
              <a:cs typeface="Tahoma" pitchFamily="34" charset="0"/>
            </a:endParaRPr>
          </a:p>
          <a:p>
            <a:pPr marL="0" indent="0">
              <a:buNone/>
              <a:defRPr/>
            </a:pPr>
            <a:r>
              <a:rPr lang="fr-FR" sz="1400" dirty="0">
                <a:latin typeface="Tahoma" pitchFamily="34" charset="0"/>
                <a:ea typeface="Tahoma" pitchFamily="34" charset="0"/>
                <a:cs typeface="Tahoma" pitchFamily="34" charset="0"/>
              </a:rPr>
              <a:t>Ouvrez le menu </a:t>
            </a:r>
            <a:r>
              <a:rPr lang="fr-FR" sz="1400" b="1" dirty="0">
                <a:latin typeface="Tahoma" pitchFamily="34" charset="0"/>
                <a:ea typeface="Tahoma" pitchFamily="34" charset="0"/>
                <a:cs typeface="Tahoma" pitchFamily="34" charset="0"/>
              </a:rPr>
              <a:t>Fichier</a:t>
            </a:r>
            <a:r>
              <a:rPr lang="fr-FR" sz="1400" dirty="0">
                <a:latin typeface="Tahoma" pitchFamily="34" charset="0"/>
                <a:ea typeface="Tahoma" pitchFamily="34" charset="0"/>
                <a:cs typeface="Tahoma" pitchFamily="34" charset="0"/>
              </a:rPr>
              <a:t> et choisissez </a:t>
            </a:r>
            <a:r>
              <a:rPr lang="fr-FR" sz="1400" b="1" dirty="0">
                <a:latin typeface="Tahoma" pitchFamily="34" charset="0"/>
                <a:ea typeface="Tahoma" pitchFamily="34" charset="0"/>
                <a:cs typeface="Tahoma" pitchFamily="34" charset="0"/>
              </a:rPr>
              <a:t>Imprimer</a:t>
            </a:r>
            <a:r>
              <a:rPr lang="fr-FR" sz="1400" dirty="0">
                <a:latin typeface="Tahoma" pitchFamily="34" charset="0"/>
                <a:ea typeface="Tahoma" pitchFamily="34" charset="0"/>
                <a:cs typeface="Tahoma" pitchFamily="34" charset="0"/>
              </a:rPr>
              <a:t>. Une nouvelle boîte de dialogue apparaît et vous pouvez choisir différentes alternatives d’impression.</a:t>
            </a:r>
          </a:p>
        </p:txBody>
      </p:sp>
      <p:pic>
        <p:nvPicPr>
          <p:cNvPr id="44036"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32442" y="1911679"/>
            <a:ext cx="6807935" cy="3821999"/>
          </a:xfrm>
          <a:prstGeom prst="rect">
            <a:avLst/>
          </a:prstGeom>
          <a:noFill/>
          <a:ln w="9525">
            <a:noFill/>
            <a:miter lim="800000"/>
            <a:headEnd/>
            <a:tailEnd/>
          </a:ln>
        </p:spPr>
      </p:pic>
      <p:sp>
        <p:nvSpPr>
          <p:cNvPr id="44047" name="AutoShape 15"/>
          <p:cNvSpPr>
            <a:spLocks noChangeArrowheads="1"/>
          </p:cNvSpPr>
          <p:nvPr/>
        </p:nvSpPr>
        <p:spPr bwMode="auto">
          <a:xfrm>
            <a:off x="3518260" y="2647739"/>
            <a:ext cx="1943100" cy="516590"/>
          </a:xfrm>
          <a:prstGeom prst="wedgeEllipseCallout">
            <a:avLst>
              <a:gd name="adj1" fmla="val -59275"/>
              <a:gd name="adj2" fmla="val 31967"/>
            </a:avLst>
          </a:prstGeom>
          <a:solidFill>
            <a:schemeClr val="accent1">
              <a:lumMod val="40000"/>
              <a:lumOff val="60000"/>
            </a:schemeClr>
          </a:solidFill>
          <a:ln w="9525">
            <a:solidFill>
              <a:schemeClr val="tx1"/>
            </a:solidFill>
            <a:miter lim="800000"/>
            <a:headEnd/>
            <a:tailEnd/>
          </a:ln>
        </p:spPr>
        <p:txBody>
          <a:bodyPr/>
          <a:lstStyle/>
          <a:p>
            <a:pPr algn="ctr"/>
            <a:r>
              <a:rPr lang="sv-SE" sz="1000" b="1" dirty="0" err="1">
                <a:latin typeface="Tahoma" pitchFamily="34" charset="0"/>
                <a:ea typeface="Tahoma" pitchFamily="34" charset="0"/>
                <a:cs typeface="Tahoma" pitchFamily="34" charset="0"/>
              </a:rPr>
              <a:t>Choisir</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une</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imprimante</a:t>
            </a:r>
            <a:endParaRPr lang="sv-SE" sz="1000" b="1" dirty="0">
              <a:latin typeface="Tahoma" pitchFamily="34" charset="0"/>
              <a:ea typeface="Tahoma" pitchFamily="34" charset="0"/>
              <a:cs typeface="Tahoma" pitchFamily="34" charset="0"/>
            </a:endParaRPr>
          </a:p>
        </p:txBody>
      </p:sp>
      <p:sp>
        <p:nvSpPr>
          <p:cNvPr id="44049" name="AutoShape 17"/>
          <p:cNvSpPr>
            <a:spLocks noChangeArrowheads="1"/>
          </p:cNvSpPr>
          <p:nvPr/>
        </p:nvSpPr>
        <p:spPr bwMode="auto">
          <a:xfrm>
            <a:off x="3518260" y="4509541"/>
            <a:ext cx="1079798" cy="526697"/>
          </a:xfrm>
          <a:prstGeom prst="wedgeEllipseCallout">
            <a:avLst>
              <a:gd name="adj1" fmla="val -69047"/>
              <a:gd name="adj2" fmla="val -133379"/>
            </a:avLst>
          </a:prstGeom>
          <a:solidFill>
            <a:schemeClr val="accent1">
              <a:lumMod val="40000"/>
              <a:lumOff val="60000"/>
            </a:schemeClr>
          </a:solidFill>
          <a:ln w="9525">
            <a:solidFill>
              <a:schemeClr val="tx1"/>
            </a:solidFill>
            <a:miter lim="800000"/>
            <a:headEnd/>
            <a:tailEnd/>
          </a:ln>
        </p:spPr>
        <p:txBody>
          <a:bodyPr/>
          <a:lstStyle/>
          <a:p>
            <a:pPr algn="ctr"/>
            <a:r>
              <a:rPr lang="sv-SE" sz="1000" b="1" dirty="0">
                <a:latin typeface="Tahoma" pitchFamily="34" charset="0"/>
                <a:ea typeface="Tahoma" pitchFamily="34" charset="0"/>
                <a:cs typeface="Tahoma" pitchFamily="34" charset="0"/>
              </a:rPr>
              <a:t>Trier les </a:t>
            </a:r>
            <a:r>
              <a:rPr lang="sv-SE" sz="1000" b="1" dirty="0" err="1">
                <a:latin typeface="Tahoma" pitchFamily="34" charset="0"/>
                <a:ea typeface="Tahoma" pitchFamily="34" charset="0"/>
                <a:cs typeface="Tahoma" pitchFamily="34" charset="0"/>
              </a:rPr>
              <a:t>copies</a:t>
            </a:r>
            <a:endParaRPr lang="sv-SE" sz="1000" b="1" dirty="0">
              <a:latin typeface="Tahoma" pitchFamily="34" charset="0"/>
              <a:ea typeface="Tahoma" pitchFamily="34" charset="0"/>
              <a:cs typeface="Tahoma" pitchFamily="34" charset="0"/>
            </a:endParaRPr>
          </a:p>
        </p:txBody>
      </p:sp>
      <p:sp>
        <p:nvSpPr>
          <p:cNvPr id="44050" name="AutoShape 18"/>
          <p:cNvSpPr>
            <a:spLocks noChangeArrowheads="1"/>
          </p:cNvSpPr>
          <p:nvPr/>
        </p:nvSpPr>
        <p:spPr bwMode="auto">
          <a:xfrm>
            <a:off x="3633515" y="1989560"/>
            <a:ext cx="1353146" cy="503534"/>
          </a:xfrm>
          <a:prstGeom prst="wedgeEllipseCallout">
            <a:avLst>
              <a:gd name="adj1" fmla="val -118396"/>
              <a:gd name="adj2" fmla="val 44196"/>
            </a:avLst>
          </a:prstGeom>
          <a:solidFill>
            <a:schemeClr val="accent1">
              <a:lumMod val="40000"/>
              <a:lumOff val="60000"/>
            </a:schemeClr>
          </a:solidFill>
          <a:ln w="9525">
            <a:solidFill>
              <a:schemeClr val="tx1"/>
            </a:solidFill>
            <a:miter lim="800000"/>
            <a:headEnd/>
            <a:tailEnd/>
          </a:ln>
        </p:spPr>
        <p:txBody>
          <a:bodyPr/>
          <a:lstStyle/>
          <a:p>
            <a:pPr algn="ctr"/>
            <a:r>
              <a:rPr lang="sv-SE" sz="1000" b="1" dirty="0" err="1">
                <a:latin typeface="Tahoma" pitchFamily="34" charset="0"/>
                <a:ea typeface="Tahoma" pitchFamily="34" charset="0"/>
                <a:cs typeface="Tahoma" pitchFamily="34" charset="0"/>
              </a:rPr>
              <a:t>Nombre</a:t>
            </a:r>
            <a:r>
              <a:rPr lang="sv-SE" sz="1000" b="1" dirty="0">
                <a:latin typeface="Tahoma" pitchFamily="34" charset="0"/>
                <a:ea typeface="Tahoma" pitchFamily="34" charset="0"/>
                <a:cs typeface="Tahoma" pitchFamily="34" charset="0"/>
              </a:rPr>
              <a:t> de </a:t>
            </a:r>
            <a:r>
              <a:rPr lang="sv-SE" sz="1000" b="1" dirty="0" err="1">
                <a:latin typeface="Tahoma" pitchFamily="34" charset="0"/>
                <a:ea typeface="Tahoma" pitchFamily="34" charset="0"/>
                <a:cs typeface="Tahoma" pitchFamily="34" charset="0"/>
              </a:rPr>
              <a:t>copies</a:t>
            </a:r>
            <a:endParaRPr lang="sv-SE" sz="1000" b="1" dirty="0">
              <a:latin typeface="Tahoma" pitchFamily="34" charset="0"/>
              <a:ea typeface="Tahoma" pitchFamily="34" charset="0"/>
              <a:cs typeface="Tahoma" pitchFamily="34" charset="0"/>
            </a:endParaRPr>
          </a:p>
        </p:txBody>
      </p:sp>
      <p:sp>
        <p:nvSpPr>
          <p:cNvPr id="44051" name="AutoShape 19"/>
          <p:cNvSpPr>
            <a:spLocks noChangeArrowheads="1"/>
          </p:cNvSpPr>
          <p:nvPr/>
        </p:nvSpPr>
        <p:spPr bwMode="auto">
          <a:xfrm>
            <a:off x="1115641" y="1168958"/>
            <a:ext cx="1283003" cy="742721"/>
          </a:xfrm>
          <a:prstGeom prst="wedgeEllipseCallout">
            <a:avLst>
              <a:gd name="adj1" fmla="val 7854"/>
              <a:gd name="adj2" fmla="val 105300"/>
            </a:avLst>
          </a:prstGeom>
          <a:solidFill>
            <a:schemeClr val="accent1">
              <a:lumMod val="40000"/>
              <a:lumOff val="60000"/>
            </a:schemeClr>
          </a:solidFill>
          <a:ln w="9525">
            <a:solidFill>
              <a:schemeClr val="tx1"/>
            </a:solidFill>
            <a:miter lim="800000"/>
            <a:headEnd/>
            <a:tailEnd/>
          </a:ln>
        </p:spPr>
        <p:txBody>
          <a:bodyPr/>
          <a:lstStyle/>
          <a:p>
            <a:pPr algn="ctr"/>
            <a:r>
              <a:rPr lang="sv-SE" sz="1000" b="1" dirty="0" err="1">
                <a:latin typeface="Tahoma" pitchFamily="34" charset="0"/>
                <a:ea typeface="Tahoma" pitchFamily="34" charset="0"/>
                <a:cs typeface="Tahoma" pitchFamily="34" charset="0"/>
              </a:rPr>
              <a:t>Imprimer</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tout</a:t>
            </a:r>
            <a:r>
              <a:rPr lang="sv-SE" sz="1000" b="1" dirty="0">
                <a:latin typeface="Tahoma" pitchFamily="34" charset="0"/>
                <a:ea typeface="Tahoma" pitchFamily="34" charset="0"/>
                <a:cs typeface="Tahoma" pitchFamily="34" charset="0"/>
              </a:rPr>
              <a:t> le </a:t>
            </a:r>
            <a:r>
              <a:rPr lang="sv-SE" sz="1000" b="1" dirty="0" err="1">
                <a:latin typeface="Tahoma" pitchFamily="34" charset="0"/>
                <a:ea typeface="Tahoma" pitchFamily="34" charset="0"/>
                <a:cs typeface="Tahoma" pitchFamily="34" charset="0"/>
              </a:rPr>
              <a:t>document</a:t>
            </a:r>
            <a:endParaRPr lang="sv-SE" sz="1000" b="1" dirty="0">
              <a:latin typeface="Tahoma" pitchFamily="34" charset="0"/>
              <a:ea typeface="Tahoma" pitchFamily="34" charset="0"/>
              <a:cs typeface="Tahoma" pitchFamily="34" charset="0"/>
            </a:endParaRPr>
          </a:p>
        </p:txBody>
      </p:sp>
      <p:sp>
        <p:nvSpPr>
          <p:cNvPr id="44053" name="AutoShape 21"/>
          <p:cNvSpPr>
            <a:spLocks noChangeArrowheads="1"/>
          </p:cNvSpPr>
          <p:nvPr/>
        </p:nvSpPr>
        <p:spPr bwMode="auto">
          <a:xfrm>
            <a:off x="4058159" y="3285406"/>
            <a:ext cx="2520280" cy="1008112"/>
          </a:xfrm>
          <a:prstGeom prst="wedgeEllipseCallout">
            <a:avLst>
              <a:gd name="adj1" fmla="val -77686"/>
              <a:gd name="adj2" fmla="val -12558"/>
            </a:avLst>
          </a:prstGeom>
          <a:solidFill>
            <a:schemeClr val="accent1">
              <a:lumMod val="40000"/>
              <a:lumOff val="60000"/>
            </a:schemeClr>
          </a:solidFill>
          <a:ln w="9525">
            <a:solidFill>
              <a:schemeClr val="tx1"/>
            </a:solidFill>
            <a:miter lim="800000"/>
            <a:headEnd/>
            <a:tailEnd/>
          </a:ln>
        </p:spPr>
        <p:txBody>
          <a:bodyPr/>
          <a:lstStyle/>
          <a:p>
            <a:pPr algn="ctr"/>
            <a:r>
              <a:rPr lang="sv-SE" sz="1000" b="1" dirty="0" err="1">
                <a:latin typeface="Tahoma" pitchFamily="34" charset="0"/>
                <a:ea typeface="Tahoma" pitchFamily="34" charset="0"/>
                <a:cs typeface="Tahoma" pitchFamily="34" charset="0"/>
              </a:rPr>
              <a:t>Pour</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imprimer</a:t>
            </a:r>
            <a:r>
              <a:rPr lang="sv-SE" sz="1000" b="1" dirty="0">
                <a:latin typeface="Tahoma" pitchFamily="34" charset="0"/>
                <a:ea typeface="Tahoma" pitchFamily="34" charset="0"/>
                <a:cs typeface="Tahoma" pitchFamily="34" charset="0"/>
              </a:rPr>
              <a:t> des pages </a:t>
            </a:r>
            <a:r>
              <a:rPr lang="sv-SE" sz="1000" b="1" dirty="0" err="1">
                <a:latin typeface="Tahoma" pitchFamily="34" charset="0"/>
                <a:ea typeface="Tahoma" pitchFamily="34" charset="0"/>
                <a:cs typeface="Tahoma" pitchFamily="34" charset="0"/>
              </a:rPr>
              <a:t>spécifiques</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inscrives</a:t>
            </a:r>
            <a:r>
              <a:rPr lang="sv-SE" sz="1000" b="1" dirty="0">
                <a:latin typeface="Tahoma" pitchFamily="34" charset="0"/>
                <a:ea typeface="Tahoma" pitchFamily="34" charset="0"/>
                <a:cs typeface="Tahoma" pitchFamily="34" charset="0"/>
              </a:rPr>
              <a:t> le </a:t>
            </a:r>
            <a:r>
              <a:rPr lang="sv-SE" sz="1000" b="1" dirty="0" err="1">
                <a:latin typeface="Tahoma" pitchFamily="34" charset="0"/>
                <a:ea typeface="Tahoma" pitchFamily="34" charset="0"/>
                <a:cs typeface="Tahoma" pitchFamily="34" charset="0"/>
              </a:rPr>
              <a:t>numéro</a:t>
            </a:r>
            <a:r>
              <a:rPr lang="sv-SE" sz="1000" b="1" dirty="0">
                <a:latin typeface="Tahoma" pitchFamily="34" charset="0"/>
                <a:ea typeface="Tahoma" pitchFamily="34" charset="0"/>
                <a:cs typeface="Tahoma" pitchFamily="34" charset="0"/>
              </a:rPr>
              <a:t> de page dans la </a:t>
            </a:r>
            <a:r>
              <a:rPr lang="sv-SE" sz="1000" b="1" dirty="0" err="1">
                <a:latin typeface="Tahoma" pitchFamily="34" charset="0"/>
                <a:ea typeface="Tahoma" pitchFamily="34" charset="0"/>
                <a:cs typeface="Tahoma" pitchFamily="34" charset="0"/>
              </a:rPr>
              <a:t>case</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voisine</a:t>
            </a:r>
            <a:endParaRPr lang="sv-SE" sz="10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box(in)">
                                      <p:cBhvr>
                                        <p:cTn id="7" dur="5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box(in)">
                                      <p:cBhvr>
                                        <p:cTn id="12" dur="5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4036"/>
                                        </p:tgtEl>
                                        <p:attrNameLst>
                                          <p:attrName>style.visibility</p:attrName>
                                        </p:attrNameLst>
                                      </p:cBhvr>
                                      <p:to>
                                        <p:strVal val="visible"/>
                                      </p:to>
                                    </p:set>
                                    <p:animEffect transition="in" filter="blinds(horizontal)">
                                      <p:cBhvr>
                                        <p:cTn id="17" dur="500"/>
                                        <p:tgtEl>
                                          <p:spTgt spid="4403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4035">
                                            <p:txEl>
                                              <p:pRg st="20" end="20"/>
                                            </p:txEl>
                                          </p:spTgt>
                                        </p:tgtEl>
                                        <p:attrNameLst>
                                          <p:attrName>style.visibility</p:attrName>
                                        </p:attrNameLst>
                                      </p:cBhvr>
                                      <p:to>
                                        <p:strVal val="visible"/>
                                      </p:to>
                                    </p:set>
                                    <p:animEffect transition="in" filter="box(in)">
                                      <p:cBhvr>
                                        <p:cTn id="22" dur="500"/>
                                        <p:tgtEl>
                                          <p:spTgt spid="44035">
                                            <p:txEl>
                                              <p:pRg st="20" end="2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4047"/>
                                        </p:tgtEl>
                                        <p:attrNameLst>
                                          <p:attrName>style.visibility</p:attrName>
                                        </p:attrNameLst>
                                      </p:cBhvr>
                                      <p:to>
                                        <p:strVal val="visible"/>
                                      </p:to>
                                    </p:set>
                                    <p:animEffect transition="in" filter="blinds(horizontal)">
                                      <p:cBhvr>
                                        <p:cTn id="27" dur="500"/>
                                        <p:tgtEl>
                                          <p:spTgt spid="4404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051"/>
                                        </p:tgtEl>
                                        <p:attrNameLst>
                                          <p:attrName>style.visibility</p:attrName>
                                        </p:attrNameLst>
                                      </p:cBhvr>
                                      <p:to>
                                        <p:strVal val="visible"/>
                                      </p:to>
                                    </p:set>
                                    <p:animEffect transition="in" filter="blinds(horizontal)">
                                      <p:cBhvr>
                                        <p:cTn id="32" dur="500"/>
                                        <p:tgtEl>
                                          <p:spTgt spid="4405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4053"/>
                                        </p:tgtEl>
                                        <p:attrNameLst>
                                          <p:attrName>style.visibility</p:attrName>
                                        </p:attrNameLst>
                                      </p:cBhvr>
                                      <p:to>
                                        <p:strVal val="visible"/>
                                      </p:to>
                                    </p:set>
                                    <p:animEffect transition="in" filter="blinds(horizontal)">
                                      <p:cBhvr>
                                        <p:cTn id="37" dur="500"/>
                                        <p:tgtEl>
                                          <p:spTgt spid="4405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4050"/>
                                        </p:tgtEl>
                                        <p:attrNameLst>
                                          <p:attrName>style.visibility</p:attrName>
                                        </p:attrNameLst>
                                      </p:cBhvr>
                                      <p:to>
                                        <p:strVal val="visible"/>
                                      </p:to>
                                    </p:set>
                                    <p:animEffect transition="in" filter="blinds(horizontal)">
                                      <p:cBhvr>
                                        <p:cTn id="42" dur="500"/>
                                        <p:tgtEl>
                                          <p:spTgt spid="4405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4049"/>
                                        </p:tgtEl>
                                        <p:attrNameLst>
                                          <p:attrName>style.visibility</p:attrName>
                                        </p:attrNameLst>
                                      </p:cBhvr>
                                      <p:to>
                                        <p:strVal val="visible"/>
                                      </p:to>
                                    </p:set>
                                    <p:animEffect transition="in" filter="blinds(horizontal)">
                                      <p:cBhvr>
                                        <p:cTn id="47" dur="500"/>
                                        <p:tgtEl>
                                          <p:spTgt spid="44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p:bldP spid="44047" grpId="0" animBg="1"/>
      <p:bldP spid="44049" grpId="0" animBg="1"/>
      <p:bldP spid="44050" grpId="0" animBg="1"/>
      <p:bldP spid="44051" grpId="0" animBg="1"/>
      <p:bldP spid="440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p:cNvSpPr>
          <p:nvPr>
            <p:ph type="subTitle" idx="1"/>
          </p:nvPr>
        </p:nvSpPr>
        <p:spPr>
          <a:xfrm>
            <a:off x="755576" y="332656"/>
            <a:ext cx="8137599" cy="6140450"/>
          </a:xfrm>
        </p:spPr>
        <p:txBody>
          <a:bodyPr>
            <a:normAutofit/>
          </a:bodyPr>
          <a:lstStyle/>
          <a:p>
            <a:pPr algn="l">
              <a:lnSpc>
                <a:spcPct val="80000"/>
              </a:lnSpc>
            </a:pPr>
            <a:endParaRPr lang="sv-SE" sz="1600" dirty="0">
              <a:solidFill>
                <a:schemeClr val="tx1"/>
              </a:solidFill>
              <a:latin typeface="Tahoma" pitchFamily="34" charset="0"/>
              <a:ea typeface="Tahoma" pitchFamily="34" charset="0"/>
              <a:cs typeface="Tahoma" pitchFamily="34" charset="0"/>
            </a:endParaRPr>
          </a:p>
          <a:p>
            <a:pPr algn="l">
              <a:lnSpc>
                <a:spcPct val="80000"/>
              </a:lnSpc>
            </a:pPr>
            <a:r>
              <a:rPr lang="fr-FR" sz="1800" dirty="0">
                <a:solidFill>
                  <a:schemeClr val="tx1"/>
                </a:solidFill>
                <a:latin typeface="Tahoma" pitchFamily="34" charset="0"/>
                <a:ea typeface="Tahoma" pitchFamily="34" charset="0"/>
                <a:cs typeface="Tahoma" pitchFamily="34" charset="0"/>
              </a:rPr>
              <a:t>Word est un logiciel du paquet logiciel Microsoft Office, les autres logiciels sont notamment Excel, Power Point, Publisher, Outlook et Access.</a:t>
            </a:r>
          </a:p>
          <a:p>
            <a:pPr algn="l">
              <a:lnSpc>
                <a:spcPct val="80000"/>
              </a:lnSpc>
            </a:pPr>
            <a:endParaRPr lang="fr-FR" sz="1800" dirty="0">
              <a:solidFill>
                <a:schemeClr val="tx1"/>
              </a:solidFill>
              <a:latin typeface="Tahoma" pitchFamily="34" charset="0"/>
              <a:ea typeface="Tahoma" pitchFamily="34" charset="0"/>
              <a:cs typeface="Tahoma" pitchFamily="34" charset="0"/>
            </a:endParaRPr>
          </a:p>
          <a:p>
            <a:pPr algn="l">
              <a:lnSpc>
                <a:spcPct val="80000"/>
              </a:lnSpc>
            </a:pPr>
            <a:r>
              <a:rPr lang="fr-FR" sz="1800" dirty="0">
                <a:solidFill>
                  <a:schemeClr val="tx1"/>
                </a:solidFill>
                <a:latin typeface="Tahoma" pitchFamily="34" charset="0"/>
                <a:ea typeface="Tahoma" pitchFamily="34" charset="0"/>
                <a:cs typeface="Tahoma" pitchFamily="34" charset="0"/>
              </a:rPr>
              <a:t>Word est un outil de création de différents documents, par exemple des articles, des lettres ou des rapport. Vous pouvez aussi y ajouter des images, des cartes et des tableaux combinés à du texte.</a:t>
            </a:r>
          </a:p>
          <a:p>
            <a:pPr algn="l">
              <a:lnSpc>
                <a:spcPct val="80000"/>
              </a:lnSpc>
            </a:pPr>
            <a:endParaRPr lang="fr-FR" sz="1800" dirty="0">
              <a:solidFill>
                <a:schemeClr val="tx1"/>
              </a:solidFill>
              <a:latin typeface="Tahoma" pitchFamily="34" charset="0"/>
              <a:ea typeface="Tahoma" pitchFamily="34" charset="0"/>
              <a:cs typeface="Tahoma" pitchFamily="34" charset="0"/>
            </a:endParaRPr>
          </a:p>
          <a:p>
            <a:pPr algn="l">
              <a:lnSpc>
                <a:spcPct val="80000"/>
              </a:lnSpc>
            </a:pPr>
            <a:endParaRPr lang="fr-FR" sz="1800" dirty="0">
              <a:solidFill>
                <a:schemeClr val="tx1"/>
              </a:solidFill>
              <a:latin typeface="Tahoma" pitchFamily="34" charset="0"/>
              <a:ea typeface="Tahoma" pitchFamily="34" charset="0"/>
              <a:cs typeface="Tahoma" pitchFamily="34" charset="0"/>
            </a:endParaRPr>
          </a:p>
          <a:p>
            <a:pPr algn="l">
              <a:lnSpc>
                <a:spcPct val="80000"/>
              </a:lnSpc>
            </a:pPr>
            <a:r>
              <a:rPr lang="fr-FR" sz="1800" dirty="0">
                <a:solidFill>
                  <a:schemeClr val="tx1"/>
                </a:solidFill>
                <a:latin typeface="Tahoma" pitchFamily="34" charset="0"/>
                <a:ea typeface="Tahoma" pitchFamily="34" charset="0"/>
                <a:cs typeface="Tahoma" pitchFamily="34" charset="0"/>
              </a:rPr>
              <a:t>Il existe certaines différentes entre les différentes versions du logiciel Word, mais toutes contiennent différents outils pour écrire et formater des documents texte. </a:t>
            </a:r>
          </a:p>
          <a:p>
            <a:pPr algn="l">
              <a:lnSpc>
                <a:spcPct val="80000"/>
              </a:lnSpc>
            </a:pPr>
            <a:endParaRPr lang="fr-FR" sz="1800" dirty="0">
              <a:solidFill>
                <a:schemeClr val="tx1"/>
              </a:solidFill>
              <a:latin typeface="Tahoma" pitchFamily="34" charset="0"/>
              <a:ea typeface="Tahoma" pitchFamily="34" charset="0"/>
              <a:cs typeface="Tahoma" pitchFamily="34" charset="0"/>
            </a:endParaRPr>
          </a:p>
          <a:p>
            <a:pPr algn="l">
              <a:lnSpc>
                <a:spcPct val="80000"/>
              </a:lnSpc>
            </a:pPr>
            <a:r>
              <a:rPr lang="fr-FR" sz="1800" dirty="0">
                <a:solidFill>
                  <a:schemeClr val="tx1"/>
                </a:solidFill>
                <a:latin typeface="Tahoma" pitchFamily="34" charset="0"/>
                <a:ea typeface="Tahoma" pitchFamily="34" charset="0"/>
                <a:cs typeface="Tahoma" pitchFamily="34" charset="0"/>
              </a:rPr>
              <a:t>Dans Word, vous pouvez sauvegarder le texte dans différents formats de fichiers. Par exemple le format </a:t>
            </a:r>
            <a:r>
              <a:rPr lang="fr-FR" sz="1800" dirty="0" err="1">
                <a:solidFill>
                  <a:schemeClr val="tx1"/>
                </a:solidFill>
                <a:latin typeface="Tahoma" pitchFamily="34" charset="0"/>
                <a:ea typeface="Tahoma" pitchFamily="34" charset="0"/>
                <a:cs typeface="Tahoma" pitchFamily="34" charset="0"/>
              </a:rPr>
              <a:t>pdf</a:t>
            </a:r>
            <a:r>
              <a:rPr lang="fr-FR" sz="1800" dirty="0">
                <a:solidFill>
                  <a:schemeClr val="tx1"/>
                </a:solidFill>
                <a:latin typeface="Tahoma" pitchFamily="34" charset="0"/>
                <a:ea typeface="Tahoma" pitchFamily="34" charset="0"/>
                <a:cs typeface="Tahoma" pitchFamily="34" charset="0"/>
              </a:rPr>
              <a:t>. Lorsque vous partagez un fichier </a:t>
            </a:r>
            <a:r>
              <a:rPr lang="fr-FR" sz="1800" dirty="0" err="1">
                <a:solidFill>
                  <a:schemeClr val="tx1"/>
                </a:solidFill>
                <a:latin typeface="Tahoma" pitchFamily="34" charset="0"/>
                <a:ea typeface="Tahoma" pitchFamily="34" charset="0"/>
                <a:cs typeface="Tahoma" pitchFamily="34" charset="0"/>
              </a:rPr>
              <a:t>pdf</a:t>
            </a:r>
            <a:r>
              <a:rPr lang="fr-FR" sz="1800" dirty="0">
                <a:solidFill>
                  <a:schemeClr val="tx1"/>
                </a:solidFill>
                <a:latin typeface="Tahoma" pitchFamily="34" charset="0"/>
                <a:ea typeface="Tahoma" pitchFamily="34" charset="0"/>
                <a:cs typeface="Tahoma" pitchFamily="34" charset="0"/>
              </a:rPr>
              <a:t>, toute personne peut le lire avec le logiciel gratuit Adobe Reader. </a:t>
            </a:r>
          </a:p>
          <a:p>
            <a:pPr algn="l">
              <a:lnSpc>
                <a:spcPct val="80000"/>
              </a:lnSpc>
            </a:pPr>
            <a:endParaRPr lang="fr-FR" sz="1800" dirty="0">
              <a:solidFill>
                <a:schemeClr val="tx1"/>
              </a:solidFill>
              <a:latin typeface="Tahoma" pitchFamily="34" charset="0"/>
              <a:ea typeface="Tahoma" pitchFamily="34" charset="0"/>
              <a:cs typeface="Tahoma" pitchFamily="34" charset="0"/>
            </a:endParaRPr>
          </a:p>
          <a:p>
            <a:pPr algn="l">
              <a:lnSpc>
                <a:spcPct val="80000"/>
              </a:lnSpc>
            </a:pPr>
            <a:r>
              <a:rPr lang="fr-FR" sz="1800" dirty="0">
                <a:solidFill>
                  <a:schemeClr val="tx1"/>
                </a:solidFill>
                <a:latin typeface="Tahoma" pitchFamily="34" charset="0"/>
                <a:ea typeface="Tahoma" pitchFamily="34" charset="0"/>
                <a:cs typeface="Tahoma" pitchFamily="34" charset="0"/>
              </a:rPr>
              <a:t>Microsoft Office n’est pas gratuit, mais il existe quelques logiciels alternatifs qui peuvent être téléchargés sur Internet. Par exemple Microsoft Open Office. C’est un logiciel qui permet d’ouvrir des fichiers créés dans Word ou l’inverse.  </a:t>
            </a:r>
          </a:p>
          <a:p>
            <a:pPr algn="l">
              <a:lnSpc>
                <a:spcPct val="80000"/>
              </a:lnSpc>
            </a:pPr>
            <a:endParaRPr lang="fr-FR" sz="1800" dirty="0">
              <a:solidFill>
                <a:schemeClr val="tx1"/>
              </a:solidFill>
              <a:latin typeface="Tahoma" pitchFamily="34" charset="0"/>
              <a:ea typeface="Tahoma" pitchFamily="34" charset="0"/>
              <a:cs typeface="Tahoma" pitchFamily="34" charset="0"/>
            </a:endParaRPr>
          </a:p>
          <a:p>
            <a:pPr algn="l">
              <a:lnSpc>
                <a:spcPct val="80000"/>
              </a:lnSpc>
            </a:pPr>
            <a:r>
              <a:rPr lang="fr-FR" sz="1800" dirty="0">
                <a:solidFill>
                  <a:schemeClr val="tx1"/>
                </a:solidFill>
                <a:latin typeface="Tahoma" pitchFamily="34" charset="0"/>
                <a:ea typeface="Tahoma" pitchFamily="34" charset="0"/>
                <a:cs typeface="Tahoma" pitchFamily="34" charset="0"/>
              </a:rPr>
              <a:t>Le lien ci-dessous vous permet de télécharger gratuitement Microsoft Open Office: </a:t>
            </a:r>
            <a:r>
              <a:rPr lang="fr-FR" sz="1800" dirty="0">
                <a:solidFill>
                  <a:schemeClr val="tx1"/>
                </a:solidFill>
                <a:latin typeface="Tahoma" pitchFamily="34" charset="0"/>
                <a:ea typeface="Tahoma" pitchFamily="34" charset="0"/>
                <a:cs typeface="Tahoma" pitchFamily="34" charset="0"/>
                <a:hlinkClick r:id="rId2"/>
              </a:rPr>
              <a:t>http://download.openoffice.org/index.html</a:t>
            </a:r>
            <a:endParaRPr lang="fr-FR" sz="1800" dirty="0">
              <a:solidFill>
                <a:schemeClr val="tx1"/>
              </a:solidFill>
              <a:latin typeface="Tahoma" pitchFamily="34" charset="0"/>
              <a:ea typeface="Tahoma" pitchFamily="34" charset="0"/>
              <a:cs typeface="Tahoma" pitchFamily="34" charset="0"/>
            </a:endParaRPr>
          </a:p>
          <a:p>
            <a:pPr>
              <a:lnSpc>
                <a:spcPct val="80000"/>
              </a:lnSpc>
            </a:pPr>
            <a:endParaRPr lang="sv-SE" sz="16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Effect transition="in" filter="barn(inVertical)">
                                      <p:cBhvr>
                                        <p:cTn id="7" dur="500"/>
                                        <p:tgtEl>
                                          <p:spTgt spid="4198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1987">
                                            <p:txEl>
                                              <p:pRg st="3" end="3"/>
                                            </p:txEl>
                                          </p:spTgt>
                                        </p:tgtEl>
                                        <p:attrNameLst>
                                          <p:attrName>style.visibility</p:attrName>
                                        </p:attrNameLst>
                                      </p:cBhvr>
                                      <p:to>
                                        <p:strVal val="visible"/>
                                      </p:to>
                                    </p:set>
                                    <p:animEffect transition="in" filter="barn(inVertical)">
                                      <p:cBhvr>
                                        <p:cTn id="12" dur="500"/>
                                        <p:tgtEl>
                                          <p:spTgt spid="4198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1987">
                                            <p:txEl>
                                              <p:pRg st="6" end="6"/>
                                            </p:txEl>
                                          </p:spTgt>
                                        </p:tgtEl>
                                        <p:attrNameLst>
                                          <p:attrName>style.visibility</p:attrName>
                                        </p:attrNameLst>
                                      </p:cBhvr>
                                      <p:to>
                                        <p:strVal val="visible"/>
                                      </p:to>
                                    </p:set>
                                    <p:animEffect transition="in" filter="barn(inVertical)">
                                      <p:cBhvr>
                                        <p:cTn id="17" dur="500"/>
                                        <p:tgtEl>
                                          <p:spTgt spid="41987">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1987">
                                            <p:txEl>
                                              <p:pRg st="8" end="8"/>
                                            </p:txEl>
                                          </p:spTgt>
                                        </p:tgtEl>
                                        <p:attrNameLst>
                                          <p:attrName>style.visibility</p:attrName>
                                        </p:attrNameLst>
                                      </p:cBhvr>
                                      <p:to>
                                        <p:strVal val="visible"/>
                                      </p:to>
                                    </p:set>
                                    <p:animEffect transition="in" filter="barn(inVertical)">
                                      <p:cBhvr>
                                        <p:cTn id="22" dur="500"/>
                                        <p:tgtEl>
                                          <p:spTgt spid="41987">
                                            <p:txEl>
                                              <p:pRg st="8" end="8"/>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1987">
                                            <p:txEl>
                                              <p:pRg st="10" end="10"/>
                                            </p:txEl>
                                          </p:spTgt>
                                        </p:tgtEl>
                                        <p:attrNameLst>
                                          <p:attrName>style.visibility</p:attrName>
                                        </p:attrNameLst>
                                      </p:cBhvr>
                                      <p:to>
                                        <p:strVal val="visible"/>
                                      </p:to>
                                    </p:set>
                                    <p:animEffect transition="in" filter="barn(inVertical)">
                                      <p:cBhvr>
                                        <p:cTn id="27" dur="500"/>
                                        <p:tgtEl>
                                          <p:spTgt spid="41987">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1987">
                                            <p:txEl>
                                              <p:pRg st="12" end="12"/>
                                            </p:txEl>
                                          </p:spTgt>
                                        </p:tgtEl>
                                        <p:attrNameLst>
                                          <p:attrName>style.visibility</p:attrName>
                                        </p:attrNameLst>
                                      </p:cBhvr>
                                      <p:to>
                                        <p:strVal val="visible"/>
                                      </p:to>
                                    </p:set>
                                    <p:animEffect transition="in" filter="barn(inVertical)">
                                      <p:cBhvr>
                                        <p:cTn id="32" dur="500"/>
                                        <p:tgtEl>
                                          <p:spTgt spid="4198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42" name="Picture 2" descr="word1"/>
          <p:cNvPicPr>
            <a:picLocks noGrp="1" noChangeAspect="1" noChangeArrowheads="1"/>
          </p:cNvPicPr>
          <p:nvPr>
            <p:ph sz="half" idx="1"/>
          </p:nvPr>
        </p:nvPicPr>
        <p:blipFill>
          <a:blip r:embed="rId2" cstate="print"/>
          <a:stretch>
            <a:fillRect/>
          </a:stretch>
        </p:blipFill>
        <p:spPr>
          <a:xfrm>
            <a:off x="53798" y="0"/>
            <a:ext cx="9090202" cy="6858000"/>
          </a:xfrm>
        </p:spPr>
      </p:pic>
      <p:sp>
        <p:nvSpPr>
          <p:cNvPr id="215110" name="Rectangle 70"/>
          <p:cNvSpPr>
            <a:spLocks noChangeArrowheads="1"/>
          </p:cNvSpPr>
          <p:nvPr/>
        </p:nvSpPr>
        <p:spPr bwMode="auto">
          <a:xfrm>
            <a:off x="1691680" y="1772816"/>
            <a:ext cx="5545137" cy="4321175"/>
          </a:xfrm>
          <a:prstGeom prst="rect">
            <a:avLst/>
          </a:prstGeom>
          <a:solidFill>
            <a:srgbClr val="C0C0C0"/>
          </a:solidFill>
          <a:ln w="9525" algn="ctr">
            <a:solidFill>
              <a:schemeClr val="tx1"/>
            </a:solidFill>
            <a:miter lim="800000"/>
            <a:headEnd/>
            <a:tailEnd/>
          </a:ln>
        </p:spPr>
        <p:txBody>
          <a:bodyPr wrap="none" anchor="ctr">
            <a:spAutoFit/>
          </a:bodyPr>
          <a:lstStyle/>
          <a:p>
            <a:endParaRPr lang="sv-SE">
              <a:latin typeface="Calibri" pitchFamily="34" charset="0"/>
            </a:endParaRPr>
          </a:p>
        </p:txBody>
      </p:sp>
      <p:sp>
        <p:nvSpPr>
          <p:cNvPr id="215054" name="AutoShape 14"/>
          <p:cNvSpPr>
            <a:spLocks noChangeArrowheads="1"/>
          </p:cNvSpPr>
          <p:nvPr/>
        </p:nvSpPr>
        <p:spPr bwMode="auto">
          <a:xfrm>
            <a:off x="3131840" y="0"/>
            <a:ext cx="2592958" cy="306467"/>
          </a:xfrm>
          <a:prstGeom prst="flowChartAlternateProcess">
            <a:avLst/>
          </a:prstGeom>
          <a:solidFill>
            <a:schemeClr val="accent1">
              <a:alpha val="0"/>
            </a:schemeClr>
          </a:solidFill>
          <a:ln w="9525">
            <a:noFill/>
            <a:miter lim="800000"/>
            <a:headEnd/>
            <a:tailEnd/>
          </a:ln>
        </p:spPr>
        <p:txBody>
          <a:bodyPr wrap="square" anchor="ctr">
            <a:spAutoFit/>
          </a:bodyPr>
          <a:lstStyle/>
          <a:p>
            <a:pPr algn="ctr"/>
            <a:r>
              <a:rPr lang="sv-SE" sz="1200" b="1" dirty="0">
                <a:latin typeface="Tahoma" panose="020B0604030504040204" pitchFamily="34" charset="0"/>
                <a:ea typeface="Tahoma" panose="020B0604030504040204" pitchFamily="34" charset="0"/>
                <a:cs typeface="Tahoma" panose="020B0604030504040204" pitchFamily="34" charset="0"/>
              </a:rPr>
              <a:t>Nom du </a:t>
            </a:r>
            <a:r>
              <a:rPr lang="sv-SE" sz="1200" b="1" dirty="0" err="1">
                <a:latin typeface="Tahoma" panose="020B0604030504040204" pitchFamily="34" charset="0"/>
                <a:ea typeface="Tahoma" panose="020B0604030504040204" pitchFamily="34" charset="0"/>
                <a:cs typeface="Tahoma" panose="020B0604030504040204" pitchFamily="34" charset="0"/>
              </a:rPr>
              <a:t>champ</a:t>
            </a:r>
            <a:r>
              <a:rPr lang="sv-SE" sz="1200" b="1" dirty="0">
                <a:latin typeface="Tahoma" panose="020B0604030504040204" pitchFamily="34" charset="0"/>
                <a:ea typeface="Tahoma" panose="020B0604030504040204" pitchFamily="34" charset="0"/>
                <a:cs typeface="Tahoma" panose="020B0604030504040204" pitchFamily="34" charset="0"/>
              </a:rPr>
              <a:t> de </a:t>
            </a:r>
            <a:r>
              <a:rPr lang="sv-SE" sz="1200" b="1" dirty="0" err="1">
                <a:latin typeface="Tahoma" panose="020B0604030504040204" pitchFamily="34" charset="0"/>
                <a:ea typeface="Tahoma" panose="020B0604030504040204" pitchFamily="34" charset="0"/>
                <a:cs typeface="Tahoma" panose="020B0604030504040204" pitchFamily="34" charset="0"/>
              </a:rPr>
              <a:t>document</a:t>
            </a:r>
            <a:endParaRPr lang="sv-SE" sz="1200" b="1" dirty="0">
              <a:latin typeface="Tahoma" panose="020B0604030504040204" pitchFamily="34" charset="0"/>
              <a:ea typeface="Tahoma" panose="020B0604030504040204" pitchFamily="34" charset="0"/>
              <a:cs typeface="Tahoma" panose="020B0604030504040204" pitchFamily="34" charset="0"/>
            </a:endParaRPr>
          </a:p>
        </p:txBody>
      </p:sp>
      <p:sp>
        <p:nvSpPr>
          <p:cNvPr id="215055" name="Line 15"/>
          <p:cNvSpPr>
            <a:spLocks noChangeShapeType="1"/>
          </p:cNvSpPr>
          <p:nvPr/>
        </p:nvSpPr>
        <p:spPr bwMode="auto">
          <a:xfrm flipH="1">
            <a:off x="2339752" y="116632"/>
            <a:ext cx="865188" cy="0"/>
          </a:xfrm>
          <a:prstGeom prst="line">
            <a:avLst/>
          </a:prstGeom>
          <a:noFill/>
          <a:ln w="38100">
            <a:solidFill>
              <a:srgbClr val="FF0000"/>
            </a:solidFill>
            <a:round/>
            <a:headEnd/>
            <a:tailEnd type="stealth" w="med" len="med"/>
          </a:ln>
        </p:spPr>
        <p:txBody>
          <a:bodyPr wrap="none" anchor="ctr">
            <a:spAutoFit/>
          </a:bodyPr>
          <a:lstStyle/>
          <a:p>
            <a:endParaRPr lang="sv-SE"/>
          </a:p>
        </p:txBody>
      </p:sp>
      <p:sp>
        <p:nvSpPr>
          <p:cNvPr id="215056" name="AutoShape 16"/>
          <p:cNvSpPr>
            <a:spLocks noChangeArrowheads="1"/>
          </p:cNvSpPr>
          <p:nvPr/>
        </p:nvSpPr>
        <p:spPr bwMode="auto">
          <a:xfrm>
            <a:off x="6732240" y="260648"/>
            <a:ext cx="1617662"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Barre de </a:t>
            </a:r>
            <a:r>
              <a:rPr lang="sv-SE" sz="1200" b="1" dirty="0" err="1">
                <a:latin typeface="Tahoma" pitchFamily="34" charset="0"/>
                <a:ea typeface="Tahoma" pitchFamily="34" charset="0"/>
                <a:cs typeface="Tahoma" pitchFamily="34" charset="0"/>
              </a:rPr>
              <a:t>Menus</a:t>
            </a:r>
            <a:endParaRPr lang="sv-SE" sz="1200" b="1" dirty="0">
              <a:latin typeface="Tahoma" pitchFamily="34" charset="0"/>
              <a:ea typeface="Tahoma" pitchFamily="34" charset="0"/>
              <a:cs typeface="Tahoma" pitchFamily="34" charset="0"/>
            </a:endParaRPr>
          </a:p>
        </p:txBody>
      </p:sp>
      <p:sp>
        <p:nvSpPr>
          <p:cNvPr id="215057" name="Line 17"/>
          <p:cNvSpPr>
            <a:spLocks noChangeShapeType="1"/>
          </p:cNvSpPr>
          <p:nvPr/>
        </p:nvSpPr>
        <p:spPr bwMode="auto">
          <a:xfrm flipH="1">
            <a:off x="6300192" y="404664"/>
            <a:ext cx="865188" cy="0"/>
          </a:xfrm>
          <a:prstGeom prst="line">
            <a:avLst/>
          </a:prstGeom>
          <a:noFill/>
          <a:ln w="38100">
            <a:solidFill>
              <a:srgbClr val="FF0000"/>
            </a:solidFill>
            <a:round/>
            <a:headEnd/>
            <a:tailEnd type="stealth" w="med" len="med"/>
          </a:ln>
        </p:spPr>
        <p:txBody>
          <a:bodyPr wrap="none" anchor="ctr">
            <a:spAutoFit/>
          </a:bodyPr>
          <a:lstStyle/>
          <a:p>
            <a:endParaRPr lang="sv-SE"/>
          </a:p>
        </p:txBody>
      </p:sp>
      <p:sp>
        <p:nvSpPr>
          <p:cNvPr id="215059" name="AutoShape 19"/>
          <p:cNvSpPr>
            <a:spLocks noChangeArrowheads="1"/>
          </p:cNvSpPr>
          <p:nvPr/>
        </p:nvSpPr>
        <p:spPr bwMode="auto">
          <a:xfrm>
            <a:off x="7668344" y="446485"/>
            <a:ext cx="1222375" cy="510778"/>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err="1">
                <a:latin typeface="Tahoma" pitchFamily="34" charset="0"/>
                <a:ea typeface="Tahoma" pitchFamily="34" charset="0"/>
                <a:cs typeface="Tahoma" pitchFamily="34" charset="0"/>
              </a:rPr>
              <a:t>Espace</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d’outils</a:t>
            </a:r>
            <a:endParaRPr lang="sv-SE" sz="1200" b="1" dirty="0">
              <a:latin typeface="Tahoma" pitchFamily="34" charset="0"/>
              <a:ea typeface="Tahoma" pitchFamily="34" charset="0"/>
              <a:cs typeface="Tahoma" pitchFamily="34" charset="0"/>
            </a:endParaRPr>
          </a:p>
        </p:txBody>
      </p:sp>
      <p:sp>
        <p:nvSpPr>
          <p:cNvPr id="215061" name="Line 21"/>
          <p:cNvSpPr>
            <a:spLocks noChangeShapeType="1"/>
          </p:cNvSpPr>
          <p:nvPr/>
        </p:nvSpPr>
        <p:spPr bwMode="auto">
          <a:xfrm flipH="1" flipV="1">
            <a:off x="6588223" y="692696"/>
            <a:ext cx="1152128" cy="72008"/>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66" name="Line 26"/>
          <p:cNvSpPr>
            <a:spLocks noChangeShapeType="1"/>
          </p:cNvSpPr>
          <p:nvPr/>
        </p:nvSpPr>
        <p:spPr bwMode="auto">
          <a:xfrm flipH="1">
            <a:off x="323527" y="3933056"/>
            <a:ext cx="792857" cy="0"/>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67" name="Line 27"/>
          <p:cNvSpPr>
            <a:spLocks noChangeShapeType="1"/>
          </p:cNvSpPr>
          <p:nvPr/>
        </p:nvSpPr>
        <p:spPr bwMode="auto">
          <a:xfrm flipV="1">
            <a:off x="4572000" y="1196752"/>
            <a:ext cx="0" cy="431800"/>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068" name="AutoShape 28"/>
          <p:cNvSpPr>
            <a:spLocks noChangeArrowheads="1"/>
          </p:cNvSpPr>
          <p:nvPr/>
        </p:nvSpPr>
        <p:spPr bwMode="auto">
          <a:xfrm>
            <a:off x="3707904" y="1556792"/>
            <a:ext cx="1617663"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err="1">
                <a:latin typeface="Tahoma" pitchFamily="34" charset="0"/>
                <a:ea typeface="Tahoma" pitchFamily="34" charset="0"/>
                <a:cs typeface="Tahoma" pitchFamily="34" charset="0"/>
              </a:rPr>
              <a:t>Règle</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horizontale</a:t>
            </a:r>
            <a:endParaRPr lang="sv-SE" sz="1200" b="1" dirty="0">
              <a:latin typeface="Tahoma" pitchFamily="34" charset="0"/>
              <a:ea typeface="Tahoma" pitchFamily="34" charset="0"/>
              <a:cs typeface="Tahoma" pitchFamily="34" charset="0"/>
            </a:endParaRPr>
          </a:p>
        </p:txBody>
      </p:sp>
      <p:sp>
        <p:nvSpPr>
          <p:cNvPr id="215069" name="AutoShape 29"/>
          <p:cNvSpPr>
            <a:spLocks noChangeArrowheads="1"/>
          </p:cNvSpPr>
          <p:nvPr/>
        </p:nvSpPr>
        <p:spPr bwMode="auto">
          <a:xfrm>
            <a:off x="899592" y="3861048"/>
            <a:ext cx="1584325"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err="1">
                <a:latin typeface="Tahoma" pitchFamily="34" charset="0"/>
                <a:ea typeface="Tahoma" pitchFamily="34" charset="0"/>
                <a:cs typeface="Tahoma" pitchFamily="34" charset="0"/>
              </a:rPr>
              <a:t>Règle</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gauche</a:t>
            </a:r>
            <a:endParaRPr lang="sv-SE" sz="1200" b="1" dirty="0">
              <a:latin typeface="Tahoma" pitchFamily="34" charset="0"/>
              <a:ea typeface="Tahoma" pitchFamily="34" charset="0"/>
              <a:cs typeface="Tahoma" pitchFamily="34" charset="0"/>
            </a:endParaRPr>
          </a:p>
        </p:txBody>
      </p:sp>
      <p:sp>
        <p:nvSpPr>
          <p:cNvPr id="215070" name="AutoShape 30"/>
          <p:cNvSpPr>
            <a:spLocks noChangeArrowheads="1"/>
          </p:cNvSpPr>
          <p:nvPr/>
        </p:nvSpPr>
        <p:spPr bwMode="auto">
          <a:xfrm>
            <a:off x="2195736" y="1784531"/>
            <a:ext cx="2251075" cy="1328023"/>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À </a:t>
            </a:r>
            <a:r>
              <a:rPr lang="sv-SE" sz="1200" b="1" dirty="0" err="1">
                <a:latin typeface="Tahoma" pitchFamily="34" charset="0"/>
                <a:ea typeface="Tahoma" pitchFamily="34" charset="0"/>
                <a:cs typeface="Tahoma" pitchFamily="34" charset="0"/>
              </a:rPr>
              <a:t>l’aide</a:t>
            </a:r>
            <a:r>
              <a:rPr lang="sv-SE" sz="1200" b="1" dirty="0">
                <a:latin typeface="Tahoma" pitchFamily="34" charset="0"/>
                <a:ea typeface="Tahoma" pitchFamily="34" charset="0"/>
                <a:cs typeface="Tahoma" pitchFamily="34" charset="0"/>
              </a:rPr>
              <a:t> du </a:t>
            </a:r>
            <a:r>
              <a:rPr lang="sv-SE" sz="1200" b="1" dirty="0" err="1">
                <a:latin typeface="Tahoma" pitchFamily="34" charset="0"/>
                <a:ea typeface="Tahoma" pitchFamily="34" charset="0"/>
                <a:cs typeface="Tahoma" pitchFamily="34" charset="0"/>
              </a:rPr>
              <a:t>curseur</a:t>
            </a:r>
            <a:r>
              <a:rPr lang="sv-SE" sz="1200" b="1" dirty="0">
                <a:latin typeface="Tahoma" pitchFamily="34" charset="0"/>
                <a:ea typeface="Tahoma" pitchFamily="34" charset="0"/>
                <a:cs typeface="Tahoma" pitchFamily="34" charset="0"/>
              </a:rPr>
              <a:t> de la </a:t>
            </a:r>
            <a:r>
              <a:rPr lang="sv-SE" sz="1200" b="1" dirty="0" err="1">
                <a:latin typeface="Tahoma" pitchFamily="34" charset="0"/>
                <a:ea typeface="Tahoma" pitchFamily="34" charset="0"/>
                <a:cs typeface="Tahoma" pitchFamily="34" charset="0"/>
              </a:rPr>
              <a:t>souris</a:t>
            </a:r>
            <a:r>
              <a:rPr lang="sv-SE" sz="1200" b="1" dirty="0">
                <a:latin typeface="Tahoma" pitchFamily="34" charset="0"/>
                <a:ea typeface="Tahoma" pitchFamily="34" charset="0"/>
                <a:cs typeface="Tahoma" pitchFamily="34" charset="0"/>
              </a:rPr>
              <a:t>, on </a:t>
            </a:r>
            <a:r>
              <a:rPr lang="sv-SE" sz="1200" b="1" dirty="0" err="1">
                <a:latin typeface="Tahoma" pitchFamily="34" charset="0"/>
                <a:ea typeface="Tahoma" pitchFamily="34" charset="0"/>
                <a:cs typeface="Tahoma" pitchFamily="34" charset="0"/>
              </a:rPr>
              <a:t>indique</a:t>
            </a:r>
            <a:r>
              <a:rPr lang="sv-SE" sz="1200" b="1" dirty="0">
                <a:latin typeface="Tahoma" pitchFamily="34" charset="0"/>
                <a:ea typeface="Tahoma" pitchFamily="34" charset="0"/>
                <a:cs typeface="Tahoma" pitchFamily="34" charset="0"/>
              </a:rPr>
              <a:t> dans le </a:t>
            </a:r>
            <a:r>
              <a:rPr lang="sv-SE" sz="1200" b="1" dirty="0" err="1">
                <a:latin typeface="Tahoma" pitchFamily="34" charset="0"/>
                <a:ea typeface="Tahoma" pitchFamily="34" charset="0"/>
                <a:cs typeface="Tahoma" pitchFamily="34" charset="0"/>
              </a:rPr>
              <a:t>document</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où</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doit</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s’arrêter</a:t>
            </a:r>
            <a:r>
              <a:rPr lang="sv-SE" sz="1200" b="1" dirty="0">
                <a:latin typeface="Tahoma" pitchFamily="34" charset="0"/>
                <a:ea typeface="Tahoma" pitchFamily="34" charset="0"/>
                <a:cs typeface="Tahoma" pitchFamily="34" charset="0"/>
              </a:rPr>
              <a:t> le </a:t>
            </a:r>
            <a:r>
              <a:rPr lang="sv-SE" sz="1200" b="1" dirty="0" err="1">
                <a:latin typeface="Tahoma" pitchFamily="34" charset="0"/>
                <a:ea typeface="Tahoma" pitchFamily="34" charset="0"/>
                <a:cs typeface="Tahoma" pitchFamily="34" charset="0"/>
              </a:rPr>
              <a:t>texte</a:t>
            </a:r>
            <a:r>
              <a:rPr lang="sv-SE" sz="1200" b="1" dirty="0">
                <a:latin typeface="Tahoma" pitchFamily="34" charset="0"/>
                <a:ea typeface="Tahoma" pitchFamily="34" charset="0"/>
                <a:cs typeface="Tahoma" pitchFamily="34" charset="0"/>
              </a:rPr>
              <a:t>. Le </a:t>
            </a:r>
            <a:r>
              <a:rPr lang="sv-SE" sz="1200" b="1" dirty="0" err="1">
                <a:latin typeface="Tahoma" pitchFamily="34" charset="0"/>
                <a:ea typeface="Tahoma" pitchFamily="34" charset="0"/>
                <a:cs typeface="Tahoma" pitchFamily="34" charset="0"/>
              </a:rPr>
              <a:t>curseur</a:t>
            </a:r>
            <a:r>
              <a:rPr lang="sv-SE" sz="1200" b="1" dirty="0">
                <a:latin typeface="Tahoma" pitchFamily="34" charset="0"/>
                <a:ea typeface="Tahoma" pitchFamily="34" charset="0"/>
                <a:cs typeface="Tahoma" pitchFamily="34" charset="0"/>
              </a:rPr>
              <a:t> est </a:t>
            </a:r>
            <a:r>
              <a:rPr lang="sv-SE" sz="1200" b="1" dirty="0" err="1">
                <a:latin typeface="Tahoma" pitchFamily="34" charset="0"/>
                <a:ea typeface="Tahoma" pitchFamily="34" charset="0"/>
                <a:cs typeface="Tahoma" pitchFamily="34" charset="0"/>
              </a:rPr>
              <a:t>un</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trait</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clignotant</a:t>
            </a:r>
            <a:r>
              <a:rPr lang="sv-SE" sz="1200" b="1" dirty="0">
                <a:latin typeface="Tahoma" pitchFamily="34" charset="0"/>
                <a:ea typeface="Tahoma" pitchFamily="34" charset="0"/>
                <a:cs typeface="Tahoma" pitchFamily="34" charset="0"/>
              </a:rPr>
              <a:t>. </a:t>
            </a:r>
          </a:p>
        </p:txBody>
      </p:sp>
      <p:sp>
        <p:nvSpPr>
          <p:cNvPr id="215071" name="Line 31"/>
          <p:cNvSpPr>
            <a:spLocks noChangeShapeType="1"/>
          </p:cNvSpPr>
          <p:nvPr/>
        </p:nvSpPr>
        <p:spPr bwMode="auto">
          <a:xfrm flipH="1" flipV="1">
            <a:off x="1835696" y="1916832"/>
            <a:ext cx="576263" cy="144463"/>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075" name="Line 35"/>
          <p:cNvSpPr>
            <a:spLocks noChangeShapeType="1"/>
          </p:cNvSpPr>
          <p:nvPr/>
        </p:nvSpPr>
        <p:spPr bwMode="auto">
          <a:xfrm>
            <a:off x="611560" y="1340768"/>
            <a:ext cx="1225103" cy="0"/>
          </a:xfrm>
          <a:prstGeom prst="line">
            <a:avLst/>
          </a:prstGeom>
          <a:noFill/>
          <a:ln w="50800">
            <a:solidFill>
              <a:srgbClr val="FF0000"/>
            </a:solidFill>
            <a:round/>
            <a:headEnd type="triangle" w="med" len="med"/>
            <a:tailEnd type="triangle" w="med" len="med"/>
          </a:ln>
        </p:spPr>
        <p:txBody>
          <a:bodyPr wrap="square" anchor="ctr">
            <a:spAutoFit/>
          </a:bodyPr>
          <a:lstStyle/>
          <a:p>
            <a:endParaRPr lang="sv-SE"/>
          </a:p>
        </p:txBody>
      </p:sp>
      <p:sp>
        <p:nvSpPr>
          <p:cNvPr id="215076" name="Line 36"/>
          <p:cNvSpPr>
            <a:spLocks noChangeShapeType="1"/>
          </p:cNvSpPr>
          <p:nvPr/>
        </p:nvSpPr>
        <p:spPr bwMode="auto">
          <a:xfrm>
            <a:off x="7452320" y="1340768"/>
            <a:ext cx="1224136" cy="0"/>
          </a:xfrm>
          <a:prstGeom prst="line">
            <a:avLst/>
          </a:prstGeom>
          <a:noFill/>
          <a:ln w="50800">
            <a:solidFill>
              <a:srgbClr val="FF0000"/>
            </a:solidFill>
            <a:round/>
            <a:headEnd type="triangle" w="med" len="med"/>
            <a:tailEnd type="triangle" w="med" len="med"/>
          </a:ln>
        </p:spPr>
        <p:txBody>
          <a:bodyPr wrap="square" anchor="ctr">
            <a:spAutoFit/>
          </a:bodyPr>
          <a:lstStyle/>
          <a:p>
            <a:endParaRPr lang="sv-SE"/>
          </a:p>
        </p:txBody>
      </p:sp>
      <p:sp>
        <p:nvSpPr>
          <p:cNvPr id="215077" name="Line 37"/>
          <p:cNvSpPr>
            <a:spLocks noChangeShapeType="1"/>
          </p:cNvSpPr>
          <p:nvPr/>
        </p:nvSpPr>
        <p:spPr bwMode="auto">
          <a:xfrm flipV="1">
            <a:off x="395536" y="1412776"/>
            <a:ext cx="0" cy="647700"/>
          </a:xfrm>
          <a:prstGeom prst="line">
            <a:avLst/>
          </a:prstGeom>
          <a:noFill/>
          <a:ln w="50800">
            <a:solidFill>
              <a:srgbClr val="FF0000"/>
            </a:solidFill>
            <a:round/>
            <a:headEnd type="triangle" w="med" len="med"/>
            <a:tailEnd type="triangle" w="med" len="med"/>
          </a:ln>
        </p:spPr>
        <p:txBody>
          <a:bodyPr anchor="ctr">
            <a:spAutoFit/>
          </a:bodyPr>
          <a:lstStyle/>
          <a:p>
            <a:endParaRPr lang="sv-SE"/>
          </a:p>
        </p:txBody>
      </p:sp>
      <p:sp>
        <p:nvSpPr>
          <p:cNvPr id="215078" name="AutoShape 38"/>
          <p:cNvSpPr>
            <a:spLocks noChangeArrowheads="1"/>
          </p:cNvSpPr>
          <p:nvPr/>
        </p:nvSpPr>
        <p:spPr bwMode="auto">
          <a:xfrm>
            <a:off x="7236296" y="1514931"/>
            <a:ext cx="1317625"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Marge </a:t>
            </a:r>
            <a:r>
              <a:rPr lang="sv-SE" sz="1200" b="1" dirty="0" err="1">
                <a:latin typeface="Tahoma" pitchFamily="34" charset="0"/>
                <a:ea typeface="Tahoma" pitchFamily="34" charset="0"/>
                <a:cs typeface="Tahoma" pitchFamily="34" charset="0"/>
              </a:rPr>
              <a:t>droite</a:t>
            </a:r>
            <a:endParaRPr lang="sv-SE" sz="1200" b="1" dirty="0">
              <a:latin typeface="Tahoma" pitchFamily="34" charset="0"/>
              <a:ea typeface="Tahoma" pitchFamily="34" charset="0"/>
              <a:cs typeface="Tahoma" pitchFamily="34" charset="0"/>
            </a:endParaRPr>
          </a:p>
        </p:txBody>
      </p:sp>
      <p:sp>
        <p:nvSpPr>
          <p:cNvPr id="215079" name="AutoShape 39"/>
          <p:cNvSpPr>
            <a:spLocks noChangeArrowheads="1"/>
          </p:cNvSpPr>
          <p:nvPr/>
        </p:nvSpPr>
        <p:spPr bwMode="auto">
          <a:xfrm>
            <a:off x="539750" y="1600954"/>
            <a:ext cx="1317625"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Marge </a:t>
            </a:r>
            <a:r>
              <a:rPr lang="sv-SE" sz="1200" b="1" dirty="0" err="1">
                <a:latin typeface="Tahoma" pitchFamily="34" charset="0"/>
                <a:ea typeface="Tahoma" pitchFamily="34" charset="0"/>
                <a:cs typeface="Tahoma" pitchFamily="34" charset="0"/>
              </a:rPr>
              <a:t>gauche</a:t>
            </a:r>
            <a:endParaRPr lang="sv-SE" sz="1200" b="1" dirty="0">
              <a:latin typeface="Tahoma" pitchFamily="34" charset="0"/>
              <a:ea typeface="Tahoma" pitchFamily="34" charset="0"/>
              <a:cs typeface="Tahoma" pitchFamily="34" charset="0"/>
            </a:endParaRPr>
          </a:p>
        </p:txBody>
      </p:sp>
      <p:sp>
        <p:nvSpPr>
          <p:cNvPr id="215080" name="Line 40"/>
          <p:cNvSpPr>
            <a:spLocks noChangeShapeType="1"/>
          </p:cNvSpPr>
          <p:nvPr/>
        </p:nvSpPr>
        <p:spPr bwMode="auto">
          <a:xfrm>
            <a:off x="7812088" y="1341438"/>
            <a:ext cx="0" cy="215900"/>
          </a:xfrm>
          <a:prstGeom prst="line">
            <a:avLst/>
          </a:prstGeom>
          <a:noFill/>
          <a:ln w="15875">
            <a:solidFill>
              <a:srgbClr val="FF0000"/>
            </a:solidFill>
            <a:round/>
            <a:headEnd/>
            <a:tailEnd/>
          </a:ln>
        </p:spPr>
        <p:txBody>
          <a:bodyPr anchor="ctr">
            <a:spAutoFit/>
          </a:bodyPr>
          <a:lstStyle/>
          <a:p>
            <a:endParaRPr lang="sv-SE"/>
          </a:p>
        </p:txBody>
      </p:sp>
      <p:sp>
        <p:nvSpPr>
          <p:cNvPr id="215081" name="Line 41"/>
          <p:cNvSpPr>
            <a:spLocks noChangeShapeType="1"/>
          </p:cNvSpPr>
          <p:nvPr/>
        </p:nvSpPr>
        <p:spPr bwMode="auto">
          <a:xfrm>
            <a:off x="1116013" y="1341438"/>
            <a:ext cx="0" cy="215900"/>
          </a:xfrm>
          <a:prstGeom prst="line">
            <a:avLst/>
          </a:prstGeom>
          <a:noFill/>
          <a:ln w="15875">
            <a:solidFill>
              <a:srgbClr val="FF0000"/>
            </a:solidFill>
            <a:round/>
            <a:headEnd/>
            <a:tailEnd/>
          </a:ln>
        </p:spPr>
        <p:txBody>
          <a:bodyPr anchor="ctr">
            <a:spAutoFit/>
          </a:bodyPr>
          <a:lstStyle/>
          <a:p>
            <a:endParaRPr lang="sv-SE"/>
          </a:p>
        </p:txBody>
      </p:sp>
      <p:sp>
        <p:nvSpPr>
          <p:cNvPr id="215082" name="AutoShape 42"/>
          <p:cNvSpPr>
            <a:spLocks noChangeArrowheads="1"/>
          </p:cNvSpPr>
          <p:nvPr/>
        </p:nvSpPr>
        <p:spPr bwMode="auto">
          <a:xfrm>
            <a:off x="539552" y="2276872"/>
            <a:ext cx="1304925" cy="510778"/>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Marge </a:t>
            </a:r>
            <a:r>
              <a:rPr lang="sv-SE" sz="1200" b="1" dirty="0" err="1">
                <a:latin typeface="Tahoma" pitchFamily="34" charset="0"/>
                <a:ea typeface="Tahoma" pitchFamily="34" charset="0"/>
                <a:cs typeface="Tahoma" pitchFamily="34" charset="0"/>
              </a:rPr>
              <a:t>supérieure</a:t>
            </a:r>
            <a:endParaRPr lang="sv-SE" sz="1200" b="1" dirty="0">
              <a:latin typeface="Tahoma" pitchFamily="34" charset="0"/>
              <a:ea typeface="Tahoma" pitchFamily="34" charset="0"/>
              <a:cs typeface="Tahoma" pitchFamily="34" charset="0"/>
            </a:endParaRPr>
          </a:p>
        </p:txBody>
      </p:sp>
      <p:sp>
        <p:nvSpPr>
          <p:cNvPr id="215083" name="Line 43"/>
          <p:cNvSpPr>
            <a:spLocks noChangeShapeType="1"/>
          </p:cNvSpPr>
          <p:nvPr/>
        </p:nvSpPr>
        <p:spPr bwMode="auto">
          <a:xfrm>
            <a:off x="539552" y="1844824"/>
            <a:ext cx="647898" cy="504676"/>
          </a:xfrm>
          <a:prstGeom prst="line">
            <a:avLst/>
          </a:prstGeom>
          <a:noFill/>
          <a:ln w="15875">
            <a:solidFill>
              <a:srgbClr val="FF0000"/>
            </a:solidFill>
            <a:round/>
            <a:headEnd/>
            <a:tailEnd/>
          </a:ln>
        </p:spPr>
        <p:txBody>
          <a:bodyPr wrap="square" anchor="ctr">
            <a:spAutoFit/>
          </a:bodyPr>
          <a:lstStyle/>
          <a:p>
            <a:endParaRPr lang="sv-SE"/>
          </a:p>
        </p:txBody>
      </p:sp>
      <p:sp>
        <p:nvSpPr>
          <p:cNvPr id="215089" name="Line 49"/>
          <p:cNvSpPr>
            <a:spLocks noChangeShapeType="1"/>
          </p:cNvSpPr>
          <p:nvPr/>
        </p:nvSpPr>
        <p:spPr bwMode="auto">
          <a:xfrm flipV="1">
            <a:off x="8101012" y="3212975"/>
            <a:ext cx="791467" cy="144587"/>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90" name="AutoShape 50"/>
          <p:cNvSpPr>
            <a:spLocks noChangeArrowheads="1"/>
          </p:cNvSpPr>
          <p:nvPr/>
        </p:nvSpPr>
        <p:spPr bwMode="auto">
          <a:xfrm>
            <a:off x="6012160" y="5055037"/>
            <a:ext cx="2378919" cy="510778"/>
          </a:xfrm>
          <a:prstGeom prst="flowChartAlternateProcess">
            <a:avLst/>
          </a:prstGeom>
          <a:solidFill>
            <a:schemeClr val="accent1">
              <a:alpha val="0"/>
            </a:schemeClr>
          </a:solidFill>
          <a:ln w="9525">
            <a:noFill/>
            <a:miter lim="800000"/>
            <a:headEnd/>
            <a:tailEnd/>
          </a:ln>
        </p:spPr>
        <p:txBody>
          <a:bodyPr wrap="square" anchor="ctr">
            <a:spAutoFit/>
          </a:bodyPr>
          <a:lstStyle/>
          <a:p>
            <a:pPr algn="ctr"/>
            <a:r>
              <a:rPr lang="sv-SE" sz="1200" b="1" dirty="0" err="1">
                <a:latin typeface="Tahoma" pitchFamily="34" charset="0"/>
                <a:ea typeface="Tahoma" pitchFamily="34" charset="0"/>
                <a:cs typeface="Tahoma" pitchFamily="34" charset="0"/>
              </a:rPr>
              <a:t>Pour</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rouler</a:t>
            </a:r>
            <a:r>
              <a:rPr lang="sv-SE" sz="1200" b="1" dirty="0">
                <a:latin typeface="Tahoma" pitchFamily="34" charset="0"/>
                <a:ea typeface="Tahoma" pitchFamily="34" charset="0"/>
                <a:cs typeface="Tahoma" pitchFamily="34" charset="0"/>
              </a:rPr>
              <a:t> vers le bas du </a:t>
            </a:r>
            <a:r>
              <a:rPr lang="sv-SE" sz="1200" b="1" dirty="0" err="1">
                <a:latin typeface="Tahoma" pitchFamily="34" charset="0"/>
                <a:ea typeface="Tahoma" pitchFamily="34" charset="0"/>
                <a:cs typeface="Tahoma" pitchFamily="34" charset="0"/>
              </a:rPr>
              <a:t>document</a:t>
            </a:r>
            <a:r>
              <a:rPr lang="sv-SE" sz="1200" b="1" dirty="0">
                <a:latin typeface="Tahoma" pitchFamily="34" charset="0"/>
                <a:ea typeface="Tahoma" pitchFamily="34" charset="0"/>
                <a:cs typeface="Tahoma" pitchFamily="34" charset="0"/>
              </a:rPr>
              <a:t>.</a:t>
            </a:r>
          </a:p>
        </p:txBody>
      </p:sp>
      <p:sp>
        <p:nvSpPr>
          <p:cNvPr id="215091" name="Line 51"/>
          <p:cNvSpPr>
            <a:spLocks noChangeShapeType="1"/>
          </p:cNvSpPr>
          <p:nvPr/>
        </p:nvSpPr>
        <p:spPr bwMode="auto">
          <a:xfrm>
            <a:off x="8244408" y="5445224"/>
            <a:ext cx="647700" cy="433387"/>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092" name="AutoShape 52"/>
          <p:cNvSpPr>
            <a:spLocks noChangeArrowheads="1"/>
          </p:cNvSpPr>
          <p:nvPr/>
        </p:nvSpPr>
        <p:spPr bwMode="auto">
          <a:xfrm>
            <a:off x="5940152" y="731197"/>
            <a:ext cx="2019102" cy="510778"/>
          </a:xfrm>
          <a:prstGeom prst="flowChartAlternateProcess">
            <a:avLst/>
          </a:prstGeom>
          <a:solidFill>
            <a:schemeClr val="accent1">
              <a:alpha val="0"/>
            </a:schemeClr>
          </a:solidFill>
          <a:ln w="9525">
            <a:noFill/>
            <a:miter lim="800000"/>
            <a:headEnd/>
            <a:tailEnd/>
          </a:ln>
        </p:spPr>
        <p:txBody>
          <a:bodyPr wrap="square" anchor="ctr">
            <a:spAutoFit/>
          </a:bodyPr>
          <a:lstStyle/>
          <a:p>
            <a:pPr algn="ctr"/>
            <a:r>
              <a:rPr lang="sv-SE" sz="1200" b="1" dirty="0" err="1">
                <a:latin typeface="Tahoma" pitchFamily="34" charset="0"/>
                <a:ea typeface="Tahoma" pitchFamily="34" charset="0"/>
                <a:cs typeface="Tahoma" pitchFamily="34" charset="0"/>
              </a:rPr>
              <a:t>Pour</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dérouler</a:t>
            </a:r>
            <a:r>
              <a:rPr lang="sv-SE" sz="1200" b="1" dirty="0">
                <a:latin typeface="Tahoma" pitchFamily="34" charset="0"/>
                <a:ea typeface="Tahoma" pitchFamily="34" charset="0"/>
                <a:cs typeface="Tahoma" pitchFamily="34" charset="0"/>
              </a:rPr>
              <a:t> vers le </a:t>
            </a:r>
            <a:r>
              <a:rPr lang="sv-SE" sz="1200" b="1" dirty="0" err="1">
                <a:latin typeface="Tahoma" pitchFamily="34" charset="0"/>
                <a:ea typeface="Tahoma" pitchFamily="34" charset="0"/>
                <a:cs typeface="Tahoma" pitchFamily="34" charset="0"/>
              </a:rPr>
              <a:t>haut</a:t>
            </a:r>
            <a:endParaRPr lang="sv-SE" sz="1200" b="1" dirty="0">
              <a:latin typeface="Tahoma" pitchFamily="34" charset="0"/>
              <a:ea typeface="Tahoma" pitchFamily="34" charset="0"/>
              <a:cs typeface="Tahoma" pitchFamily="34" charset="0"/>
            </a:endParaRPr>
          </a:p>
        </p:txBody>
      </p:sp>
      <p:sp>
        <p:nvSpPr>
          <p:cNvPr id="215093" name="Line 53"/>
          <p:cNvSpPr>
            <a:spLocks noChangeShapeType="1"/>
          </p:cNvSpPr>
          <p:nvPr/>
        </p:nvSpPr>
        <p:spPr bwMode="auto">
          <a:xfrm>
            <a:off x="7956376" y="1052736"/>
            <a:ext cx="936104" cy="144016"/>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94" name="AutoShape 54"/>
          <p:cNvSpPr>
            <a:spLocks noChangeArrowheads="1"/>
          </p:cNvSpPr>
          <p:nvPr/>
        </p:nvSpPr>
        <p:spPr bwMode="auto">
          <a:xfrm>
            <a:off x="3203848" y="3429000"/>
            <a:ext cx="2520950" cy="715089"/>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Le </a:t>
            </a:r>
            <a:r>
              <a:rPr lang="sv-SE" sz="1200" b="1" dirty="0" err="1">
                <a:latin typeface="Tahoma" pitchFamily="34" charset="0"/>
                <a:ea typeface="Tahoma" pitchFamily="34" charset="0"/>
                <a:cs typeface="Tahoma" pitchFamily="34" charset="0"/>
              </a:rPr>
              <a:t>rectangle</a:t>
            </a:r>
            <a:r>
              <a:rPr lang="sv-SE" sz="1200" b="1" dirty="0">
                <a:latin typeface="Tahoma" pitchFamily="34" charset="0"/>
                <a:ea typeface="Tahoma" pitchFamily="34" charset="0"/>
                <a:cs typeface="Tahoma" pitchFamily="34" charset="0"/>
              </a:rPr>
              <a:t> gris </a:t>
            </a:r>
            <a:r>
              <a:rPr lang="sv-SE" sz="1200" b="1" dirty="0" err="1">
                <a:latin typeface="Tahoma" pitchFamily="34" charset="0"/>
                <a:ea typeface="Tahoma" pitchFamily="34" charset="0"/>
                <a:cs typeface="Tahoma" pitchFamily="34" charset="0"/>
              </a:rPr>
              <a:t>montre</a:t>
            </a:r>
            <a:r>
              <a:rPr lang="sv-SE" sz="1200" b="1" dirty="0">
                <a:latin typeface="Tahoma" pitchFamily="34" charset="0"/>
                <a:ea typeface="Tahoma" pitchFamily="34" charset="0"/>
                <a:cs typeface="Tahoma" pitchFamily="34" charset="0"/>
              </a:rPr>
              <a:t> la </a:t>
            </a:r>
            <a:r>
              <a:rPr lang="sv-SE" sz="1200" b="1" dirty="0" err="1">
                <a:latin typeface="Tahoma" pitchFamily="34" charset="0"/>
                <a:ea typeface="Tahoma" pitchFamily="34" charset="0"/>
                <a:cs typeface="Tahoma" pitchFamily="34" charset="0"/>
              </a:rPr>
              <a:t>surface</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existante</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entre</a:t>
            </a:r>
            <a:r>
              <a:rPr lang="sv-SE" sz="1200" b="1" dirty="0">
                <a:latin typeface="Tahoma" pitchFamily="34" charset="0"/>
                <a:ea typeface="Tahoma" pitchFamily="34" charset="0"/>
                <a:cs typeface="Tahoma" pitchFamily="34" charset="0"/>
              </a:rPr>
              <a:t> les </a:t>
            </a:r>
            <a:r>
              <a:rPr lang="sv-SE" sz="1200" b="1" dirty="0" err="1">
                <a:latin typeface="Tahoma" pitchFamily="34" charset="0"/>
                <a:ea typeface="Tahoma" pitchFamily="34" charset="0"/>
                <a:cs typeface="Tahoma" pitchFamily="34" charset="0"/>
              </a:rPr>
              <a:t>marges</a:t>
            </a:r>
            <a:r>
              <a:rPr lang="sv-SE" sz="1200" b="1" dirty="0">
                <a:latin typeface="Tahoma" pitchFamily="34" charset="0"/>
                <a:ea typeface="Tahoma" pitchFamily="34" charset="0"/>
                <a:cs typeface="Tahoma" pitchFamily="34" charset="0"/>
              </a:rPr>
              <a:t>.</a:t>
            </a:r>
          </a:p>
        </p:txBody>
      </p:sp>
      <p:sp>
        <p:nvSpPr>
          <p:cNvPr id="215095" name="AutoShape 55"/>
          <p:cNvSpPr>
            <a:spLocks noChangeArrowheads="1"/>
          </p:cNvSpPr>
          <p:nvPr/>
        </p:nvSpPr>
        <p:spPr bwMode="auto">
          <a:xfrm>
            <a:off x="2699792" y="5378902"/>
            <a:ext cx="2559447" cy="715089"/>
          </a:xfrm>
          <a:prstGeom prst="flowChartAlternateProcess">
            <a:avLst/>
          </a:prstGeom>
          <a:solidFill>
            <a:schemeClr val="accent1">
              <a:alpha val="0"/>
            </a:schemeClr>
          </a:solidFill>
          <a:ln w="9525">
            <a:noFill/>
            <a:miter lim="800000"/>
            <a:headEnd/>
            <a:tailEnd/>
          </a:ln>
        </p:spPr>
        <p:txBody>
          <a:bodyPr wrap="square" anchor="ctr">
            <a:spAutoFit/>
          </a:bodyPr>
          <a:lstStyle/>
          <a:p>
            <a:pPr algn="ctr"/>
            <a:r>
              <a:rPr lang="sv-SE" sz="1200" b="1" dirty="0" err="1">
                <a:latin typeface="Tahoma" pitchFamily="34" charset="0"/>
                <a:ea typeface="Tahoma" pitchFamily="34" charset="0"/>
                <a:cs typeface="Tahoma" pitchFamily="34" charset="0"/>
              </a:rPr>
              <a:t>Bande</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horizontale</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pour</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dérouler</a:t>
            </a:r>
            <a:r>
              <a:rPr lang="sv-SE" sz="1200" b="1" dirty="0">
                <a:latin typeface="Tahoma" pitchFamily="34" charset="0"/>
                <a:ea typeface="Tahoma" pitchFamily="34" charset="0"/>
                <a:cs typeface="Tahoma" pitchFamily="34" charset="0"/>
              </a:rPr>
              <a:t> à </a:t>
            </a:r>
            <a:r>
              <a:rPr lang="sv-SE" sz="1200" b="1" dirty="0" err="1">
                <a:latin typeface="Tahoma" pitchFamily="34" charset="0"/>
                <a:ea typeface="Tahoma" pitchFamily="34" charset="0"/>
                <a:cs typeface="Tahoma" pitchFamily="34" charset="0"/>
              </a:rPr>
              <a:t>gauche</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ou</a:t>
            </a:r>
            <a:r>
              <a:rPr lang="sv-SE" sz="1200" b="1" dirty="0">
                <a:latin typeface="Tahoma" pitchFamily="34" charset="0"/>
                <a:ea typeface="Tahoma" pitchFamily="34" charset="0"/>
                <a:cs typeface="Tahoma" pitchFamily="34" charset="0"/>
              </a:rPr>
              <a:t> à </a:t>
            </a:r>
            <a:r>
              <a:rPr lang="sv-SE" sz="1200" b="1" dirty="0" err="1">
                <a:latin typeface="Tahoma" pitchFamily="34" charset="0"/>
                <a:ea typeface="Tahoma" pitchFamily="34" charset="0"/>
                <a:cs typeface="Tahoma" pitchFamily="34" charset="0"/>
              </a:rPr>
              <a:t>droite</a:t>
            </a:r>
            <a:r>
              <a:rPr lang="sv-SE" sz="1200" b="1" dirty="0">
                <a:latin typeface="Tahoma" pitchFamily="34" charset="0"/>
                <a:ea typeface="Tahoma" pitchFamily="34" charset="0"/>
                <a:cs typeface="Tahoma" pitchFamily="34" charset="0"/>
              </a:rPr>
              <a:t> dans le </a:t>
            </a:r>
            <a:r>
              <a:rPr lang="sv-SE" sz="1200" b="1" dirty="0" err="1">
                <a:latin typeface="Tahoma" pitchFamily="34" charset="0"/>
                <a:ea typeface="Tahoma" pitchFamily="34" charset="0"/>
                <a:cs typeface="Tahoma" pitchFamily="34" charset="0"/>
              </a:rPr>
              <a:t>document</a:t>
            </a:r>
            <a:r>
              <a:rPr lang="sv-SE" sz="1200" b="1" dirty="0">
                <a:latin typeface="Tahoma" pitchFamily="34" charset="0"/>
                <a:ea typeface="Tahoma" pitchFamily="34" charset="0"/>
                <a:cs typeface="Tahoma" pitchFamily="34" charset="0"/>
              </a:rPr>
              <a:t>. </a:t>
            </a:r>
            <a:endParaRPr lang="sv-SE" sz="1400" b="1" dirty="0">
              <a:solidFill>
                <a:srgbClr val="CC3300"/>
              </a:solidFill>
              <a:latin typeface="Calibri" pitchFamily="34" charset="0"/>
            </a:endParaRPr>
          </a:p>
        </p:txBody>
      </p:sp>
      <p:sp>
        <p:nvSpPr>
          <p:cNvPr id="215096" name="Line 56"/>
          <p:cNvSpPr>
            <a:spLocks noChangeShapeType="1"/>
          </p:cNvSpPr>
          <p:nvPr/>
        </p:nvSpPr>
        <p:spPr bwMode="auto">
          <a:xfrm flipH="1">
            <a:off x="3491879" y="6021288"/>
            <a:ext cx="216024" cy="432048"/>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99" name="AutoShape 59"/>
          <p:cNvSpPr>
            <a:spLocks noChangeArrowheads="1"/>
          </p:cNvSpPr>
          <p:nvPr/>
        </p:nvSpPr>
        <p:spPr bwMode="auto">
          <a:xfrm>
            <a:off x="6084168" y="6279173"/>
            <a:ext cx="1872208" cy="510778"/>
          </a:xfrm>
          <a:prstGeom prst="flowChartAlternateProcess">
            <a:avLst/>
          </a:prstGeom>
          <a:solidFill>
            <a:schemeClr val="accent1">
              <a:alpha val="0"/>
            </a:schemeClr>
          </a:solidFill>
          <a:ln w="9525" algn="ctr">
            <a:noFill/>
            <a:miter lim="800000"/>
            <a:headEnd/>
            <a:tailEnd/>
          </a:ln>
        </p:spPr>
        <p:txBody>
          <a:bodyPr wrap="square" anchor="ctr">
            <a:spAutoFit/>
          </a:bodyPr>
          <a:lstStyle/>
          <a:p>
            <a:r>
              <a:rPr lang="sv-SE" sz="1200" b="1" dirty="0">
                <a:latin typeface="Calibri" pitchFamily="34" charset="0"/>
              </a:rPr>
              <a:t>  </a:t>
            </a:r>
            <a:r>
              <a:rPr lang="sv-SE" sz="1200" b="1" dirty="0" err="1">
                <a:latin typeface="Tahoma" pitchFamily="34" charset="0"/>
                <a:ea typeface="Tahoma" pitchFamily="34" charset="0"/>
                <a:cs typeface="Tahoma" pitchFamily="34" charset="0"/>
              </a:rPr>
              <a:t>Espace</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d’outils</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Dessin</a:t>
            </a:r>
            <a:endParaRPr lang="sv-SE" sz="1200" b="1" dirty="0">
              <a:latin typeface="Tahoma" pitchFamily="34" charset="0"/>
              <a:ea typeface="Tahoma" pitchFamily="34" charset="0"/>
              <a:cs typeface="Tahoma" pitchFamily="34" charset="0"/>
            </a:endParaRPr>
          </a:p>
        </p:txBody>
      </p:sp>
      <p:sp>
        <p:nvSpPr>
          <p:cNvPr id="215100" name="Line 60"/>
          <p:cNvSpPr>
            <a:spLocks noChangeShapeType="1"/>
          </p:cNvSpPr>
          <p:nvPr/>
        </p:nvSpPr>
        <p:spPr bwMode="auto">
          <a:xfrm flipH="1" flipV="1">
            <a:off x="5868144" y="6525344"/>
            <a:ext cx="360363" cy="0"/>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107" name="AutoShape 67"/>
          <p:cNvSpPr>
            <a:spLocks noChangeArrowheads="1"/>
          </p:cNvSpPr>
          <p:nvPr/>
        </p:nvSpPr>
        <p:spPr bwMode="auto">
          <a:xfrm>
            <a:off x="7092280" y="3254837"/>
            <a:ext cx="1631950" cy="1123712"/>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err="1">
                <a:latin typeface="Tahoma" pitchFamily="34" charset="0"/>
                <a:ea typeface="Tahoma" pitchFamily="34" charset="0"/>
                <a:cs typeface="Tahoma" pitchFamily="34" charset="0"/>
              </a:rPr>
              <a:t>Bande</a:t>
            </a:r>
            <a:r>
              <a:rPr lang="sv-SE" sz="1200" b="1" dirty="0">
                <a:latin typeface="Tahoma" pitchFamily="34" charset="0"/>
                <a:ea typeface="Tahoma" pitchFamily="34" charset="0"/>
                <a:cs typeface="Tahoma" pitchFamily="34" charset="0"/>
              </a:rPr>
              <a:t> </a:t>
            </a:r>
            <a:r>
              <a:rPr lang="sv-SE" sz="1200" b="1" dirty="0" err="1">
                <a:latin typeface="Tahoma" pitchFamily="34" charset="0"/>
                <a:ea typeface="Tahoma" pitchFamily="34" charset="0"/>
                <a:cs typeface="Tahoma" pitchFamily="34" charset="0"/>
              </a:rPr>
              <a:t>verticale</a:t>
            </a:r>
            <a:r>
              <a:rPr lang="sv-SE" sz="1200" b="1" dirty="0">
                <a:latin typeface="Tahoma" pitchFamily="34" charset="0"/>
                <a:ea typeface="Tahoma" pitchFamily="34" charset="0"/>
                <a:cs typeface="Tahoma" pitchFamily="34" charset="0"/>
              </a:rPr>
              <a:t> de </a:t>
            </a:r>
            <a:r>
              <a:rPr lang="sv-SE" sz="1200" b="1" dirty="0" err="1">
                <a:latin typeface="Tahoma" pitchFamily="34" charset="0"/>
                <a:ea typeface="Tahoma" pitchFamily="34" charset="0"/>
                <a:cs typeface="Tahoma" pitchFamily="34" charset="0"/>
              </a:rPr>
              <a:t>dérouler</a:t>
            </a:r>
            <a:r>
              <a:rPr lang="sv-SE" sz="1200" b="1" dirty="0">
                <a:latin typeface="Tahoma" pitchFamily="34" charset="0"/>
                <a:ea typeface="Tahoma" pitchFamily="34" charset="0"/>
                <a:cs typeface="Tahoma" pitchFamily="34" charset="0"/>
              </a:rPr>
              <a:t> vers le </a:t>
            </a:r>
            <a:r>
              <a:rPr lang="sv-SE" sz="1200" b="1" dirty="0" err="1">
                <a:latin typeface="Tahoma" pitchFamily="34" charset="0"/>
                <a:ea typeface="Tahoma" pitchFamily="34" charset="0"/>
                <a:cs typeface="Tahoma" pitchFamily="34" charset="0"/>
              </a:rPr>
              <a:t>haut</a:t>
            </a:r>
            <a:r>
              <a:rPr lang="sv-SE" sz="1200" b="1" dirty="0">
                <a:latin typeface="Tahoma" pitchFamily="34" charset="0"/>
                <a:ea typeface="Tahoma" pitchFamily="34" charset="0"/>
                <a:cs typeface="Tahoma" pitchFamily="34" charset="0"/>
              </a:rPr>
              <a:t> et vers le bas du </a:t>
            </a:r>
            <a:r>
              <a:rPr lang="sv-SE" sz="1200" b="1" dirty="0" err="1">
                <a:latin typeface="Tahoma" pitchFamily="34" charset="0"/>
                <a:ea typeface="Tahoma" pitchFamily="34" charset="0"/>
                <a:cs typeface="Tahoma" pitchFamily="34" charset="0"/>
              </a:rPr>
              <a:t>document</a:t>
            </a:r>
            <a:r>
              <a:rPr lang="sv-SE" sz="1200" b="1" dirty="0">
                <a:latin typeface="Tahoma" pitchFamily="34" charset="0"/>
                <a:ea typeface="Tahoma" pitchFamily="34" charset="0"/>
                <a:cs typeface="Tahoma" pitchFamily="34" charset="0"/>
              </a:rPr>
              <a:t>.</a:t>
            </a:r>
          </a:p>
        </p:txBody>
      </p:sp>
      <p:sp>
        <p:nvSpPr>
          <p:cNvPr id="45" name="Line 41"/>
          <p:cNvSpPr>
            <a:spLocks noChangeShapeType="1"/>
          </p:cNvSpPr>
          <p:nvPr/>
        </p:nvSpPr>
        <p:spPr bwMode="auto">
          <a:xfrm>
            <a:off x="1763688" y="1772816"/>
            <a:ext cx="0" cy="215900"/>
          </a:xfrm>
          <a:prstGeom prst="line">
            <a:avLst/>
          </a:prstGeom>
          <a:noFill/>
          <a:ln w="15875">
            <a:solidFill>
              <a:schemeClr val="tx1"/>
            </a:solidFill>
            <a:round/>
            <a:headEnd/>
            <a:tailEnd/>
          </a:ln>
        </p:spPr>
        <p:txBody>
          <a:bodyPr anchor="ctr">
            <a:spAutoFit/>
          </a:bodyPr>
          <a:lstStyle/>
          <a:p>
            <a:endParaRPr lang="sv-S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215042"/>
                                        </p:tgtEl>
                                        <p:attrNameLst>
                                          <p:attrName>style.visibility</p:attrName>
                                        </p:attrNameLst>
                                      </p:cBhvr>
                                      <p:to>
                                        <p:strVal val="visible"/>
                                      </p:to>
                                    </p:set>
                                    <p:animEffect transition="in" filter="barn(inVertical)">
                                      <p:cBhvr>
                                        <p:cTn id="7" dur="500"/>
                                        <p:tgtEl>
                                          <p:spTgt spid="2150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5054"/>
                                        </p:tgtEl>
                                        <p:attrNameLst>
                                          <p:attrName>style.visibility</p:attrName>
                                        </p:attrNameLst>
                                      </p:cBhvr>
                                      <p:to>
                                        <p:strVal val="visible"/>
                                      </p:to>
                                    </p:set>
                                    <p:animEffect transition="in" filter="barn(inVertical)">
                                      <p:cBhvr>
                                        <p:cTn id="12" dur="500"/>
                                        <p:tgtEl>
                                          <p:spTgt spid="21505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15055"/>
                                        </p:tgtEl>
                                        <p:attrNameLst>
                                          <p:attrName>style.visibility</p:attrName>
                                        </p:attrNameLst>
                                      </p:cBhvr>
                                      <p:to>
                                        <p:strVal val="visible"/>
                                      </p:to>
                                    </p:set>
                                    <p:animEffect transition="in" filter="barn(inVertical)">
                                      <p:cBhvr>
                                        <p:cTn id="15" dur="500"/>
                                        <p:tgtEl>
                                          <p:spTgt spid="21505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15056"/>
                                        </p:tgtEl>
                                        <p:attrNameLst>
                                          <p:attrName>style.visibility</p:attrName>
                                        </p:attrNameLst>
                                      </p:cBhvr>
                                      <p:to>
                                        <p:strVal val="visible"/>
                                      </p:to>
                                    </p:set>
                                    <p:animEffect transition="in" filter="barn(inVertical)">
                                      <p:cBhvr>
                                        <p:cTn id="20" dur="500"/>
                                        <p:tgtEl>
                                          <p:spTgt spid="215056"/>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215057"/>
                                        </p:tgtEl>
                                        <p:attrNameLst>
                                          <p:attrName>style.visibility</p:attrName>
                                        </p:attrNameLst>
                                      </p:cBhvr>
                                      <p:to>
                                        <p:strVal val="visible"/>
                                      </p:to>
                                    </p:set>
                                    <p:animEffect transition="in" filter="barn(inVertical)">
                                      <p:cBhvr>
                                        <p:cTn id="23" dur="500"/>
                                        <p:tgtEl>
                                          <p:spTgt spid="21505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15061"/>
                                        </p:tgtEl>
                                        <p:attrNameLst>
                                          <p:attrName>style.visibility</p:attrName>
                                        </p:attrNameLst>
                                      </p:cBhvr>
                                      <p:to>
                                        <p:strVal val="visible"/>
                                      </p:to>
                                    </p:set>
                                    <p:animEffect transition="in" filter="barn(inVertical)">
                                      <p:cBhvr>
                                        <p:cTn id="28" dur="500"/>
                                        <p:tgtEl>
                                          <p:spTgt spid="215061"/>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15059"/>
                                        </p:tgtEl>
                                        <p:attrNameLst>
                                          <p:attrName>style.visibility</p:attrName>
                                        </p:attrNameLst>
                                      </p:cBhvr>
                                      <p:to>
                                        <p:strVal val="visible"/>
                                      </p:to>
                                    </p:set>
                                    <p:animEffect transition="in" filter="barn(inVertical)">
                                      <p:cBhvr>
                                        <p:cTn id="31" dur="500"/>
                                        <p:tgtEl>
                                          <p:spTgt spid="21505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215067"/>
                                        </p:tgtEl>
                                        <p:attrNameLst>
                                          <p:attrName>style.visibility</p:attrName>
                                        </p:attrNameLst>
                                      </p:cBhvr>
                                      <p:to>
                                        <p:strVal val="visible"/>
                                      </p:to>
                                    </p:set>
                                    <p:animEffect transition="in" filter="barn(inVertical)">
                                      <p:cBhvr>
                                        <p:cTn id="36" dur="500"/>
                                        <p:tgtEl>
                                          <p:spTgt spid="215067"/>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215068"/>
                                        </p:tgtEl>
                                        <p:attrNameLst>
                                          <p:attrName>style.visibility</p:attrName>
                                        </p:attrNameLst>
                                      </p:cBhvr>
                                      <p:to>
                                        <p:strVal val="visible"/>
                                      </p:to>
                                    </p:set>
                                    <p:animEffect transition="in" filter="barn(inVertical)">
                                      <p:cBhvr>
                                        <p:cTn id="39" dur="500"/>
                                        <p:tgtEl>
                                          <p:spTgt spid="21506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215066"/>
                                        </p:tgtEl>
                                        <p:attrNameLst>
                                          <p:attrName>style.visibility</p:attrName>
                                        </p:attrNameLst>
                                      </p:cBhvr>
                                      <p:to>
                                        <p:strVal val="visible"/>
                                      </p:to>
                                    </p:set>
                                    <p:animEffect transition="in" filter="barn(inVertical)">
                                      <p:cBhvr>
                                        <p:cTn id="44" dur="500"/>
                                        <p:tgtEl>
                                          <p:spTgt spid="215066"/>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215069"/>
                                        </p:tgtEl>
                                        <p:attrNameLst>
                                          <p:attrName>style.visibility</p:attrName>
                                        </p:attrNameLst>
                                      </p:cBhvr>
                                      <p:to>
                                        <p:strVal val="visible"/>
                                      </p:to>
                                    </p:set>
                                    <p:animEffect transition="in" filter="barn(inVertical)">
                                      <p:cBhvr>
                                        <p:cTn id="47" dur="500"/>
                                        <p:tgtEl>
                                          <p:spTgt spid="21506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15070"/>
                                        </p:tgtEl>
                                        <p:attrNameLst>
                                          <p:attrName>style.visibility</p:attrName>
                                        </p:attrNameLst>
                                      </p:cBhvr>
                                      <p:to>
                                        <p:strVal val="visible"/>
                                      </p:to>
                                    </p:set>
                                    <p:animEffect transition="in" filter="barn(inVertical)">
                                      <p:cBhvr>
                                        <p:cTn id="52" dur="500"/>
                                        <p:tgtEl>
                                          <p:spTgt spid="215070"/>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barn(inVertical)">
                                      <p:cBhvr>
                                        <p:cTn id="55" dur="500"/>
                                        <p:tgtEl>
                                          <p:spTgt spid="4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15071"/>
                                        </p:tgtEl>
                                        <p:attrNameLst>
                                          <p:attrName>style.visibility</p:attrName>
                                        </p:attrNameLst>
                                      </p:cBhvr>
                                      <p:to>
                                        <p:strVal val="visible"/>
                                      </p:to>
                                    </p:set>
                                    <p:animEffect transition="in" filter="barn(inVertical)">
                                      <p:cBhvr>
                                        <p:cTn id="58" dur="500"/>
                                        <p:tgtEl>
                                          <p:spTgt spid="215071"/>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215076"/>
                                        </p:tgtEl>
                                        <p:attrNameLst>
                                          <p:attrName>style.visibility</p:attrName>
                                        </p:attrNameLst>
                                      </p:cBhvr>
                                      <p:to>
                                        <p:strVal val="visible"/>
                                      </p:to>
                                    </p:set>
                                    <p:animEffect transition="in" filter="barn(inVertical)">
                                      <p:cBhvr>
                                        <p:cTn id="63" dur="500"/>
                                        <p:tgtEl>
                                          <p:spTgt spid="215076"/>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215080"/>
                                        </p:tgtEl>
                                        <p:attrNameLst>
                                          <p:attrName>style.visibility</p:attrName>
                                        </p:attrNameLst>
                                      </p:cBhvr>
                                      <p:to>
                                        <p:strVal val="visible"/>
                                      </p:to>
                                    </p:set>
                                    <p:animEffect transition="in" filter="barn(inVertical)">
                                      <p:cBhvr>
                                        <p:cTn id="66" dur="500"/>
                                        <p:tgtEl>
                                          <p:spTgt spid="215080"/>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215078"/>
                                        </p:tgtEl>
                                        <p:attrNameLst>
                                          <p:attrName>style.visibility</p:attrName>
                                        </p:attrNameLst>
                                      </p:cBhvr>
                                      <p:to>
                                        <p:strVal val="visible"/>
                                      </p:to>
                                    </p:set>
                                    <p:animEffect transition="in" filter="barn(inVertical)">
                                      <p:cBhvr>
                                        <p:cTn id="69" dur="500"/>
                                        <p:tgtEl>
                                          <p:spTgt spid="215078"/>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grpId="0" nodeType="clickEffect">
                                  <p:stCondLst>
                                    <p:cond delay="0"/>
                                  </p:stCondLst>
                                  <p:childTnLst>
                                    <p:set>
                                      <p:cBhvr>
                                        <p:cTn id="73" dur="1" fill="hold">
                                          <p:stCondLst>
                                            <p:cond delay="0"/>
                                          </p:stCondLst>
                                        </p:cTn>
                                        <p:tgtEl>
                                          <p:spTgt spid="215075"/>
                                        </p:tgtEl>
                                        <p:attrNameLst>
                                          <p:attrName>style.visibility</p:attrName>
                                        </p:attrNameLst>
                                      </p:cBhvr>
                                      <p:to>
                                        <p:strVal val="visible"/>
                                      </p:to>
                                    </p:set>
                                    <p:animEffect transition="in" filter="barn(inVertical)">
                                      <p:cBhvr>
                                        <p:cTn id="74" dur="500"/>
                                        <p:tgtEl>
                                          <p:spTgt spid="215075"/>
                                        </p:tgtEl>
                                      </p:cBhvr>
                                    </p:animEffect>
                                  </p:childTnLst>
                                </p:cTn>
                              </p:par>
                              <p:par>
                                <p:cTn id="75" presetID="16" presetClass="entr" presetSubtype="21" fill="hold" grpId="0" nodeType="withEffect">
                                  <p:stCondLst>
                                    <p:cond delay="0"/>
                                  </p:stCondLst>
                                  <p:childTnLst>
                                    <p:set>
                                      <p:cBhvr>
                                        <p:cTn id="76" dur="1" fill="hold">
                                          <p:stCondLst>
                                            <p:cond delay="0"/>
                                          </p:stCondLst>
                                        </p:cTn>
                                        <p:tgtEl>
                                          <p:spTgt spid="215081"/>
                                        </p:tgtEl>
                                        <p:attrNameLst>
                                          <p:attrName>style.visibility</p:attrName>
                                        </p:attrNameLst>
                                      </p:cBhvr>
                                      <p:to>
                                        <p:strVal val="visible"/>
                                      </p:to>
                                    </p:set>
                                    <p:animEffect transition="in" filter="barn(inVertical)">
                                      <p:cBhvr>
                                        <p:cTn id="77" dur="500"/>
                                        <p:tgtEl>
                                          <p:spTgt spid="215081"/>
                                        </p:tgtEl>
                                      </p:cBhvr>
                                    </p:animEffect>
                                  </p:childTnLst>
                                </p:cTn>
                              </p:par>
                              <p:par>
                                <p:cTn id="78" presetID="16" presetClass="entr" presetSubtype="21" fill="hold" grpId="0" nodeType="withEffect">
                                  <p:stCondLst>
                                    <p:cond delay="0"/>
                                  </p:stCondLst>
                                  <p:childTnLst>
                                    <p:set>
                                      <p:cBhvr>
                                        <p:cTn id="79" dur="1" fill="hold">
                                          <p:stCondLst>
                                            <p:cond delay="0"/>
                                          </p:stCondLst>
                                        </p:cTn>
                                        <p:tgtEl>
                                          <p:spTgt spid="215079"/>
                                        </p:tgtEl>
                                        <p:attrNameLst>
                                          <p:attrName>style.visibility</p:attrName>
                                        </p:attrNameLst>
                                      </p:cBhvr>
                                      <p:to>
                                        <p:strVal val="visible"/>
                                      </p:to>
                                    </p:set>
                                    <p:animEffect transition="in" filter="barn(inVertical)">
                                      <p:cBhvr>
                                        <p:cTn id="80" dur="500"/>
                                        <p:tgtEl>
                                          <p:spTgt spid="215079"/>
                                        </p:tgtEl>
                                      </p:cBhvr>
                                    </p:animEffect>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grpId="0" nodeType="clickEffect">
                                  <p:stCondLst>
                                    <p:cond delay="0"/>
                                  </p:stCondLst>
                                  <p:childTnLst>
                                    <p:set>
                                      <p:cBhvr>
                                        <p:cTn id="84" dur="1" fill="hold">
                                          <p:stCondLst>
                                            <p:cond delay="0"/>
                                          </p:stCondLst>
                                        </p:cTn>
                                        <p:tgtEl>
                                          <p:spTgt spid="215077"/>
                                        </p:tgtEl>
                                        <p:attrNameLst>
                                          <p:attrName>style.visibility</p:attrName>
                                        </p:attrNameLst>
                                      </p:cBhvr>
                                      <p:to>
                                        <p:strVal val="visible"/>
                                      </p:to>
                                    </p:set>
                                    <p:animEffect transition="in" filter="barn(inVertical)">
                                      <p:cBhvr>
                                        <p:cTn id="85" dur="500"/>
                                        <p:tgtEl>
                                          <p:spTgt spid="215077"/>
                                        </p:tgtEl>
                                      </p:cBhvr>
                                    </p:animEffect>
                                  </p:childTnLst>
                                </p:cTn>
                              </p:par>
                              <p:par>
                                <p:cTn id="86" presetID="16" presetClass="entr" presetSubtype="21" fill="hold" grpId="0" nodeType="withEffect">
                                  <p:stCondLst>
                                    <p:cond delay="0"/>
                                  </p:stCondLst>
                                  <p:childTnLst>
                                    <p:set>
                                      <p:cBhvr>
                                        <p:cTn id="87" dur="1" fill="hold">
                                          <p:stCondLst>
                                            <p:cond delay="0"/>
                                          </p:stCondLst>
                                        </p:cTn>
                                        <p:tgtEl>
                                          <p:spTgt spid="215083"/>
                                        </p:tgtEl>
                                        <p:attrNameLst>
                                          <p:attrName>style.visibility</p:attrName>
                                        </p:attrNameLst>
                                      </p:cBhvr>
                                      <p:to>
                                        <p:strVal val="visible"/>
                                      </p:to>
                                    </p:set>
                                    <p:animEffect transition="in" filter="barn(inVertical)">
                                      <p:cBhvr>
                                        <p:cTn id="88" dur="500"/>
                                        <p:tgtEl>
                                          <p:spTgt spid="215083"/>
                                        </p:tgtEl>
                                      </p:cBhvr>
                                    </p:animEffect>
                                  </p:childTnLst>
                                </p:cTn>
                              </p:par>
                              <p:par>
                                <p:cTn id="89" presetID="16" presetClass="entr" presetSubtype="21" fill="hold" grpId="0" nodeType="withEffect">
                                  <p:stCondLst>
                                    <p:cond delay="0"/>
                                  </p:stCondLst>
                                  <p:childTnLst>
                                    <p:set>
                                      <p:cBhvr>
                                        <p:cTn id="90" dur="1" fill="hold">
                                          <p:stCondLst>
                                            <p:cond delay="0"/>
                                          </p:stCondLst>
                                        </p:cTn>
                                        <p:tgtEl>
                                          <p:spTgt spid="215082"/>
                                        </p:tgtEl>
                                        <p:attrNameLst>
                                          <p:attrName>style.visibility</p:attrName>
                                        </p:attrNameLst>
                                      </p:cBhvr>
                                      <p:to>
                                        <p:strVal val="visible"/>
                                      </p:to>
                                    </p:set>
                                    <p:animEffect transition="in" filter="barn(inVertical)">
                                      <p:cBhvr>
                                        <p:cTn id="91" dur="500"/>
                                        <p:tgtEl>
                                          <p:spTgt spid="215082"/>
                                        </p:tgtEl>
                                      </p:cBhvr>
                                    </p:animEffect>
                                  </p:childTnLst>
                                </p:cTn>
                              </p:par>
                            </p:childTnLst>
                          </p:cTn>
                        </p:par>
                      </p:childTnLst>
                    </p:cTn>
                  </p:par>
                  <p:par>
                    <p:cTn id="92" fill="hold">
                      <p:stCondLst>
                        <p:cond delay="indefinite"/>
                      </p:stCondLst>
                      <p:childTnLst>
                        <p:par>
                          <p:cTn id="93" fill="hold">
                            <p:stCondLst>
                              <p:cond delay="0"/>
                            </p:stCondLst>
                            <p:childTnLst>
                              <p:par>
                                <p:cTn id="94" presetID="16" presetClass="entr" presetSubtype="21" fill="hold" grpId="0" nodeType="clickEffect">
                                  <p:stCondLst>
                                    <p:cond delay="0"/>
                                  </p:stCondLst>
                                  <p:childTnLst>
                                    <p:set>
                                      <p:cBhvr>
                                        <p:cTn id="95" dur="1" fill="hold">
                                          <p:stCondLst>
                                            <p:cond delay="0"/>
                                          </p:stCondLst>
                                        </p:cTn>
                                        <p:tgtEl>
                                          <p:spTgt spid="215089"/>
                                        </p:tgtEl>
                                        <p:attrNameLst>
                                          <p:attrName>style.visibility</p:attrName>
                                        </p:attrNameLst>
                                      </p:cBhvr>
                                      <p:to>
                                        <p:strVal val="visible"/>
                                      </p:to>
                                    </p:set>
                                    <p:animEffect transition="in" filter="barn(inVertical)">
                                      <p:cBhvr>
                                        <p:cTn id="96" dur="500"/>
                                        <p:tgtEl>
                                          <p:spTgt spid="215089"/>
                                        </p:tgtEl>
                                      </p:cBhvr>
                                    </p:animEffect>
                                  </p:childTnLst>
                                </p:cTn>
                              </p:par>
                              <p:par>
                                <p:cTn id="97" presetID="16" presetClass="entr" presetSubtype="21" fill="hold" grpId="0" nodeType="withEffect">
                                  <p:stCondLst>
                                    <p:cond delay="0"/>
                                  </p:stCondLst>
                                  <p:childTnLst>
                                    <p:set>
                                      <p:cBhvr>
                                        <p:cTn id="98" dur="1" fill="hold">
                                          <p:stCondLst>
                                            <p:cond delay="0"/>
                                          </p:stCondLst>
                                        </p:cTn>
                                        <p:tgtEl>
                                          <p:spTgt spid="215107"/>
                                        </p:tgtEl>
                                        <p:attrNameLst>
                                          <p:attrName>style.visibility</p:attrName>
                                        </p:attrNameLst>
                                      </p:cBhvr>
                                      <p:to>
                                        <p:strVal val="visible"/>
                                      </p:to>
                                    </p:set>
                                    <p:animEffect transition="in" filter="barn(inVertical)">
                                      <p:cBhvr>
                                        <p:cTn id="99" dur="500"/>
                                        <p:tgtEl>
                                          <p:spTgt spid="215107"/>
                                        </p:tgtEl>
                                      </p:cBhvr>
                                    </p:animEffect>
                                  </p:childTnLst>
                                </p:cTn>
                              </p:par>
                            </p:childTnLst>
                          </p:cTn>
                        </p:par>
                      </p:childTnLst>
                    </p:cTn>
                  </p:par>
                  <p:par>
                    <p:cTn id="100" fill="hold">
                      <p:stCondLst>
                        <p:cond delay="indefinite"/>
                      </p:stCondLst>
                      <p:childTnLst>
                        <p:par>
                          <p:cTn id="101" fill="hold">
                            <p:stCondLst>
                              <p:cond delay="0"/>
                            </p:stCondLst>
                            <p:childTnLst>
                              <p:par>
                                <p:cTn id="102" presetID="16" presetClass="entr" presetSubtype="21" fill="hold" grpId="0" nodeType="clickEffect">
                                  <p:stCondLst>
                                    <p:cond delay="0"/>
                                  </p:stCondLst>
                                  <p:childTnLst>
                                    <p:set>
                                      <p:cBhvr>
                                        <p:cTn id="103" dur="1" fill="hold">
                                          <p:stCondLst>
                                            <p:cond delay="0"/>
                                          </p:stCondLst>
                                        </p:cTn>
                                        <p:tgtEl>
                                          <p:spTgt spid="215091"/>
                                        </p:tgtEl>
                                        <p:attrNameLst>
                                          <p:attrName>style.visibility</p:attrName>
                                        </p:attrNameLst>
                                      </p:cBhvr>
                                      <p:to>
                                        <p:strVal val="visible"/>
                                      </p:to>
                                    </p:set>
                                    <p:animEffect transition="in" filter="barn(inVertical)">
                                      <p:cBhvr>
                                        <p:cTn id="104" dur="500"/>
                                        <p:tgtEl>
                                          <p:spTgt spid="215091"/>
                                        </p:tgtEl>
                                      </p:cBhvr>
                                    </p:animEffect>
                                  </p:childTnLst>
                                </p:cTn>
                              </p:par>
                              <p:par>
                                <p:cTn id="105" presetID="16" presetClass="entr" presetSubtype="21" fill="hold" grpId="0" nodeType="withEffect">
                                  <p:stCondLst>
                                    <p:cond delay="0"/>
                                  </p:stCondLst>
                                  <p:childTnLst>
                                    <p:set>
                                      <p:cBhvr>
                                        <p:cTn id="106" dur="1" fill="hold">
                                          <p:stCondLst>
                                            <p:cond delay="0"/>
                                          </p:stCondLst>
                                        </p:cTn>
                                        <p:tgtEl>
                                          <p:spTgt spid="215090"/>
                                        </p:tgtEl>
                                        <p:attrNameLst>
                                          <p:attrName>style.visibility</p:attrName>
                                        </p:attrNameLst>
                                      </p:cBhvr>
                                      <p:to>
                                        <p:strVal val="visible"/>
                                      </p:to>
                                    </p:set>
                                    <p:animEffect transition="in" filter="barn(inVertical)">
                                      <p:cBhvr>
                                        <p:cTn id="107" dur="500"/>
                                        <p:tgtEl>
                                          <p:spTgt spid="215090"/>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215093"/>
                                        </p:tgtEl>
                                        <p:attrNameLst>
                                          <p:attrName>style.visibility</p:attrName>
                                        </p:attrNameLst>
                                      </p:cBhvr>
                                      <p:to>
                                        <p:strVal val="visible"/>
                                      </p:to>
                                    </p:set>
                                    <p:animEffect transition="in" filter="barn(inVertical)">
                                      <p:cBhvr>
                                        <p:cTn id="112" dur="500"/>
                                        <p:tgtEl>
                                          <p:spTgt spid="215093"/>
                                        </p:tgtEl>
                                      </p:cBhvr>
                                    </p:animEffect>
                                  </p:childTnLst>
                                </p:cTn>
                              </p:par>
                              <p:par>
                                <p:cTn id="113" presetID="16" presetClass="entr" presetSubtype="21" fill="hold" grpId="0" nodeType="withEffect">
                                  <p:stCondLst>
                                    <p:cond delay="0"/>
                                  </p:stCondLst>
                                  <p:childTnLst>
                                    <p:set>
                                      <p:cBhvr>
                                        <p:cTn id="114" dur="1" fill="hold">
                                          <p:stCondLst>
                                            <p:cond delay="0"/>
                                          </p:stCondLst>
                                        </p:cTn>
                                        <p:tgtEl>
                                          <p:spTgt spid="215092"/>
                                        </p:tgtEl>
                                        <p:attrNameLst>
                                          <p:attrName>style.visibility</p:attrName>
                                        </p:attrNameLst>
                                      </p:cBhvr>
                                      <p:to>
                                        <p:strVal val="visible"/>
                                      </p:to>
                                    </p:set>
                                    <p:animEffect transition="in" filter="barn(inVertical)">
                                      <p:cBhvr>
                                        <p:cTn id="115" dur="500"/>
                                        <p:tgtEl>
                                          <p:spTgt spid="215092"/>
                                        </p:tgtEl>
                                      </p:cBhvr>
                                    </p:animEffect>
                                  </p:childTnLst>
                                </p:cTn>
                              </p:par>
                            </p:childTnLst>
                          </p:cTn>
                        </p:par>
                      </p:childTnLst>
                    </p:cTn>
                  </p:par>
                  <p:par>
                    <p:cTn id="116" fill="hold">
                      <p:stCondLst>
                        <p:cond delay="indefinite"/>
                      </p:stCondLst>
                      <p:childTnLst>
                        <p:par>
                          <p:cTn id="117" fill="hold">
                            <p:stCondLst>
                              <p:cond delay="0"/>
                            </p:stCondLst>
                            <p:childTnLst>
                              <p:par>
                                <p:cTn id="118" presetID="16" presetClass="entr" presetSubtype="21" fill="hold" grpId="0" nodeType="clickEffect">
                                  <p:stCondLst>
                                    <p:cond delay="0"/>
                                  </p:stCondLst>
                                  <p:childTnLst>
                                    <p:set>
                                      <p:cBhvr>
                                        <p:cTn id="119" dur="1" fill="hold">
                                          <p:stCondLst>
                                            <p:cond delay="0"/>
                                          </p:stCondLst>
                                        </p:cTn>
                                        <p:tgtEl>
                                          <p:spTgt spid="215096"/>
                                        </p:tgtEl>
                                        <p:attrNameLst>
                                          <p:attrName>style.visibility</p:attrName>
                                        </p:attrNameLst>
                                      </p:cBhvr>
                                      <p:to>
                                        <p:strVal val="visible"/>
                                      </p:to>
                                    </p:set>
                                    <p:animEffect transition="in" filter="barn(inVertical)">
                                      <p:cBhvr>
                                        <p:cTn id="120" dur="500"/>
                                        <p:tgtEl>
                                          <p:spTgt spid="215096"/>
                                        </p:tgtEl>
                                      </p:cBhvr>
                                    </p:animEffect>
                                  </p:childTnLst>
                                </p:cTn>
                              </p:par>
                              <p:par>
                                <p:cTn id="121" presetID="16" presetClass="entr" presetSubtype="21" fill="hold" grpId="0" nodeType="withEffect">
                                  <p:stCondLst>
                                    <p:cond delay="0"/>
                                  </p:stCondLst>
                                  <p:childTnLst>
                                    <p:set>
                                      <p:cBhvr>
                                        <p:cTn id="122" dur="1" fill="hold">
                                          <p:stCondLst>
                                            <p:cond delay="0"/>
                                          </p:stCondLst>
                                        </p:cTn>
                                        <p:tgtEl>
                                          <p:spTgt spid="215095"/>
                                        </p:tgtEl>
                                        <p:attrNameLst>
                                          <p:attrName>style.visibility</p:attrName>
                                        </p:attrNameLst>
                                      </p:cBhvr>
                                      <p:to>
                                        <p:strVal val="visible"/>
                                      </p:to>
                                    </p:set>
                                    <p:animEffect transition="in" filter="barn(inVertical)">
                                      <p:cBhvr>
                                        <p:cTn id="123" dur="500"/>
                                        <p:tgtEl>
                                          <p:spTgt spid="215095"/>
                                        </p:tgtEl>
                                      </p:cBhvr>
                                    </p:animEffect>
                                  </p:childTnLst>
                                </p:cTn>
                              </p:par>
                            </p:childTnLst>
                          </p:cTn>
                        </p:par>
                      </p:childTnLst>
                    </p:cTn>
                  </p:par>
                  <p:par>
                    <p:cTn id="124" fill="hold">
                      <p:stCondLst>
                        <p:cond delay="indefinite"/>
                      </p:stCondLst>
                      <p:childTnLst>
                        <p:par>
                          <p:cTn id="125" fill="hold">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215110"/>
                                        </p:tgtEl>
                                        <p:attrNameLst>
                                          <p:attrName>style.visibility</p:attrName>
                                        </p:attrNameLst>
                                      </p:cBhvr>
                                      <p:to>
                                        <p:strVal val="visible"/>
                                      </p:to>
                                    </p:set>
                                    <p:animEffect transition="in" filter="barn(inVertical)">
                                      <p:cBhvr>
                                        <p:cTn id="128" dur="500"/>
                                        <p:tgtEl>
                                          <p:spTgt spid="215110"/>
                                        </p:tgtEl>
                                      </p:cBhvr>
                                    </p:animEffect>
                                  </p:childTnLst>
                                </p:cTn>
                              </p:par>
                              <p:par>
                                <p:cTn id="129" presetID="16" presetClass="entr" presetSubtype="21" fill="hold" grpId="0" nodeType="withEffect">
                                  <p:stCondLst>
                                    <p:cond delay="0"/>
                                  </p:stCondLst>
                                  <p:childTnLst>
                                    <p:set>
                                      <p:cBhvr>
                                        <p:cTn id="130" dur="1" fill="hold">
                                          <p:stCondLst>
                                            <p:cond delay="0"/>
                                          </p:stCondLst>
                                        </p:cTn>
                                        <p:tgtEl>
                                          <p:spTgt spid="215094"/>
                                        </p:tgtEl>
                                        <p:attrNameLst>
                                          <p:attrName>style.visibility</p:attrName>
                                        </p:attrNameLst>
                                      </p:cBhvr>
                                      <p:to>
                                        <p:strVal val="visible"/>
                                      </p:to>
                                    </p:set>
                                    <p:animEffect transition="in" filter="barn(inVertical)">
                                      <p:cBhvr>
                                        <p:cTn id="131" dur="500"/>
                                        <p:tgtEl>
                                          <p:spTgt spid="215094"/>
                                        </p:tgtEl>
                                      </p:cBhvr>
                                    </p:animEffect>
                                  </p:childTnLst>
                                </p:cTn>
                              </p:par>
                            </p:childTnLst>
                          </p:cTn>
                        </p:par>
                      </p:childTnLst>
                    </p:cTn>
                  </p:par>
                  <p:par>
                    <p:cTn id="132" fill="hold">
                      <p:stCondLst>
                        <p:cond delay="indefinite"/>
                      </p:stCondLst>
                      <p:childTnLst>
                        <p:par>
                          <p:cTn id="133" fill="hold">
                            <p:stCondLst>
                              <p:cond delay="0"/>
                            </p:stCondLst>
                            <p:childTnLst>
                              <p:par>
                                <p:cTn id="134" presetID="16" presetClass="entr" presetSubtype="21" fill="hold" grpId="0" nodeType="clickEffect">
                                  <p:stCondLst>
                                    <p:cond delay="0"/>
                                  </p:stCondLst>
                                  <p:childTnLst>
                                    <p:set>
                                      <p:cBhvr>
                                        <p:cTn id="135" dur="1" fill="hold">
                                          <p:stCondLst>
                                            <p:cond delay="0"/>
                                          </p:stCondLst>
                                        </p:cTn>
                                        <p:tgtEl>
                                          <p:spTgt spid="215099"/>
                                        </p:tgtEl>
                                        <p:attrNameLst>
                                          <p:attrName>style.visibility</p:attrName>
                                        </p:attrNameLst>
                                      </p:cBhvr>
                                      <p:to>
                                        <p:strVal val="visible"/>
                                      </p:to>
                                    </p:set>
                                    <p:animEffect transition="in" filter="barn(inVertical)">
                                      <p:cBhvr>
                                        <p:cTn id="136" dur="500"/>
                                        <p:tgtEl>
                                          <p:spTgt spid="215099"/>
                                        </p:tgtEl>
                                      </p:cBhvr>
                                    </p:animEffect>
                                  </p:childTnLst>
                                </p:cTn>
                              </p:par>
                              <p:par>
                                <p:cTn id="137" presetID="16" presetClass="entr" presetSubtype="21" fill="hold" grpId="0" nodeType="withEffect">
                                  <p:stCondLst>
                                    <p:cond delay="0"/>
                                  </p:stCondLst>
                                  <p:childTnLst>
                                    <p:set>
                                      <p:cBhvr>
                                        <p:cTn id="138" dur="1" fill="hold">
                                          <p:stCondLst>
                                            <p:cond delay="0"/>
                                          </p:stCondLst>
                                        </p:cTn>
                                        <p:tgtEl>
                                          <p:spTgt spid="215100"/>
                                        </p:tgtEl>
                                        <p:attrNameLst>
                                          <p:attrName>style.visibility</p:attrName>
                                        </p:attrNameLst>
                                      </p:cBhvr>
                                      <p:to>
                                        <p:strVal val="visible"/>
                                      </p:to>
                                    </p:set>
                                    <p:animEffect transition="in" filter="barn(inVertical)">
                                      <p:cBhvr>
                                        <p:cTn id="139" dur="500"/>
                                        <p:tgtEl>
                                          <p:spTgt spid="215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0" grpId="0" animBg="1"/>
      <p:bldP spid="215054" grpId="0" animBg="1"/>
      <p:bldP spid="215055" grpId="0" animBg="1"/>
      <p:bldP spid="215056" grpId="0" animBg="1"/>
      <p:bldP spid="215057" grpId="0" animBg="1"/>
      <p:bldP spid="215059" grpId="0" animBg="1"/>
      <p:bldP spid="215061" grpId="0" animBg="1"/>
      <p:bldP spid="215066" grpId="0" animBg="1"/>
      <p:bldP spid="215067" grpId="0" animBg="1"/>
      <p:bldP spid="215068" grpId="0" animBg="1"/>
      <p:bldP spid="215069" grpId="0" animBg="1"/>
      <p:bldP spid="215070" grpId="0" animBg="1"/>
      <p:bldP spid="215071" grpId="0" animBg="1"/>
      <p:bldP spid="215075" grpId="0" animBg="1"/>
      <p:bldP spid="215076" grpId="0" animBg="1"/>
      <p:bldP spid="215077" grpId="0" animBg="1"/>
      <p:bldP spid="215078" grpId="0" animBg="1"/>
      <p:bldP spid="215079" grpId="0" animBg="1"/>
      <p:bldP spid="215080" grpId="0" animBg="1"/>
      <p:bldP spid="215081" grpId="0" animBg="1"/>
      <p:bldP spid="215082" grpId="0" animBg="1"/>
      <p:bldP spid="215083" grpId="0" animBg="1"/>
      <p:bldP spid="215089" grpId="0" animBg="1"/>
      <p:bldP spid="215090" grpId="0" animBg="1"/>
      <p:bldP spid="215091" grpId="0" animBg="1"/>
      <p:bldP spid="215092" grpId="0" animBg="1"/>
      <p:bldP spid="215093" grpId="0" animBg="1"/>
      <p:bldP spid="215094" grpId="0" animBg="1"/>
      <p:bldP spid="215095" grpId="0" animBg="1"/>
      <p:bldP spid="215096" grpId="0" animBg="1"/>
      <p:bldP spid="215099" grpId="0" animBg="1"/>
      <p:bldP spid="215100" grpId="0" animBg="1"/>
      <p:bldP spid="215107" grpId="0" animBg="1"/>
      <p:bldP spid="4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1"/>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a:xfrm>
            <a:off x="179512" y="1772816"/>
            <a:ext cx="8748713" cy="3231967"/>
          </a:xfrm>
        </p:spPr>
      </p:pic>
      <p:sp>
        <p:nvSpPr>
          <p:cNvPr id="153629" name="Rectangle 29"/>
          <p:cNvSpPr>
            <a:spLocks noGrp="1" noChangeArrowheads="1"/>
          </p:cNvSpPr>
          <p:nvPr>
            <p:ph type="body" sz="half" idx="2"/>
          </p:nvPr>
        </p:nvSpPr>
        <p:spPr>
          <a:xfrm>
            <a:off x="2339752" y="1628800"/>
            <a:ext cx="6696744" cy="5616624"/>
          </a:xfrm>
          <a:solidFill>
            <a:schemeClr val="bg1"/>
          </a:solidFill>
        </p:spPr>
        <p:txBody>
          <a:bodyPr rtlCol="0">
            <a:noAutofit/>
          </a:bodyPr>
          <a:lstStyle/>
          <a:p>
            <a:pPr marL="0" indent="0" eaLnBrk="1" fontAlgn="auto" hangingPunct="1">
              <a:lnSpc>
                <a:spcPct val="80000"/>
              </a:lnSpc>
              <a:spcAft>
                <a:spcPts val="0"/>
              </a:spcAft>
              <a:buNone/>
              <a:defRPr/>
            </a:pPr>
            <a:r>
              <a:rPr lang="sv-SE" sz="1400" dirty="0">
                <a:solidFill>
                  <a:srgbClr val="000066"/>
                </a:solidFill>
                <a:effectLst>
                  <a:outerShdw blurRad="38100" dist="38100" dir="2700000" algn="tl">
                    <a:srgbClr val="C0C0C0"/>
                  </a:outerShdw>
                </a:effectLst>
                <a:latin typeface="Tahoma" pitchFamily="34" charset="0"/>
                <a:ea typeface="Tahoma" pitchFamily="34" charset="0"/>
                <a:cs typeface="Tahoma" pitchFamily="34" charset="0"/>
              </a:rPr>
              <a:t>	</a:t>
            </a:r>
          </a:p>
          <a:p>
            <a:pPr>
              <a:lnSpc>
                <a:spcPct val="80000"/>
              </a:lnSpc>
              <a:buFont typeface="Wingdings" panose="05000000000000000000" pitchFamily="2" charset="2"/>
              <a:buChar char="§"/>
              <a:defRPr/>
            </a:pPr>
            <a:r>
              <a:rPr lang="sv-SE" sz="1600" b="1" dirty="0" err="1">
                <a:effectLst>
                  <a:outerShdw blurRad="38100" dist="38100" dir="2700000" algn="tl">
                    <a:srgbClr val="C0C0C0"/>
                  </a:outerShdw>
                </a:effectLst>
                <a:latin typeface="Tahoma" pitchFamily="34" charset="0"/>
                <a:ea typeface="Tahoma" pitchFamily="34" charset="0"/>
                <a:cs typeface="Tahoma" pitchFamily="34" charset="0"/>
              </a:rPr>
              <a:t>Enregistrer</a:t>
            </a:r>
            <a:r>
              <a:rPr lang="sv-SE" sz="1400" b="1"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Sauvegarder</a:t>
            </a:r>
            <a:r>
              <a:rPr lang="sv-SE" sz="1400" dirty="0">
                <a:effectLst>
                  <a:outerShdw blurRad="38100" dist="38100" dir="2700000" algn="tl">
                    <a:srgbClr val="C0C0C0"/>
                  </a:outerShdw>
                </a:effectLst>
                <a:latin typeface="Tahoma" pitchFamily="34" charset="0"/>
                <a:ea typeface="Tahoma" pitchFamily="34" charset="0"/>
                <a:cs typeface="Tahoma" pitchFamily="34" charset="0"/>
              </a:rPr>
              <a:t> le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document</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après</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modification</a:t>
            </a:r>
            <a:r>
              <a:rPr lang="sv-SE" sz="1400" dirty="0">
                <a:effectLst>
                  <a:outerShdw blurRad="38100" dist="38100" dir="2700000" algn="tl">
                    <a:srgbClr val="C0C0C0"/>
                  </a:outerShdw>
                </a:effectLst>
                <a:latin typeface="Tahoma" pitchFamily="34" charset="0"/>
                <a:ea typeface="Tahoma" pitchFamily="34" charset="0"/>
                <a:cs typeface="Tahoma" pitchFamily="34" charset="0"/>
              </a:rPr>
              <a:t>, avec le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même</a:t>
            </a:r>
            <a:r>
              <a:rPr lang="sv-SE" sz="1400" dirty="0">
                <a:effectLst>
                  <a:outerShdw blurRad="38100" dist="38100" dir="2700000" algn="tl">
                    <a:srgbClr val="C0C0C0"/>
                  </a:outerShdw>
                </a:effectLst>
                <a:latin typeface="Tahoma" pitchFamily="34" charset="0"/>
                <a:ea typeface="Tahoma" pitchFamily="34" charset="0"/>
                <a:cs typeface="Tahoma" pitchFamily="34" charset="0"/>
              </a:rPr>
              <a:t> nom et au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même</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emplacement</a:t>
            </a:r>
            <a:r>
              <a:rPr lang="sv-SE" sz="1400" dirty="0">
                <a:effectLst>
                  <a:outerShdw blurRad="38100" dist="38100" dir="2700000" algn="tl">
                    <a:srgbClr val="C0C0C0"/>
                  </a:outerShdw>
                </a:effectLst>
                <a:latin typeface="Tahoma" pitchFamily="34" charset="0"/>
                <a:ea typeface="Tahoma" pitchFamily="34" charset="0"/>
                <a:cs typeface="Tahoma" pitchFamily="34" charset="0"/>
              </a:rPr>
              <a:t>.</a:t>
            </a:r>
          </a:p>
          <a:p>
            <a:pPr>
              <a:lnSpc>
                <a:spcPct val="80000"/>
              </a:lnSpc>
              <a:buFont typeface="Wingdings" panose="05000000000000000000" pitchFamily="2" charset="2"/>
              <a:buChar char="§"/>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a:lnSpc>
                <a:spcPct val="80000"/>
              </a:lnSpc>
              <a:buFont typeface="Wingdings" panose="05000000000000000000" pitchFamily="2" charset="2"/>
              <a:buChar char="§"/>
              <a:defRPr/>
            </a:pPr>
            <a:r>
              <a:rPr lang="sv-SE" sz="1600" b="1" dirty="0" err="1">
                <a:effectLst>
                  <a:outerShdw blurRad="38100" dist="38100" dir="2700000" algn="tl">
                    <a:srgbClr val="C0C0C0"/>
                  </a:outerShdw>
                </a:effectLst>
                <a:latin typeface="Tahoma" pitchFamily="34" charset="0"/>
                <a:ea typeface="Tahoma" pitchFamily="34" charset="0"/>
                <a:cs typeface="Tahoma" pitchFamily="34" charset="0"/>
              </a:rPr>
              <a:t>Enregistrer</a:t>
            </a:r>
            <a:r>
              <a:rPr lang="sv-SE" sz="1600" b="1" dirty="0">
                <a:effectLst>
                  <a:outerShdw blurRad="38100" dist="38100" dir="2700000" algn="tl">
                    <a:srgbClr val="C0C0C0"/>
                  </a:outerShdw>
                </a:effectLst>
                <a:latin typeface="Tahoma" pitchFamily="34" charset="0"/>
                <a:ea typeface="Tahoma" pitchFamily="34" charset="0"/>
                <a:cs typeface="Tahoma" pitchFamily="34" charset="0"/>
              </a:rPr>
              <a:t> </a:t>
            </a:r>
            <a:r>
              <a:rPr lang="sv-SE" sz="1600" b="1" dirty="0" err="1">
                <a:effectLst>
                  <a:outerShdw blurRad="38100" dist="38100" dir="2700000" algn="tl">
                    <a:srgbClr val="C0C0C0"/>
                  </a:outerShdw>
                </a:effectLst>
                <a:latin typeface="Tahoma" pitchFamily="34" charset="0"/>
                <a:ea typeface="Tahoma" pitchFamily="34" charset="0"/>
                <a:cs typeface="Tahoma" pitchFamily="34" charset="0"/>
              </a:rPr>
              <a:t>sous</a:t>
            </a:r>
            <a:r>
              <a:rPr lang="sv-SE" sz="1600" b="1" dirty="0">
                <a:effectLst>
                  <a:outerShdw blurRad="38100" dist="38100" dir="2700000" algn="tl">
                    <a:srgbClr val="C0C0C0"/>
                  </a:outerShdw>
                </a:effectLst>
                <a:latin typeface="Tahoma" pitchFamily="34" charset="0"/>
                <a:ea typeface="Tahoma" pitchFamily="34" charset="0"/>
                <a:cs typeface="Tahoma" pitchFamily="34" charset="0"/>
              </a:rPr>
              <a:t>: </a:t>
            </a:r>
            <a:r>
              <a:rPr lang="sv-SE" sz="1600" dirty="0" err="1">
                <a:effectLst>
                  <a:outerShdw blurRad="38100" dist="38100" dir="2700000" algn="tl">
                    <a:srgbClr val="C0C0C0"/>
                  </a:outerShdw>
                </a:effectLst>
                <a:latin typeface="Tahoma" pitchFamily="34" charset="0"/>
                <a:ea typeface="Tahoma" pitchFamily="34" charset="0"/>
                <a:cs typeface="Tahoma" pitchFamily="34" charset="0"/>
              </a:rPr>
              <a:t>Sauvegarde</a:t>
            </a:r>
            <a:r>
              <a:rPr lang="sv-SE" sz="1600" dirty="0">
                <a:effectLst>
                  <a:outerShdw blurRad="38100" dist="38100" dir="2700000" algn="tl">
                    <a:srgbClr val="C0C0C0"/>
                  </a:outerShdw>
                </a:effectLst>
                <a:latin typeface="Tahoma" pitchFamily="34" charset="0"/>
                <a:ea typeface="Tahoma" pitchFamily="34" charset="0"/>
                <a:cs typeface="Tahoma" pitchFamily="34" charset="0"/>
              </a:rPr>
              <a:t> le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document</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pour</a:t>
            </a:r>
            <a:r>
              <a:rPr lang="sv-SE" sz="1400" dirty="0">
                <a:effectLst>
                  <a:outerShdw blurRad="38100" dist="38100" dir="2700000" algn="tl">
                    <a:srgbClr val="C0C0C0"/>
                  </a:outerShdw>
                </a:effectLst>
                <a:latin typeface="Tahoma" pitchFamily="34" charset="0"/>
                <a:ea typeface="Tahoma" pitchFamily="34" charset="0"/>
                <a:cs typeface="Tahoma" pitchFamily="34" charset="0"/>
              </a:rPr>
              <a:t> la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première</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fois</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p>
          <a:p>
            <a:pPr>
              <a:lnSpc>
                <a:spcPct val="80000"/>
              </a:lnSpc>
              <a:buFont typeface="Wingdings" panose="05000000000000000000" pitchFamily="2" charset="2"/>
              <a:buChar char="§"/>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a:lnSpc>
                <a:spcPct val="80000"/>
              </a:lnSpc>
              <a:buFont typeface="Wingdings" panose="05000000000000000000" pitchFamily="2" charset="2"/>
              <a:buChar char="§"/>
              <a:defRPr/>
            </a:pPr>
            <a:r>
              <a:rPr lang="sv-SE" sz="1600" b="1" dirty="0" err="1">
                <a:effectLst>
                  <a:outerShdw blurRad="38100" dist="38100" dir="2700000" algn="tl">
                    <a:srgbClr val="C0C0C0"/>
                  </a:outerShdw>
                </a:effectLst>
                <a:latin typeface="Tahoma" pitchFamily="34" charset="0"/>
                <a:ea typeface="Tahoma" pitchFamily="34" charset="0"/>
                <a:cs typeface="Tahoma" pitchFamily="34" charset="0"/>
              </a:rPr>
              <a:t>Ouvrir</a:t>
            </a:r>
            <a:r>
              <a:rPr lang="sv-SE" sz="1400" b="1"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Ouvrir</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un</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document</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que</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vous</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avez</a:t>
            </a:r>
            <a:r>
              <a:rPr lang="sv-SE" sz="1400" dirty="0">
                <a:effectLst>
                  <a:outerShdw blurRad="38100" dist="38100" dir="2700000" algn="tl">
                    <a:srgbClr val="C0C0C0"/>
                  </a:outerShdw>
                </a:effectLst>
                <a:latin typeface="Tahoma" pitchFamily="34" charset="0"/>
                <a:ea typeface="Tahoma" pitchFamily="34" charset="0"/>
                <a:cs typeface="Tahoma" pitchFamily="34" charset="0"/>
              </a:rPr>
              <a:t> déjà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créé</a:t>
            </a:r>
            <a:r>
              <a:rPr lang="sv-SE" sz="1400" dirty="0">
                <a:effectLst>
                  <a:outerShdw blurRad="38100" dist="38100" dir="2700000" algn="tl">
                    <a:srgbClr val="C0C0C0"/>
                  </a:outerShdw>
                </a:effectLst>
                <a:latin typeface="Tahoma" pitchFamily="34" charset="0"/>
                <a:ea typeface="Tahoma" pitchFamily="34" charset="0"/>
                <a:cs typeface="Tahoma" pitchFamily="34" charset="0"/>
              </a:rPr>
              <a:t> et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sauvegardé</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p>
          <a:p>
            <a:pPr>
              <a:lnSpc>
                <a:spcPct val="80000"/>
              </a:lnSpc>
              <a:buFont typeface="Wingdings" panose="05000000000000000000" pitchFamily="2" charset="2"/>
              <a:buChar char="§"/>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a:lnSpc>
                <a:spcPct val="80000"/>
              </a:lnSpc>
              <a:buFont typeface="Wingdings" panose="05000000000000000000" pitchFamily="2" charset="2"/>
              <a:buChar char="§"/>
              <a:defRPr/>
            </a:pPr>
            <a:r>
              <a:rPr lang="sv-SE" sz="1600" b="1" dirty="0" err="1">
                <a:effectLst>
                  <a:outerShdw blurRad="38100" dist="38100" dir="2700000" algn="tl">
                    <a:srgbClr val="C0C0C0"/>
                  </a:outerShdw>
                </a:effectLst>
                <a:latin typeface="Tahoma" pitchFamily="34" charset="0"/>
                <a:ea typeface="Tahoma" pitchFamily="34" charset="0"/>
                <a:cs typeface="Tahoma" pitchFamily="34" charset="0"/>
              </a:rPr>
              <a:t>Récents</a:t>
            </a:r>
            <a:r>
              <a:rPr lang="sv-SE" sz="1600" b="1" dirty="0">
                <a:effectLst>
                  <a:outerShdw blurRad="38100" dist="38100" dir="2700000" algn="tl">
                    <a:srgbClr val="C0C0C0"/>
                  </a:outerShdw>
                </a:effectLst>
                <a:latin typeface="Tahoma" pitchFamily="34" charset="0"/>
                <a:ea typeface="Tahoma" pitchFamily="34" charset="0"/>
                <a:cs typeface="Tahoma" pitchFamily="34" charset="0"/>
              </a:rPr>
              <a:t>: </a:t>
            </a:r>
            <a:r>
              <a:rPr lang="sv-SE" sz="1600" dirty="0">
                <a:effectLst>
                  <a:outerShdw blurRad="38100" dist="38100" dir="2700000" algn="tl">
                    <a:srgbClr val="C0C0C0"/>
                  </a:outerShdw>
                </a:effectLst>
                <a:latin typeface="Tahoma" pitchFamily="34" charset="0"/>
                <a:ea typeface="Tahoma" pitchFamily="34" charset="0"/>
                <a:cs typeface="Tahoma" pitchFamily="34" charset="0"/>
              </a:rPr>
              <a:t>Les </a:t>
            </a:r>
            <a:r>
              <a:rPr lang="sv-SE" sz="1600" dirty="0" err="1">
                <a:effectLst>
                  <a:outerShdw blurRad="38100" dist="38100" dir="2700000" algn="tl">
                    <a:srgbClr val="C0C0C0"/>
                  </a:outerShdw>
                </a:effectLst>
                <a:latin typeface="Tahoma" pitchFamily="34" charset="0"/>
                <a:ea typeface="Tahoma" pitchFamily="34" charset="0"/>
                <a:cs typeface="Tahoma" pitchFamily="34" charset="0"/>
              </a:rPr>
              <a:t>derniers</a:t>
            </a:r>
            <a:r>
              <a:rPr lang="sv-SE" sz="1600" dirty="0">
                <a:effectLst>
                  <a:outerShdw blurRad="38100" dist="38100" dir="2700000" algn="tl">
                    <a:srgbClr val="C0C0C0"/>
                  </a:outerShdw>
                </a:effectLst>
                <a:latin typeface="Tahoma" pitchFamily="34" charset="0"/>
                <a:ea typeface="Tahoma" pitchFamily="34" charset="0"/>
                <a:cs typeface="Tahoma" pitchFamily="34" charset="0"/>
              </a:rPr>
              <a:t> </a:t>
            </a:r>
            <a:r>
              <a:rPr lang="sv-SE" sz="1600" dirty="0" err="1">
                <a:effectLst>
                  <a:outerShdw blurRad="38100" dist="38100" dir="2700000" algn="tl">
                    <a:srgbClr val="C0C0C0"/>
                  </a:outerShdw>
                </a:effectLst>
                <a:latin typeface="Tahoma" pitchFamily="34" charset="0"/>
                <a:ea typeface="Tahoma" pitchFamily="34" charset="0"/>
                <a:cs typeface="Tahoma" pitchFamily="34" charset="0"/>
              </a:rPr>
              <a:t>documents</a:t>
            </a:r>
            <a:r>
              <a:rPr lang="sv-SE" sz="1600" dirty="0">
                <a:effectLst>
                  <a:outerShdw blurRad="38100" dist="38100" dir="2700000" algn="tl">
                    <a:srgbClr val="C0C0C0"/>
                  </a:outerShdw>
                </a:effectLst>
                <a:latin typeface="Tahoma" pitchFamily="34" charset="0"/>
                <a:ea typeface="Tahoma" pitchFamily="34" charset="0"/>
                <a:cs typeface="Tahoma" pitchFamily="34" charset="0"/>
              </a:rPr>
              <a:t> </a:t>
            </a:r>
            <a:r>
              <a:rPr lang="sv-SE" sz="1600" dirty="0" err="1">
                <a:effectLst>
                  <a:outerShdw blurRad="38100" dist="38100" dir="2700000" algn="tl">
                    <a:srgbClr val="C0C0C0"/>
                  </a:outerShdw>
                </a:effectLst>
                <a:latin typeface="Tahoma" pitchFamily="34" charset="0"/>
                <a:ea typeface="Tahoma" pitchFamily="34" charset="0"/>
                <a:cs typeface="Tahoma" pitchFamily="34" charset="0"/>
              </a:rPr>
              <a:t>que</a:t>
            </a:r>
            <a:r>
              <a:rPr lang="sv-SE" sz="1600" dirty="0">
                <a:effectLst>
                  <a:outerShdw blurRad="38100" dist="38100" dir="2700000" algn="tl">
                    <a:srgbClr val="C0C0C0"/>
                  </a:outerShdw>
                </a:effectLst>
                <a:latin typeface="Tahoma" pitchFamily="34" charset="0"/>
                <a:ea typeface="Tahoma" pitchFamily="34" charset="0"/>
                <a:cs typeface="Tahoma" pitchFamily="34" charset="0"/>
              </a:rPr>
              <a:t> </a:t>
            </a:r>
            <a:r>
              <a:rPr lang="sv-SE" sz="1600" dirty="0" err="1">
                <a:effectLst>
                  <a:outerShdw blurRad="38100" dist="38100" dir="2700000" algn="tl">
                    <a:srgbClr val="C0C0C0"/>
                  </a:outerShdw>
                </a:effectLst>
                <a:latin typeface="Tahoma" pitchFamily="34" charset="0"/>
                <a:ea typeface="Tahoma" pitchFamily="34" charset="0"/>
                <a:cs typeface="Tahoma" pitchFamily="34" charset="0"/>
              </a:rPr>
              <a:t>vous</a:t>
            </a:r>
            <a:r>
              <a:rPr lang="sv-SE" sz="1600" dirty="0">
                <a:effectLst>
                  <a:outerShdw blurRad="38100" dist="38100" dir="2700000" algn="tl">
                    <a:srgbClr val="C0C0C0"/>
                  </a:outerShdw>
                </a:effectLst>
                <a:latin typeface="Tahoma" pitchFamily="34" charset="0"/>
                <a:ea typeface="Tahoma" pitchFamily="34" charset="0"/>
                <a:cs typeface="Tahoma" pitchFamily="34" charset="0"/>
              </a:rPr>
              <a:t> </a:t>
            </a:r>
            <a:r>
              <a:rPr lang="sv-SE" sz="1600" dirty="0" err="1">
                <a:effectLst>
                  <a:outerShdw blurRad="38100" dist="38100" dir="2700000" algn="tl">
                    <a:srgbClr val="C0C0C0"/>
                  </a:outerShdw>
                </a:effectLst>
                <a:latin typeface="Tahoma" pitchFamily="34" charset="0"/>
                <a:ea typeface="Tahoma" pitchFamily="34" charset="0"/>
                <a:cs typeface="Tahoma" pitchFamily="34" charset="0"/>
              </a:rPr>
              <a:t>avez</a:t>
            </a:r>
            <a:r>
              <a:rPr lang="sv-SE" sz="1600" dirty="0">
                <a:effectLst>
                  <a:outerShdw blurRad="38100" dist="38100" dir="2700000" algn="tl">
                    <a:srgbClr val="C0C0C0"/>
                  </a:outerShdw>
                </a:effectLst>
                <a:latin typeface="Tahoma" pitchFamily="34" charset="0"/>
                <a:ea typeface="Tahoma" pitchFamily="34" charset="0"/>
                <a:cs typeface="Tahoma" pitchFamily="34" charset="0"/>
              </a:rPr>
              <a:t> </a:t>
            </a:r>
            <a:r>
              <a:rPr lang="sv-SE" sz="1600" dirty="0" err="1">
                <a:effectLst>
                  <a:outerShdw blurRad="38100" dist="38100" dir="2700000" algn="tl">
                    <a:srgbClr val="C0C0C0"/>
                  </a:outerShdw>
                </a:effectLst>
                <a:latin typeface="Tahoma" pitchFamily="34" charset="0"/>
                <a:ea typeface="Tahoma" pitchFamily="34" charset="0"/>
                <a:cs typeface="Tahoma" pitchFamily="34" charset="0"/>
              </a:rPr>
              <a:t>créés</a:t>
            </a:r>
            <a:r>
              <a:rPr lang="sv-SE" sz="1600" dirty="0">
                <a:effectLst>
                  <a:outerShdw blurRad="38100" dist="38100" dir="2700000" algn="tl">
                    <a:srgbClr val="C0C0C0"/>
                  </a:outerShdw>
                </a:effectLst>
                <a:latin typeface="Tahoma" pitchFamily="34" charset="0"/>
                <a:ea typeface="Tahoma" pitchFamily="34" charset="0"/>
                <a:cs typeface="Tahoma" pitchFamily="34" charset="0"/>
              </a:rPr>
              <a:t>.</a:t>
            </a:r>
          </a:p>
          <a:p>
            <a:pPr>
              <a:lnSpc>
                <a:spcPct val="80000"/>
              </a:lnSpc>
              <a:buFont typeface="Wingdings" panose="05000000000000000000" pitchFamily="2" charset="2"/>
              <a:buChar char="§"/>
              <a:defRPr/>
            </a:pPr>
            <a:endParaRPr lang="sv-SE" sz="1600" b="1" dirty="0">
              <a:effectLst>
                <a:outerShdw blurRad="38100" dist="38100" dir="2700000" algn="tl">
                  <a:srgbClr val="C0C0C0"/>
                </a:outerShdw>
              </a:effectLst>
              <a:latin typeface="Tahoma" pitchFamily="34" charset="0"/>
              <a:ea typeface="Tahoma" pitchFamily="34" charset="0"/>
              <a:cs typeface="Tahoma" pitchFamily="34" charset="0"/>
            </a:endParaRPr>
          </a:p>
          <a:p>
            <a:pPr>
              <a:lnSpc>
                <a:spcPct val="80000"/>
              </a:lnSpc>
              <a:buFont typeface="Wingdings" panose="05000000000000000000" pitchFamily="2" charset="2"/>
              <a:buChar char="§"/>
              <a:defRPr/>
            </a:pPr>
            <a:r>
              <a:rPr lang="sv-SE" sz="1600" b="1" dirty="0">
                <a:effectLst>
                  <a:outerShdw blurRad="38100" dist="38100" dir="2700000" algn="tl">
                    <a:srgbClr val="C0C0C0"/>
                  </a:outerShdw>
                </a:effectLst>
                <a:latin typeface="Tahoma" pitchFamily="34" charset="0"/>
                <a:ea typeface="Tahoma" pitchFamily="34" charset="0"/>
                <a:cs typeface="Tahoma" pitchFamily="34" charset="0"/>
              </a:rPr>
              <a:t>Nouveau</a:t>
            </a:r>
            <a:r>
              <a:rPr lang="sv-SE" sz="1400" b="1"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Ouvrir</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un</a:t>
            </a:r>
            <a:r>
              <a:rPr lang="sv-SE" sz="1400" dirty="0">
                <a:effectLst>
                  <a:outerShdw blurRad="38100" dist="38100" dir="2700000" algn="tl">
                    <a:srgbClr val="C0C0C0"/>
                  </a:outerShdw>
                </a:effectLst>
                <a:latin typeface="Tahoma" pitchFamily="34" charset="0"/>
                <a:ea typeface="Tahoma" pitchFamily="34" charset="0"/>
                <a:cs typeface="Tahoma" pitchFamily="34" charset="0"/>
              </a:rPr>
              <a:t> nouveau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document</a:t>
            </a:r>
            <a:r>
              <a:rPr lang="sv-SE" sz="1400" dirty="0">
                <a:effectLst>
                  <a:outerShdw blurRad="38100" dist="38100" dir="2700000" algn="tl">
                    <a:srgbClr val="C0C0C0"/>
                  </a:outerShdw>
                </a:effectLst>
                <a:latin typeface="Tahoma" pitchFamily="34" charset="0"/>
                <a:ea typeface="Tahoma" pitchFamily="34" charset="0"/>
                <a:cs typeface="Tahoma" pitchFamily="34" charset="0"/>
              </a:rPr>
              <a:t> vide.</a:t>
            </a:r>
          </a:p>
          <a:p>
            <a:pPr marL="0" indent="0" eaLnBrk="1" fontAlgn="auto" hangingPunct="1">
              <a:lnSpc>
                <a:spcPct val="80000"/>
              </a:lnSpc>
              <a:spcAft>
                <a:spcPts val="0"/>
              </a:spcAft>
              <a:buNone/>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eaLnBrk="1" fontAlgn="auto" hangingPunct="1">
              <a:lnSpc>
                <a:spcPct val="80000"/>
              </a:lnSpc>
              <a:spcAft>
                <a:spcPts val="0"/>
              </a:spcAft>
              <a:buFont typeface="Wingdings" panose="05000000000000000000" pitchFamily="2" charset="2"/>
              <a:buChar char="§"/>
              <a:defRPr/>
            </a:pPr>
            <a:r>
              <a:rPr lang="sv-SE" sz="1600" b="1" dirty="0" err="1">
                <a:effectLst>
                  <a:outerShdw blurRad="38100" dist="38100" dir="2700000" algn="tl">
                    <a:srgbClr val="C0C0C0"/>
                  </a:outerShdw>
                </a:effectLst>
                <a:latin typeface="Tahoma" pitchFamily="34" charset="0"/>
                <a:ea typeface="Tahoma" pitchFamily="34" charset="0"/>
                <a:cs typeface="Tahoma" pitchFamily="34" charset="0"/>
              </a:rPr>
              <a:t>Imprimer</a:t>
            </a:r>
            <a:r>
              <a:rPr lang="sv-SE" sz="1400" b="1"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Imprimer</a:t>
            </a:r>
            <a:r>
              <a:rPr lang="sv-SE" sz="1400" dirty="0">
                <a:effectLst>
                  <a:outerShdw blurRad="38100" dist="38100" dir="2700000" algn="tl">
                    <a:srgbClr val="C0C0C0"/>
                  </a:outerShdw>
                </a:effectLst>
                <a:latin typeface="Tahoma" pitchFamily="34" charset="0"/>
                <a:ea typeface="Tahoma" pitchFamily="34" charset="0"/>
                <a:cs typeface="Tahoma" pitchFamily="34" charset="0"/>
              </a:rPr>
              <a:t> la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totalité</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d’un</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err="1">
                <a:effectLst>
                  <a:outerShdw blurRad="38100" dist="38100" dir="2700000" algn="tl">
                    <a:srgbClr val="C0C0C0"/>
                  </a:outerShdw>
                </a:effectLst>
                <a:latin typeface="Tahoma" pitchFamily="34" charset="0"/>
                <a:ea typeface="Tahoma" pitchFamily="34" charset="0"/>
                <a:cs typeface="Tahoma" pitchFamily="34" charset="0"/>
              </a:rPr>
              <a:t>document</a:t>
            </a:r>
            <a:r>
              <a:rPr lang="sv-SE" sz="1400" dirty="0">
                <a:effectLst>
                  <a:outerShdw blurRad="38100" dist="38100" dir="2700000" algn="tl">
                    <a:srgbClr val="C0C0C0"/>
                  </a:outerShdw>
                </a:effectLst>
                <a:latin typeface="Tahoma" pitchFamily="34" charset="0"/>
                <a:ea typeface="Tahoma" pitchFamily="34" charset="0"/>
                <a:cs typeface="Tahoma" pitchFamily="34" charset="0"/>
              </a:rPr>
              <a:t>. </a:t>
            </a:r>
          </a:p>
          <a:p>
            <a:pPr eaLnBrk="1" fontAlgn="auto" hangingPunct="1">
              <a:lnSpc>
                <a:spcPct val="80000"/>
              </a:lnSpc>
              <a:spcAft>
                <a:spcPts val="0"/>
              </a:spcAft>
              <a:buFont typeface="Arial" pitchFamily="34" charset="0"/>
              <a:buChar char="•"/>
              <a:defRPr/>
            </a:pPr>
            <a:endParaRPr lang="sv-SE" sz="1400" dirty="0">
              <a:solidFill>
                <a:srgbClr val="FF0000"/>
              </a:solidFill>
              <a:effectLst>
                <a:outerShdw blurRad="38100" dist="38100" dir="2700000" algn="tl">
                  <a:srgbClr val="C0C0C0"/>
                </a:outerShdw>
              </a:effectLst>
              <a:latin typeface="Tahoma" pitchFamily="34" charset="0"/>
              <a:ea typeface="Tahoma" pitchFamily="34" charset="0"/>
              <a:cs typeface="Tahoma" pitchFamily="34" charset="0"/>
            </a:endParaRPr>
          </a:p>
          <a:p>
            <a:pPr eaLnBrk="1" fontAlgn="auto" hangingPunct="1">
              <a:lnSpc>
                <a:spcPct val="80000"/>
              </a:lnSpc>
              <a:spcAft>
                <a:spcPts val="0"/>
              </a:spcAft>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eaLnBrk="1" fontAlgn="auto" hangingPunct="1">
              <a:lnSpc>
                <a:spcPct val="80000"/>
              </a:lnSpc>
              <a:spcAft>
                <a:spcPts val="0"/>
              </a:spcAft>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eaLnBrk="1" fontAlgn="auto" hangingPunct="1">
              <a:lnSpc>
                <a:spcPct val="80000"/>
              </a:lnSpc>
              <a:spcAft>
                <a:spcPts val="0"/>
              </a:spcAft>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3629">
                                            <p:bg/>
                                          </p:spTgt>
                                        </p:tgtEl>
                                        <p:attrNameLst>
                                          <p:attrName>style.visibility</p:attrName>
                                        </p:attrNameLst>
                                      </p:cBhvr>
                                      <p:to>
                                        <p:strVal val="visible"/>
                                      </p:to>
                                    </p:set>
                                    <p:animEffect transition="in" filter="barn(inVertical)">
                                      <p:cBhvr>
                                        <p:cTn id="7" dur="500"/>
                                        <p:tgtEl>
                                          <p:spTgt spid="153629">
                                            <p:bg/>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3629">
                                            <p:txEl>
                                              <p:pRg st="0" end="0"/>
                                            </p:txEl>
                                          </p:spTgt>
                                        </p:tgtEl>
                                        <p:attrNameLst>
                                          <p:attrName>style.visibility</p:attrName>
                                        </p:attrNameLst>
                                      </p:cBhvr>
                                      <p:to>
                                        <p:strVal val="visible"/>
                                      </p:to>
                                    </p:set>
                                    <p:animEffect transition="in" filter="barn(inVertical)">
                                      <p:cBhvr>
                                        <p:cTn id="10" dur="500"/>
                                        <p:tgtEl>
                                          <p:spTgt spid="153629">
                                            <p:txEl>
                                              <p:pRg st="0" end="0"/>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53629">
                                            <p:txEl>
                                              <p:pRg st="1" end="1"/>
                                            </p:txEl>
                                          </p:spTgt>
                                        </p:tgtEl>
                                        <p:attrNameLst>
                                          <p:attrName>style.visibility</p:attrName>
                                        </p:attrNameLst>
                                      </p:cBhvr>
                                      <p:to>
                                        <p:strVal val="visible"/>
                                      </p:to>
                                    </p:set>
                                    <p:animEffect transition="in" filter="barn(inVertical)">
                                      <p:cBhvr>
                                        <p:cTn id="13" dur="500"/>
                                        <p:tgtEl>
                                          <p:spTgt spid="153629">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53629">
                                            <p:txEl>
                                              <p:pRg st="3" end="3"/>
                                            </p:txEl>
                                          </p:spTgt>
                                        </p:tgtEl>
                                        <p:attrNameLst>
                                          <p:attrName>style.visibility</p:attrName>
                                        </p:attrNameLst>
                                      </p:cBhvr>
                                      <p:to>
                                        <p:strVal val="visible"/>
                                      </p:to>
                                    </p:set>
                                    <p:animEffect transition="in" filter="barn(inVertical)">
                                      <p:cBhvr>
                                        <p:cTn id="18" dur="500"/>
                                        <p:tgtEl>
                                          <p:spTgt spid="15362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53629">
                                            <p:txEl>
                                              <p:pRg st="5" end="5"/>
                                            </p:txEl>
                                          </p:spTgt>
                                        </p:tgtEl>
                                        <p:attrNameLst>
                                          <p:attrName>style.visibility</p:attrName>
                                        </p:attrNameLst>
                                      </p:cBhvr>
                                      <p:to>
                                        <p:strVal val="visible"/>
                                      </p:to>
                                    </p:set>
                                    <p:animEffect transition="in" filter="barn(inVertical)">
                                      <p:cBhvr>
                                        <p:cTn id="23" dur="500"/>
                                        <p:tgtEl>
                                          <p:spTgt spid="153629">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53629">
                                            <p:txEl>
                                              <p:pRg st="7" end="7"/>
                                            </p:txEl>
                                          </p:spTgt>
                                        </p:tgtEl>
                                        <p:attrNameLst>
                                          <p:attrName>style.visibility</p:attrName>
                                        </p:attrNameLst>
                                      </p:cBhvr>
                                      <p:to>
                                        <p:strVal val="visible"/>
                                      </p:to>
                                    </p:set>
                                    <p:animEffect transition="in" filter="barn(inVertical)">
                                      <p:cBhvr>
                                        <p:cTn id="28" dur="500"/>
                                        <p:tgtEl>
                                          <p:spTgt spid="153629">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53629">
                                            <p:txEl>
                                              <p:pRg st="9" end="9"/>
                                            </p:txEl>
                                          </p:spTgt>
                                        </p:tgtEl>
                                        <p:attrNameLst>
                                          <p:attrName>style.visibility</p:attrName>
                                        </p:attrNameLst>
                                      </p:cBhvr>
                                      <p:to>
                                        <p:strVal val="visible"/>
                                      </p:to>
                                    </p:set>
                                    <p:animEffect transition="in" filter="barn(inVertical)">
                                      <p:cBhvr>
                                        <p:cTn id="33" dur="500"/>
                                        <p:tgtEl>
                                          <p:spTgt spid="153629">
                                            <p:txEl>
                                              <p:pRg st="9" end="9"/>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53629">
                                            <p:txEl>
                                              <p:pRg st="11" end="11"/>
                                            </p:txEl>
                                          </p:spTgt>
                                        </p:tgtEl>
                                        <p:attrNameLst>
                                          <p:attrName>style.visibility</p:attrName>
                                        </p:attrNameLst>
                                      </p:cBhvr>
                                      <p:to>
                                        <p:strVal val="visible"/>
                                      </p:to>
                                    </p:set>
                                    <p:animEffect transition="in" filter="barn(inVertical)">
                                      <p:cBhvr>
                                        <p:cTn id="38" dur="500"/>
                                        <p:tgtEl>
                                          <p:spTgt spid="15362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9"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9"/>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817" y="-27384"/>
            <a:ext cx="15923303" cy="1584176"/>
          </a:xfrm>
          <a:prstGeom prst="rect">
            <a:avLst/>
          </a:prstGeom>
          <a:noFill/>
          <a:ln w="9525">
            <a:noFill/>
            <a:miter lim="800000"/>
            <a:headEnd/>
            <a:tailEnd/>
          </a:ln>
        </p:spPr>
      </p:pic>
      <p:sp>
        <p:nvSpPr>
          <p:cNvPr id="155654" name="Rectangle 6"/>
          <p:cNvSpPr>
            <a:spLocks noGrp="1" noChangeArrowheads="1"/>
          </p:cNvSpPr>
          <p:nvPr>
            <p:ph type="body" sz="half" idx="2"/>
          </p:nvPr>
        </p:nvSpPr>
        <p:spPr>
          <a:xfrm>
            <a:off x="539750" y="3141663"/>
            <a:ext cx="7632700" cy="3240087"/>
          </a:xfrm>
        </p:spPr>
        <p:txBody>
          <a:bodyPr>
            <a:normAutofit fontScale="92500" lnSpcReduction="10000"/>
          </a:bodyPr>
          <a:lstStyle/>
          <a:p>
            <a:pPr eaLnBrk="1" hangingPunct="1">
              <a:lnSpc>
                <a:spcPct val="90000"/>
              </a:lnSpc>
              <a:buFont typeface="Wingdings" pitchFamily="2" charset="2"/>
              <a:buNone/>
            </a:pPr>
            <a:r>
              <a:rPr lang="sv-SE" sz="1800" b="1" dirty="0">
                <a:latin typeface="Tahoma" pitchFamily="34" charset="0"/>
                <a:ea typeface="Tahoma" pitchFamily="34" charset="0"/>
                <a:cs typeface="Tahoma" pitchFamily="34" charset="0"/>
              </a:rPr>
              <a:t>	</a:t>
            </a:r>
            <a:r>
              <a:rPr lang="sv-SE" sz="1800" b="1" dirty="0" err="1">
                <a:solidFill>
                  <a:schemeClr val="tx2"/>
                </a:solidFill>
                <a:latin typeface="Tahoma" pitchFamily="34" charset="0"/>
                <a:ea typeface="Tahoma" pitchFamily="34" charset="0"/>
                <a:cs typeface="Tahoma" pitchFamily="34" charset="0"/>
              </a:rPr>
              <a:t>L’espace</a:t>
            </a:r>
            <a:r>
              <a:rPr lang="sv-SE" sz="1800" b="1" dirty="0">
                <a:solidFill>
                  <a:schemeClr val="tx2"/>
                </a:solidFill>
                <a:latin typeface="Tahoma" pitchFamily="34" charset="0"/>
                <a:ea typeface="Tahoma" pitchFamily="34" charset="0"/>
                <a:cs typeface="Tahoma" pitchFamily="34" charset="0"/>
              </a:rPr>
              <a:t> </a:t>
            </a:r>
            <a:r>
              <a:rPr lang="sv-SE" sz="1800" b="1" dirty="0" err="1">
                <a:solidFill>
                  <a:schemeClr val="tx2"/>
                </a:solidFill>
                <a:latin typeface="Tahoma" pitchFamily="34" charset="0"/>
                <a:ea typeface="Tahoma" pitchFamily="34" charset="0"/>
                <a:cs typeface="Tahoma" pitchFamily="34" charset="0"/>
              </a:rPr>
              <a:t>Outils</a:t>
            </a:r>
            <a:r>
              <a:rPr lang="sv-SE" sz="1800" b="1" dirty="0">
                <a:solidFill>
                  <a:schemeClr val="tx2"/>
                </a:solidFill>
                <a:latin typeface="Tahoma" pitchFamily="34" charset="0"/>
                <a:ea typeface="Tahoma" pitchFamily="34" charset="0"/>
                <a:cs typeface="Tahoma" pitchFamily="34" charset="0"/>
              </a:rPr>
              <a:t>: Format</a:t>
            </a:r>
          </a:p>
          <a:p>
            <a:pPr eaLnBrk="1" hangingPunct="1">
              <a:lnSpc>
                <a:spcPct val="90000"/>
              </a:lnSpc>
              <a:buFont typeface="Wingdings" pitchFamily="2" charset="2"/>
              <a:buNone/>
            </a:pPr>
            <a:endParaRPr lang="sv-SE" sz="1800" b="1" dirty="0">
              <a:latin typeface="Tahoma" pitchFamily="34" charset="0"/>
              <a:ea typeface="Tahoma" pitchFamily="34" charset="0"/>
              <a:cs typeface="Tahoma" pitchFamily="34" charset="0"/>
            </a:endParaRPr>
          </a:p>
          <a:p>
            <a:pPr eaLnBrk="1" hangingPunct="1">
              <a:lnSpc>
                <a:spcPct val="90000"/>
              </a:lnSpc>
            </a:pPr>
            <a:r>
              <a:rPr lang="sv-SE" sz="1600" b="1" dirty="0">
                <a:latin typeface="Tahoma" pitchFamily="34" charset="0"/>
                <a:ea typeface="Tahoma" pitchFamily="34" charset="0"/>
                <a:cs typeface="Tahoma" pitchFamily="34" charset="0"/>
              </a:rPr>
              <a:t>Police: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Choisissez</a:t>
            </a:r>
            <a:r>
              <a:rPr lang="sv-SE" sz="1600" dirty="0">
                <a:latin typeface="Tahoma" pitchFamily="34" charset="0"/>
                <a:ea typeface="Tahoma" pitchFamily="34" charset="0"/>
                <a:cs typeface="Tahoma" pitchFamily="34" charset="0"/>
              </a:rPr>
              <a:t> en </a:t>
            </a:r>
            <a:r>
              <a:rPr lang="sv-SE" sz="1600" dirty="0" err="1">
                <a:latin typeface="Tahoma" pitchFamily="34" charset="0"/>
                <a:ea typeface="Tahoma" pitchFamily="34" charset="0"/>
                <a:cs typeface="Tahoma" pitchFamily="34" charset="0"/>
              </a:rPr>
              <a:t>cliquant</a:t>
            </a:r>
            <a:r>
              <a:rPr lang="sv-SE" sz="1600" dirty="0">
                <a:latin typeface="Tahoma" pitchFamily="34" charset="0"/>
                <a:ea typeface="Tahoma" pitchFamily="34" charset="0"/>
                <a:cs typeface="Tahoma" pitchFamily="34" charset="0"/>
              </a:rPr>
              <a:t> sur la </a:t>
            </a:r>
            <a:r>
              <a:rPr lang="sv-SE" sz="1600" dirty="0" err="1">
                <a:latin typeface="Tahoma" pitchFamily="34" charset="0"/>
                <a:ea typeface="Tahoma" pitchFamily="34" charset="0"/>
                <a:cs typeface="Tahoma" pitchFamily="34" charset="0"/>
              </a:rPr>
              <a:t>petite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flèche</a:t>
            </a:r>
            <a:r>
              <a:rPr lang="sv-SE" sz="1600" dirty="0">
                <a:latin typeface="Tahoma" pitchFamily="34" charset="0"/>
                <a:ea typeface="Tahoma" pitchFamily="34" charset="0"/>
                <a:cs typeface="Tahoma" pitchFamily="34" charset="0"/>
              </a:rPr>
              <a:t>. Il </a:t>
            </a:r>
            <a:r>
              <a:rPr lang="sv-SE" sz="1600" dirty="0" err="1">
                <a:latin typeface="Tahoma" pitchFamily="34" charset="0"/>
                <a:ea typeface="Tahoma" pitchFamily="34" charset="0"/>
                <a:cs typeface="Tahoma" pitchFamily="34" charset="0"/>
              </a:rPr>
              <a:t>existe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plusieurs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polices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différentes</a:t>
            </a:r>
            <a:r>
              <a:rPr lang="sv-SE" sz="1600" dirty="0">
                <a:latin typeface="Tahoma" pitchFamily="34" charset="0"/>
                <a:ea typeface="Tahoma" pitchFamily="34" charset="0"/>
                <a:cs typeface="Tahoma" pitchFamily="34" charset="0"/>
              </a:rPr>
              <a:t>.</a:t>
            </a:r>
          </a:p>
          <a:p>
            <a:pPr eaLnBrk="1" hangingPunct="1">
              <a:lnSpc>
                <a:spcPct val="90000"/>
              </a:lnSpc>
            </a:pPr>
            <a:r>
              <a:rPr lang="sv-SE" sz="1600" b="1" dirty="0" err="1">
                <a:latin typeface="Tahoma" pitchFamily="34" charset="0"/>
                <a:ea typeface="Tahoma" pitchFamily="34" charset="0"/>
                <a:cs typeface="Tahoma" pitchFamily="34" charset="0"/>
              </a:rPr>
              <a:t>Taille</a:t>
            </a:r>
            <a:r>
              <a:rPr lang="sv-SE" sz="1600" b="1" dirty="0">
                <a:latin typeface="Tahoma" pitchFamily="34" charset="0"/>
                <a:ea typeface="Tahoma" pitchFamily="34" charset="0"/>
                <a:cs typeface="Tahoma" pitchFamily="34" charset="0"/>
              </a:rPr>
              <a:t> de </a:t>
            </a:r>
            <a:r>
              <a:rPr lang="sv-SE" sz="1600" b="1" dirty="0" err="1">
                <a:latin typeface="Tahoma" pitchFamily="34" charset="0"/>
                <a:ea typeface="Tahoma" pitchFamily="34" charset="0"/>
                <a:cs typeface="Tahoma" pitchFamily="34" charset="0"/>
              </a:rPr>
              <a:t>police</a:t>
            </a:r>
            <a:r>
              <a:rPr lang="sv-SE" sz="1600" b="1"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Choisissez</a:t>
            </a:r>
            <a:r>
              <a:rPr lang="sv-SE" sz="1600" dirty="0">
                <a:latin typeface="Tahoma" pitchFamily="34" charset="0"/>
                <a:ea typeface="Tahoma" pitchFamily="34" charset="0"/>
                <a:cs typeface="Tahoma" pitchFamily="34" charset="0"/>
              </a:rPr>
              <a:t> la </a:t>
            </a:r>
            <a:r>
              <a:rPr lang="sv-SE" sz="1600" dirty="0" err="1">
                <a:latin typeface="Tahoma" pitchFamily="34" charset="0"/>
                <a:ea typeface="Tahoma" pitchFamily="34" charset="0"/>
                <a:cs typeface="Tahoma" pitchFamily="34" charset="0"/>
              </a:rPr>
              <a:t>taille</a:t>
            </a:r>
            <a:r>
              <a:rPr lang="sv-SE" sz="1600" dirty="0">
                <a:latin typeface="Tahoma" pitchFamily="34" charset="0"/>
                <a:ea typeface="Tahoma" pitchFamily="34" charset="0"/>
                <a:cs typeface="Tahoma" pitchFamily="34" charset="0"/>
              </a:rPr>
              <a:t> en </a:t>
            </a:r>
            <a:r>
              <a:rPr lang="sv-SE" sz="1600" dirty="0" err="1">
                <a:latin typeface="Tahoma" pitchFamily="34" charset="0"/>
                <a:ea typeface="Tahoma" pitchFamily="34" charset="0"/>
                <a:cs typeface="Tahoma" pitchFamily="34" charset="0"/>
              </a:rPr>
              <a:t>cliquant</a:t>
            </a:r>
            <a:r>
              <a:rPr lang="sv-SE" sz="1600" dirty="0">
                <a:latin typeface="Tahoma" pitchFamily="34" charset="0"/>
                <a:ea typeface="Tahoma" pitchFamily="34" charset="0"/>
                <a:cs typeface="Tahoma" pitchFamily="34" charset="0"/>
              </a:rPr>
              <a:t> sur la </a:t>
            </a:r>
            <a:r>
              <a:rPr lang="sv-SE" sz="1600" dirty="0" err="1">
                <a:latin typeface="Tahoma" pitchFamily="34" charset="0"/>
                <a:ea typeface="Tahoma" pitchFamily="34" charset="0"/>
                <a:cs typeface="Tahoma" pitchFamily="34" charset="0"/>
              </a:rPr>
              <a:t>petite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flèche</a:t>
            </a:r>
            <a:r>
              <a:rPr lang="sv-SE" sz="1600" dirty="0">
                <a:latin typeface="Tahoma" pitchFamily="34" charset="0"/>
                <a:ea typeface="Tahoma" pitchFamily="34" charset="0"/>
                <a:cs typeface="Tahoma" pitchFamily="34" charset="0"/>
              </a:rPr>
              <a:t>.</a:t>
            </a:r>
            <a:endParaRPr lang="sv-SE" sz="1600" b="1" dirty="0">
              <a:latin typeface="Tahoma" pitchFamily="34" charset="0"/>
              <a:ea typeface="Tahoma" pitchFamily="34" charset="0"/>
              <a:cs typeface="Tahoma" pitchFamily="34" charset="0"/>
            </a:endParaRPr>
          </a:p>
          <a:p>
            <a:pPr eaLnBrk="1" hangingPunct="1">
              <a:lnSpc>
                <a:spcPct val="90000"/>
              </a:lnSpc>
            </a:pPr>
            <a:endParaRPr lang="sv-SE" sz="1600" b="1" dirty="0">
              <a:latin typeface="Tahoma" pitchFamily="34" charset="0"/>
              <a:ea typeface="Tahoma" pitchFamily="34" charset="0"/>
              <a:cs typeface="Tahoma" pitchFamily="34" charset="0"/>
            </a:endParaRPr>
          </a:p>
          <a:p>
            <a:pPr eaLnBrk="1" hangingPunct="1">
              <a:lnSpc>
                <a:spcPct val="90000"/>
              </a:lnSpc>
            </a:pPr>
            <a:r>
              <a:rPr lang="sv-SE" sz="1600" b="1" dirty="0" err="1">
                <a:latin typeface="Tahoma" pitchFamily="34" charset="0"/>
                <a:ea typeface="Tahoma" pitchFamily="34" charset="0"/>
                <a:cs typeface="Tahoma" pitchFamily="34" charset="0"/>
              </a:rPr>
              <a:t>Gras</a:t>
            </a:r>
            <a:r>
              <a:rPr lang="sv-SE" sz="1600" b="1"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Cliquez</a:t>
            </a:r>
            <a:r>
              <a:rPr lang="sv-SE" sz="1600" dirty="0">
                <a:latin typeface="Tahoma" pitchFamily="34" charset="0"/>
                <a:ea typeface="Tahoma" pitchFamily="34" charset="0"/>
                <a:cs typeface="Tahoma" pitchFamily="34" charset="0"/>
              </a:rPr>
              <a:t> sur </a:t>
            </a:r>
            <a:r>
              <a:rPr lang="sv-SE" sz="1600" b="1" dirty="0">
                <a:latin typeface="Tahoma" pitchFamily="34" charset="0"/>
                <a:ea typeface="Tahoma" pitchFamily="34" charset="0"/>
                <a:cs typeface="Tahoma" pitchFamily="34" charset="0"/>
              </a:rPr>
              <a:t>F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obtenir</a:t>
            </a:r>
            <a:r>
              <a:rPr lang="sv-SE" sz="1600" dirty="0">
                <a:latin typeface="Tahoma" pitchFamily="34" charset="0"/>
                <a:ea typeface="Tahoma" pitchFamily="34" charset="0"/>
                <a:cs typeface="Tahoma" pitchFamily="34" charset="0"/>
              </a:rPr>
              <a:t> des </a:t>
            </a:r>
            <a:r>
              <a:rPr lang="sv-SE" sz="1600" dirty="0" err="1">
                <a:latin typeface="Tahoma" pitchFamily="34" charset="0"/>
                <a:ea typeface="Tahoma" pitchFamily="34" charset="0"/>
                <a:cs typeface="Tahoma" pitchFamily="34" charset="0"/>
              </a:rPr>
              <a:t>caractères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gras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Supprimez</a:t>
            </a:r>
            <a:r>
              <a:rPr lang="sv-SE" sz="1600" dirty="0">
                <a:latin typeface="Tahoma" pitchFamily="34" charset="0"/>
                <a:ea typeface="Tahoma" pitchFamily="34" charset="0"/>
                <a:cs typeface="Tahoma" pitchFamily="34" charset="0"/>
              </a:rPr>
              <a:t> les </a:t>
            </a:r>
            <a:r>
              <a:rPr lang="sv-SE" sz="1600" dirty="0" err="1">
                <a:latin typeface="Tahoma" pitchFamily="34" charset="0"/>
                <a:ea typeface="Tahoma" pitchFamily="34" charset="0"/>
                <a:cs typeface="Tahoma" pitchFamily="34" charset="0"/>
              </a:rPr>
              <a:t>caracteres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gras</a:t>
            </a:r>
            <a:r>
              <a:rPr lang="sv-SE" sz="1600" dirty="0">
                <a:latin typeface="Tahoma" pitchFamily="34" charset="0"/>
                <a:ea typeface="Tahoma" pitchFamily="34" charset="0"/>
                <a:cs typeface="Tahoma" pitchFamily="34" charset="0"/>
              </a:rPr>
              <a:t> en </a:t>
            </a:r>
            <a:r>
              <a:rPr lang="sv-SE" sz="1600" dirty="0" err="1">
                <a:latin typeface="Tahoma" pitchFamily="34" charset="0"/>
                <a:ea typeface="Tahoma" pitchFamily="34" charset="0"/>
                <a:cs typeface="Tahoma" pitchFamily="34" charset="0"/>
              </a:rPr>
              <a:t>cliquant</a:t>
            </a:r>
            <a:r>
              <a:rPr lang="sv-SE" sz="1600" dirty="0">
                <a:latin typeface="Tahoma" pitchFamily="34" charset="0"/>
                <a:ea typeface="Tahoma" pitchFamily="34" charset="0"/>
                <a:cs typeface="Tahoma" pitchFamily="34" charset="0"/>
              </a:rPr>
              <a:t> à nouveau sur </a:t>
            </a:r>
            <a:r>
              <a:rPr lang="sv-SE" sz="1600" b="1" dirty="0">
                <a:latin typeface="Tahoma" pitchFamily="34" charset="0"/>
                <a:ea typeface="Tahoma" pitchFamily="34" charset="0"/>
                <a:cs typeface="Tahoma" pitchFamily="34" charset="0"/>
              </a:rPr>
              <a:t>F</a:t>
            </a:r>
            <a:r>
              <a:rPr lang="sv-SE" sz="1600" dirty="0">
                <a:latin typeface="Tahoma" pitchFamily="34" charset="0"/>
                <a:ea typeface="Tahoma" pitchFamily="34" charset="0"/>
                <a:cs typeface="Tahoma" pitchFamily="34" charset="0"/>
              </a:rPr>
              <a:t>.</a:t>
            </a:r>
          </a:p>
          <a:p>
            <a:pPr eaLnBrk="1" hangingPunct="1">
              <a:lnSpc>
                <a:spcPct val="90000"/>
              </a:lnSpc>
            </a:pPr>
            <a:endParaRPr lang="sv-SE" sz="1600" dirty="0">
              <a:latin typeface="Tahoma" pitchFamily="34" charset="0"/>
              <a:ea typeface="Tahoma" pitchFamily="34" charset="0"/>
              <a:cs typeface="Tahoma" pitchFamily="34" charset="0"/>
            </a:endParaRPr>
          </a:p>
          <a:p>
            <a:pPr eaLnBrk="1" hangingPunct="1">
              <a:lnSpc>
                <a:spcPct val="90000"/>
              </a:lnSpc>
            </a:pPr>
            <a:r>
              <a:rPr lang="sv-SE" sz="1600" b="1" dirty="0" err="1">
                <a:latin typeface="Tahoma" pitchFamily="34" charset="0"/>
                <a:ea typeface="Tahoma" pitchFamily="34" charset="0"/>
                <a:cs typeface="Tahoma" pitchFamily="34" charset="0"/>
              </a:rPr>
              <a:t>Italique</a:t>
            </a:r>
            <a:r>
              <a:rPr lang="sv-SE" sz="1600" b="1"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Cliquez</a:t>
            </a:r>
            <a:r>
              <a:rPr lang="sv-SE" sz="1600" dirty="0">
                <a:latin typeface="Tahoma" pitchFamily="34" charset="0"/>
                <a:ea typeface="Tahoma" pitchFamily="34" charset="0"/>
                <a:cs typeface="Tahoma" pitchFamily="34" charset="0"/>
              </a:rPr>
              <a:t> sur </a:t>
            </a:r>
            <a:r>
              <a:rPr lang="sv-SE" sz="1600" b="1" i="1" dirty="0">
                <a:latin typeface="Tahoma" pitchFamily="34" charset="0"/>
                <a:ea typeface="Tahoma" pitchFamily="34" charset="0"/>
                <a:cs typeface="Tahoma" pitchFamily="34" charset="0"/>
              </a:rPr>
              <a:t>K</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obtenir</a:t>
            </a:r>
            <a:r>
              <a:rPr lang="sv-SE" sz="1600" dirty="0">
                <a:latin typeface="Tahoma" pitchFamily="34" charset="0"/>
                <a:ea typeface="Tahoma" pitchFamily="34" charset="0"/>
                <a:cs typeface="Tahoma" pitchFamily="34" charset="0"/>
              </a:rPr>
              <a:t> des </a:t>
            </a:r>
            <a:r>
              <a:rPr lang="sv-SE" sz="1600" dirty="0" err="1">
                <a:latin typeface="Tahoma" pitchFamily="34" charset="0"/>
                <a:ea typeface="Tahoma" pitchFamily="34" charset="0"/>
                <a:cs typeface="Tahoma" pitchFamily="34" charset="0"/>
              </a:rPr>
              <a:t>caractères</a:t>
            </a:r>
            <a:r>
              <a:rPr lang="sv-SE" sz="1600" dirty="0">
                <a:latin typeface="Tahoma" pitchFamily="34" charset="0"/>
                <a:ea typeface="Tahoma" pitchFamily="34" charset="0"/>
                <a:cs typeface="Tahoma" pitchFamily="34" charset="0"/>
              </a:rPr>
              <a:t> en </a:t>
            </a:r>
            <a:r>
              <a:rPr lang="sv-SE" sz="1600" dirty="0" err="1">
                <a:latin typeface="Tahoma" pitchFamily="34" charset="0"/>
                <a:ea typeface="Tahoma" pitchFamily="34" charset="0"/>
                <a:cs typeface="Tahoma" pitchFamily="34" charset="0"/>
              </a:rPr>
              <a:t>italique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Supprimez</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l’italique</a:t>
            </a:r>
            <a:r>
              <a:rPr lang="sv-SE" sz="1600" dirty="0">
                <a:latin typeface="Tahoma" pitchFamily="34" charset="0"/>
                <a:ea typeface="Tahoma" pitchFamily="34" charset="0"/>
                <a:cs typeface="Tahoma" pitchFamily="34" charset="0"/>
              </a:rPr>
              <a:t> en </a:t>
            </a:r>
            <a:r>
              <a:rPr lang="sv-SE" sz="1600" dirty="0" err="1">
                <a:latin typeface="Tahoma" pitchFamily="34" charset="0"/>
                <a:ea typeface="Tahoma" pitchFamily="34" charset="0"/>
                <a:cs typeface="Tahoma" pitchFamily="34" charset="0"/>
              </a:rPr>
              <a:t>cliquant</a:t>
            </a:r>
            <a:r>
              <a:rPr lang="sv-SE" sz="1600" dirty="0">
                <a:latin typeface="Tahoma" pitchFamily="34" charset="0"/>
                <a:ea typeface="Tahoma" pitchFamily="34" charset="0"/>
                <a:cs typeface="Tahoma" pitchFamily="34" charset="0"/>
              </a:rPr>
              <a:t> à nouveau sur </a:t>
            </a:r>
            <a:r>
              <a:rPr lang="sv-SE" sz="1600" b="1" i="1" dirty="0">
                <a:latin typeface="Tahoma" pitchFamily="34" charset="0"/>
                <a:ea typeface="Tahoma" pitchFamily="34" charset="0"/>
                <a:cs typeface="Tahoma" pitchFamily="34" charset="0"/>
              </a:rPr>
              <a:t>K</a:t>
            </a:r>
            <a:r>
              <a:rPr lang="sv-SE" sz="1600" dirty="0">
                <a:latin typeface="Tahoma" pitchFamily="34" charset="0"/>
                <a:ea typeface="Tahoma" pitchFamily="34" charset="0"/>
                <a:cs typeface="Tahoma" pitchFamily="34" charset="0"/>
              </a:rPr>
              <a:t>.</a:t>
            </a:r>
          </a:p>
          <a:p>
            <a:pPr eaLnBrk="1" hangingPunct="1">
              <a:lnSpc>
                <a:spcPct val="90000"/>
              </a:lnSpc>
            </a:pPr>
            <a:endParaRPr lang="sv-SE" sz="1600" dirty="0">
              <a:latin typeface="Tahoma" pitchFamily="34" charset="0"/>
              <a:ea typeface="Tahoma" pitchFamily="34" charset="0"/>
              <a:cs typeface="Tahoma" pitchFamily="34" charset="0"/>
            </a:endParaRPr>
          </a:p>
          <a:p>
            <a:pPr eaLnBrk="1" hangingPunct="1">
              <a:lnSpc>
                <a:spcPct val="90000"/>
              </a:lnSpc>
            </a:pPr>
            <a:r>
              <a:rPr lang="sv-SE" sz="1600" b="1" dirty="0" err="1">
                <a:latin typeface="Tahoma" pitchFamily="34" charset="0"/>
                <a:ea typeface="Tahoma" pitchFamily="34" charset="0"/>
                <a:cs typeface="Tahoma" pitchFamily="34" charset="0"/>
              </a:rPr>
              <a:t>Souligné</a:t>
            </a:r>
            <a:r>
              <a:rPr lang="sv-SE" sz="1600" b="1"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Cliquez</a:t>
            </a:r>
            <a:r>
              <a:rPr lang="sv-SE" sz="1600" dirty="0">
                <a:latin typeface="Tahoma" pitchFamily="34" charset="0"/>
                <a:ea typeface="Tahoma" pitchFamily="34" charset="0"/>
                <a:cs typeface="Tahoma" pitchFamily="34" charset="0"/>
              </a:rPr>
              <a:t> sur </a:t>
            </a:r>
            <a:r>
              <a:rPr lang="sv-SE" sz="1600" b="1" u="sng" dirty="0">
                <a:latin typeface="Tahoma" pitchFamily="34" charset="0"/>
                <a:ea typeface="Tahoma" pitchFamily="34" charset="0"/>
                <a:cs typeface="Tahoma" pitchFamily="34" charset="0"/>
              </a:rPr>
              <a:t>U</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souligner</a:t>
            </a:r>
            <a:r>
              <a:rPr lang="sv-SE" sz="1600" dirty="0">
                <a:latin typeface="Tahoma" pitchFamily="34" charset="0"/>
                <a:ea typeface="Tahoma" pitchFamily="34" charset="0"/>
                <a:cs typeface="Tahoma" pitchFamily="34" charset="0"/>
              </a:rPr>
              <a:t> le </a:t>
            </a:r>
            <a:r>
              <a:rPr lang="sv-SE" sz="1600" dirty="0" err="1">
                <a:latin typeface="Tahoma" pitchFamily="34" charset="0"/>
                <a:ea typeface="Tahoma" pitchFamily="34" charset="0"/>
                <a:cs typeface="Tahoma" pitchFamily="34" charset="0"/>
              </a:rPr>
              <a:t>texte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Enlevez</a:t>
            </a:r>
            <a:r>
              <a:rPr lang="sv-SE" sz="1600" dirty="0">
                <a:latin typeface="Tahoma" pitchFamily="34" charset="0"/>
                <a:ea typeface="Tahoma" pitchFamily="34" charset="0"/>
                <a:cs typeface="Tahoma" pitchFamily="34" charset="0"/>
              </a:rPr>
              <a:t> le </a:t>
            </a:r>
            <a:r>
              <a:rPr lang="sv-SE" sz="1600" dirty="0" err="1">
                <a:latin typeface="Tahoma" pitchFamily="34" charset="0"/>
                <a:ea typeface="Tahoma" pitchFamily="34" charset="0"/>
                <a:cs typeface="Tahoma" pitchFamily="34" charset="0"/>
              </a:rPr>
              <a:t>soulignement</a:t>
            </a:r>
            <a:r>
              <a:rPr lang="sv-SE" sz="1600" dirty="0">
                <a:latin typeface="Tahoma" pitchFamily="34" charset="0"/>
                <a:ea typeface="Tahoma" pitchFamily="34" charset="0"/>
                <a:cs typeface="Tahoma" pitchFamily="34" charset="0"/>
              </a:rPr>
              <a:t> en </a:t>
            </a:r>
            <a:r>
              <a:rPr lang="sv-SE" sz="1600" dirty="0" err="1">
                <a:latin typeface="Tahoma" pitchFamily="34" charset="0"/>
                <a:ea typeface="Tahoma" pitchFamily="34" charset="0"/>
                <a:cs typeface="Tahoma" pitchFamily="34" charset="0"/>
              </a:rPr>
              <a:t>cliquant</a:t>
            </a:r>
            <a:r>
              <a:rPr lang="sv-SE" sz="1600" dirty="0">
                <a:latin typeface="Tahoma" pitchFamily="34" charset="0"/>
                <a:ea typeface="Tahoma" pitchFamily="34" charset="0"/>
                <a:cs typeface="Tahoma" pitchFamily="34" charset="0"/>
              </a:rPr>
              <a:t> à nouveau sur </a:t>
            </a:r>
            <a:r>
              <a:rPr lang="sv-SE" sz="1600" b="1" u="sng" dirty="0">
                <a:latin typeface="Tahoma" pitchFamily="34" charset="0"/>
                <a:ea typeface="Tahoma" pitchFamily="34" charset="0"/>
                <a:cs typeface="Tahoma" pitchFamily="34" charset="0"/>
              </a:rPr>
              <a:t>U</a:t>
            </a:r>
            <a:r>
              <a:rPr lang="sv-SE" sz="1600" dirty="0">
                <a:latin typeface="Tahoma" pitchFamily="34" charset="0"/>
                <a:ea typeface="Tahoma" pitchFamily="34" charset="0"/>
                <a:cs typeface="Tahoma" pitchFamily="34" charset="0"/>
              </a:rPr>
              <a:t>. </a:t>
            </a:r>
          </a:p>
        </p:txBody>
      </p:sp>
      <p:sp>
        <p:nvSpPr>
          <p:cNvPr id="155658" name="AutoShape 10"/>
          <p:cNvSpPr>
            <a:spLocks noChangeArrowheads="1"/>
          </p:cNvSpPr>
          <p:nvPr/>
        </p:nvSpPr>
        <p:spPr bwMode="auto">
          <a:xfrm>
            <a:off x="1691679" y="560392"/>
            <a:ext cx="1800201" cy="846451"/>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155659" name="Line 11"/>
          <p:cNvSpPr>
            <a:spLocks noChangeShapeType="1"/>
          </p:cNvSpPr>
          <p:nvPr/>
        </p:nvSpPr>
        <p:spPr bwMode="auto">
          <a:xfrm flipV="1">
            <a:off x="1116013" y="1340767"/>
            <a:ext cx="575666" cy="503906"/>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155660" name="Line 12"/>
          <p:cNvSpPr>
            <a:spLocks noChangeShapeType="1"/>
          </p:cNvSpPr>
          <p:nvPr/>
        </p:nvSpPr>
        <p:spPr bwMode="auto">
          <a:xfrm flipH="1" flipV="1">
            <a:off x="3491879" y="1340766"/>
            <a:ext cx="3456607" cy="503907"/>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pic>
        <p:nvPicPr>
          <p:cNvPr id="20486" name="Picture 13" descr="Word"/>
          <p:cNvPicPr>
            <a:picLocks noChangeAspect="1" noChangeArrowheads="1"/>
          </p:cNvPicPr>
          <p:nvPr/>
        </p:nvPicPr>
        <p:blipFill>
          <a:blip r:embed="rId3" cstate="print"/>
          <a:srcRect/>
          <a:stretch>
            <a:fillRect/>
          </a:stretch>
        </p:blipFill>
        <p:spPr bwMode="auto">
          <a:xfrm>
            <a:off x="1116013" y="1844675"/>
            <a:ext cx="5868987" cy="630238"/>
          </a:xfrm>
          <a:prstGeom prst="rect">
            <a:avLst/>
          </a:prstGeom>
          <a:noFill/>
          <a:ln w="9525">
            <a:noFill/>
            <a:miter lim="800000"/>
            <a:headEnd/>
            <a:tailEnd/>
          </a:ln>
        </p:spPr>
      </p:pic>
      <p:sp>
        <p:nvSpPr>
          <p:cNvPr id="155662" name="AutoShape 14"/>
          <p:cNvSpPr>
            <a:spLocks noChangeArrowheads="1"/>
          </p:cNvSpPr>
          <p:nvPr/>
        </p:nvSpPr>
        <p:spPr bwMode="auto">
          <a:xfrm>
            <a:off x="1403350" y="2636838"/>
            <a:ext cx="1368425" cy="431800"/>
          </a:xfrm>
          <a:prstGeom prst="wedgeRoundRectCallout">
            <a:avLst>
              <a:gd name="adj1" fmla="val 141370"/>
              <a:gd name="adj2" fmla="val -14952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Police</a:t>
            </a:r>
          </a:p>
        </p:txBody>
      </p:sp>
      <p:sp>
        <p:nvSpPr>
          <p:cNvPr id="155663" name="AutoShape 15"/>
          <p:cNvSpPr>
            <a:spLocks noChangeArrowheads="1"/>
          </p:cNvSpPr>
          <p:nvPr/>
        </p:nvSpPr>
        <p:spPr bwMode="auto">
          <a:xfrm>
            <a:off x="2987824" y="2636838"/>
            <a:ext cx="1511151" cy="432122"/>
          </a:xfrm>
          <a:prstGeom prst="wedgeRoundRectCallout">
            <a:avLst>
              <a:gd name="adj1" fmla="val 83852"/>
              <a:gd name="adj2" fmla="val -14228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err="1">
                <a:latin typeface="Tahoma" pitchFamily="34" charset="0"/>
                <a:ea typeface="Tahoma" pitchFamily="34" charset="0"/>
                <a:cs typeface="Tahoma" pitchFamily="34" charset="0"/>
              </a:rPr>
              <a:t>Taille</a:t>
            </a:r>
            <a:r>
              <a:rPr lang="sv-SE" sz="1200" b="1" dirty="0">
                <a:latin typeface="Tahoma" pitchFamily="34" charset="0"/>
                <a:ea typeface="Tahoma" pitchFamily="34" charset="0"/>
                <a:cs typeface="Tahoma" pitchFamily="34" charset="0"/>
              </a:rPr>
              <a:t> de </a:t>
            </a:r>
            <a:r>
              <a:rPr lang="sv-SE" sz="1200" b="1" dirty="0" err="1">
                <a:latin typeface="Tahoma" pitchFamily="34" charset="0"/>
                <a:ea typeface="Tahoma" pitchFamily="34" charset="0"/>
                <a:cs typeface="Tahoma" pitchFamily="34" charset="0"/>
              </a:rPr>
              <a:t>police</a:t>
            </a:r>
            <a:endParaRPr lang="sv-SE" sz="1200" b="1" dirty="0">
              <a:latin typeface="Tahoma" pitchFamily="34" charset="0"/>
              <a:ea typeface="Tahoma" pitchFamily="34" charset="0"/>
              <a:cs typeface="Tahoma" pitchFamily="34" charset="0"/>
            </a:endParaRPr>
          </a:p>
        </p:txBody>
      </p:sp>
      <p:sp>
        <p:nvSpPr>
          <p:cNvPr id="155664" name="AutoShape 16"/>
          <p:cNvSpPr>
            <a:spLocks noChangeArrowheads="1"/>
          </p:cNvSpPr>
          <p:nvPr/>
        </p:nvSpPr>
        <p:spPr bwMode="auto">
          <a:xfrm>
            <a:off x="4499992" y="2636912"/>
            <a:ext cx="1006475" cy="431800"/>
          </a:xfrm>
          <a:prstGeom prst="wedgeRoundRectCallout">
            <a:avLst>
              <a:gd name="adj1" fmla="val 52247"/>
              <a:gd name="adj2" fmla="val -12653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err="1">
                <a:latin typeface="Tahoma" pitchFamily="34" charset="0"/>
                <a:ea typeface="Tahoma" pitchFamily="34" charset="0"/>
                <a:cs typeface="Tahoma" pitchFamily="34" charset="0"/>
              </a:rPr>
              <a:t>Gras</a:t>
            </a:r>
            <a:endParaRPr lang="sv-SE" sz="1200" b="1" dirty="0">
              <a:latin typeface="Tahoma" pitchFamily="34" charset="0"/>
              <a:ea typeface="Tahoma" pitchFamily="34" charset="0"/>
              <a:cs typeface="Tahoma" pitchFamily="34" charset="0"/>
            </a:endParaRPr>
          </a:p>
        </p:txBody>
      </p:sp>
      <p:sp>
        <p:nvSpPr>
          <p:cNvPr id="155665" name="AutoShape 17"/>
          <p:cNvSpPr>
            <a:spLocks noChangeArrowheads="1"/>
          </p:cNvSpPr>
          <p:nvPr/>
        </p:nvSpPr>
        <p:spPr bwMode="auto">
          <a:xfrm>
            <a:off x="5508104" y="2636912"/>
            <a:ext cx="1154113" cy="431800"/>
          </a:xfrm>
          <a:prstGeom prst="wedgeRoundRectCallout">
            <a:avLst>
              <a:gd name="adj1" fmla="val -4901"/>
              <a:gd name="adj2" fmla="val -11944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err="1">
                <a:latin typeface="Tahoma" pitchFamily="34" charset="0"/>
                <a:ea typeface="Tahoma" pitchFamily="34" charset="0"/>
                <a:cs typeface="Tahoma" pitchFamily="34" charset="0"/>
              </a:rPr>
              <a:t>Italique</a:t>
            </a:r>
            <a:endParaRPr lang="sv-SE" sz="1200" b="1" dirty="0">
              <a:latin typeface="Tahoma" pitchFamily="34" charset="0"/>
              <a:ea typeface="Tahoma" pitchFamily="34" charset="0"/>
              <a:cs typeface="Tahoma" pitchFamily="34" charset="0"/>
            </a:endParaRPr>
          </a:p>
        </p:txBody>
      </p:sp>
      <p:sp>
        <p:nvSpPr>
          <p:cNvPr id="155666" name="AutoShape 18"/>
          <p:cNvSpPr>
            <a:spLocks noChangeArrowheads="1"/>
          </p:cNvSpPr>
          <p:nvPr/>
        </p:nvSpPr>
        <p:spPr bwMode="auto">
          <a:xfrm>
            <a:off x="6516216" y="2636912"/>
            <a:ext cx="1656234" cy="432122"/>
          </a:xfrm>
          <a:prstGeom prst="wedgeRoundRectCallout">
            <a:avLst>
              <a:gd name="adj1" fmla="val -40167"/>
              <a:gd name="adj2" fmla="val -12269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err="1">
                <a:latin typeface="Tahoma" pitchFamily="34" charset="0"/>
                <a:ea typeface="Tahoma" pitchFamily="34" charset="0"/>
                <a:cs typeface="Tahoma" pitchFamily="34" charset="0"/>
              </a:rPr>
              <a:t>Souligné</a:t>
            </a:r>
            <a:endParaRPr lang="sv-SE" sz="12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55660"/>
                                        </p:tgtEl>
                                        <p:attrNameLst>
                                          <p:attrName>style.visibility</p:attrName>
                                        </p:attrNameLst>
                                      </p:cBhvr>
                                      <p:to>
                                        <p:strVal val="visible"/>
                                      </p:to>
                                    </p:set>
                                    <p:animEffect transition="in" filter="barn(inVertical)">
                                      <p:cBhvr>
                                        <p:cTn id="7" dur="500"/>
                                        <p:tgtEl>
                                          <p:spTgt spid="15566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5659"/>
                                        </p:tgtEl>
                                        <p:attrNameLst>
                                          <p:attrName>style.visibility</p:attrName>
                                        </p:attrNameLst>
                                      </p:cBhvr>
                                      <p:to>
                                        <p:strVal val="visible"/>
                                      </p:to>
                                    </p:set>
                                    <p:animEffect transition="in" filter="barn(inVertical)">
                                      <p:cBhvr>
                                        <p:cTn id="10" dur="500"/>
                                        <p:tgtEl>
                                          <p:spTgt spid="15565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55658"/>
                                        </p:tgtEl>
                                        <p:attrNameLst>
                                          <p:attrName>style.visibility</p:attrName>
                                        </p:attrNameLst>
                                      </p:cBhvr>
                                      <p:to>
                                        <p:strVal val="visible"/>
                                      </p:to>
                                    </p:set>
                                    <p:animEffect transition="in" filter="barn(inVertical)">
                                      <p:cBhvr>
                                        <p:cTn id="13" dur="500"/>
                                        <p:tgtEl>
                                          <p:spTgt spid="15565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55654">
                                            <p:txEl>
                                              <p:pRg st="0" end="0"/>
                                            </p:txEl>
                                          </p:spTgt>
                                        </p:tgtEl>
                                        <p:attrNameLst>
                                          <p:attrName>style.visibility</p:attrName>
                                        </p:attrNameLst>
                                      </p:cBhvr>
                                      <p:to>
                                        <p:strVal val="visible"/>
                                      </p:to>
                                    </p:set>
                                    <p:animEffect transition="in" filter="barn(inVertical)">
                                      <p:cBhvr>
                                        <p:cTn id="18" dur="500"/>
                                        <p:tgtEl>
                                          <p:spTgt spid="155654">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55662"/>
                                        </p:tgtEl>
                                        <p:attrNameLst>
                                          <p:attrName>style.visibility</p:attrName>
                                        </p:attrNameLst>
                                      </p:cBhvr>
                                      <p:to>
                                        <p:strVal val="visible"/>
                                      </p:to>
                                    </p:set>
                                    <p:animEffect transition="in" filter="barn(inVertical)">
                                      <p:cBhvr>
                                        <p:cTn id="23" dur="500"/>
                                        <p:tgtEl>
                                          <p:spTgt spid="15566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55654">
                                            <p:txEl>
                                              <p:pRg st="2" end="2"/>
                                            </p:txEl>
                                          </p:spTgt>
                                        </p:tgtEl>
                                        <p:attrNameLst>
                                          <p:attrName>style.visibility</p:attrName>
                                        </p:attrNameLst>
                                      </p:cBhvr>
                                      <p:to>
                                        <p:strVal val="visible"/>
                                      </p:to>
                                    </p:set>
                                    <p:animEffect transition="in" filter="barn(inVertical)">
                                      <p:cBhvr>
                                        <p:cTn id="28" dur="500"/>
                                        <p:tgtEl>
                                          <p:spTgt spid="155654">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55663"/>
                                        </p:tgtEl>
                                        <p:attrNameLst>
                                          <p:attrName>style.visibility</p:attrName>
                                        </p:attrNameLst>
                                      </p:cBhvr>
                                      <p:to>
                                        <p:strVal val="visible"/>
                                      </p:to>
                                    </p:set>
                                    <p:animEffect transition="in" filter="barn(inVertical)">
                                      <p:cBhvr>
                                        <p:cTn id="33" dur="500"/>
                                        <p:tgtEl>
                                          <p:spTgt spid="15566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55654">
                                            <p:txEl>
                                              <p:pRg st="3" end="3"/>
                                            </p:txEl>
                                          </p:spTgt>
                                        </p:tgtEl>
                                        <p:attrNameLst>
                                          <p:attrName>style.visibility</p:attrName>
                                        </p:attrNameLst>
                                      </p:cBhvr>
                                      <p:to>
                                        <p:strVal val="visible"/>
                                      </p:to>
                                    </p:set>
                                    <p:animEffect transition="in" filter="barn(inVertical)">
                                      <p:cBhvr>
                                        <p:cTn id="38" dur="500"/>
                                        <p:tgtEl>
                                          <p:spTgt spid="155654">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55664"/>
                                        </p:tgtEl>
                                        <p:attrNameLst>
                                          <p:attrName>style.visibility</p:attrName>
                                        </p:attrNameLst>
                                      </p:cBhvr>
                                      <p:to>
                                        <p:strVal val="visible"/>
                                      </p:to>
                                    </p:set>
                                    <p:animEffect transition="in" filter="barn(inVertical)">
                                      <p:cBhvr>
                                        <p:cTn id="43" dur="500"/>
                                        <p:tgtEl>
                                          <p:spTgt spid="15566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55654">
                                            <p:txEl>
                                              <p:pRg st="5" end="5"/>
                                            </p:txEl>
                                          </p:spTgt>
                                        </p:tgtEl>
                                        <p:attrNameLst>
                                          <p:attrName>style.visibility</p:attrName>
                                        </p:attrNameLst>
                                      </p:cBhvr>
                                      <p:to>
                                        <p:strVal val="visible"/>
                                      </p:to>
                                    </p:set>
                                    <p:animEffect transition="in" filter="barn(inVertical)">
                                      <p:cBhvr>
                                        <p:cTn id="48" dur="500"/>
                                        <p:tgtEl>
                                          <p:spTgt spid="155654">
                                            <p:txEl>
                                              <p:pRg st="5" end="5"/>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55665"/>
                                        </p:tgtEl>
                                        <p:attrNameLst>
                                          <p:attrName>style.visibility</p:attrName>
                                        </p:attrNameLst>
                                      </p:cBhvr>
                                      <p:to>
                                        <p:strVal val="visible"/>
                                      </p:to>
                                    </p:set>
                                    <p:animEffect transition="in" filter="barn(inVertical)">
                                      <p:cBhvr>
                                        <p:cTn id="53" dur="500"/>
                                        <p:tgtEl>
                                          <p:spTgt spid="15566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55654">
                                            <p:txEl>
                                              <p:pRg st="7" end="7"/>
                                            </p:txEl>
                                          </p:spTgt>
                                        </p:tgtEl>
                                        <p:attrNameLst>
                                          <p:attrName>style.visibility</p:attrName>
                                        </p:attrNameLst>
                                      </p:cBhvr>
                                      <p:to>
                                        <p:strVal val="visible"/>
                                      </p:to>
                                    </p:set>
                                    <p:animEffect transition="in" filter="barn(inVertical)">
                                      <p:cBhvr>
                                        <p:cTn id="58" dur="500"/>
                                        <p:tgtEl>
                                          <p:spTgt spid="155654">
                                            <p:txEl>
                                              <p:pRg st="7" end="7"/>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55666"/>
                                        </p:tgtEl>
                                        <p:attrNameLst>
                                          <p:attrName>style.visibility</p:attrName>
                                        </p:attrNameLst>
                                      </p:cBhvr>
                                      <p:to>
                                        <p:strVal val="visible"/>
                                      </p:to>
                                    </p:set>
                                    <p:animEffect transition="in" filter="barn(inVertical)">
                                      <p:cBhvr>
                                        <p:cTn id="63" dur="500"/>
                                        <p:tgtEl>
                                          <p:spTgt spid="15566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155654">
                                            <p:txEl>
                                              <p:pRg st="9" end="9"/>
                                            </p:txEl>
                                          </p:spTgt>
                                        </p:tgtEl>
                                        <p:attrNameLst>
                                          <p:attrName>style.visibility</p:attrName>
                                        </p:attrNameLst>
                                      </p:cBhvr>
                                      <p:to>
                                        <p:strVal val="visible"/>
                                      </p:to>
                                    </p:set>
                                    <p:animEffect transition="in" filter="barn(inVertical)">
                                      <p:cBhvr>
                                        <p:cTn id="68" dur="500"/>
                                        <p:tgtEl>
                                          <p:spTgt spid="15565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4" grpId="0" build="p"/>
      <p:bldP spid="155658" grpId="0" animBg="1"/>
      <p:bldP spid="155659" grpId="0" animBg="1"/>
      <p:bldP spid="155660" grpId="0" animBg="1"/>
      <p:bldP spid="155662" grpId="0" animBg="1"/>
      <p:bldP spid="155663" grpId="0" animBg="1"/>
      <p:bldP spid="155664" grpId="0" animBg="1"/>
      <p:bldP spid="155665" grpId="0" animBg="1"/>
      <p:bldP spid="15566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323528" y="260648"/>
            <a:ext cx="8640960" cy="6264696"/>
          </a:xfrm>
        </p:spPr>
        <p:txBody>
          <a:bodyPr>
            <a:normAutofit fontScale="47500" lnSpcReduction="20000"/>
          </a:bodyPr>
          <a:lstStyle/>
          <a:p>
            <a:pPr marL="274320" indent="-274320" eaLnBrk="1" fontAlgn="auto" hangingPunct="1">
              <a:spcAft>
                <a:spcPts val="0"/>
              </a:spcAft>
              <a:buNone/>
              <a:defRPr/>
            </a:pPr>
            <a:r>
              <a:rPr lang="sv-SE" sz="4200" b="1" dirty="0">
                <a:solidFill>
                  <a:schemeClr val="tx2"/>
                </a:solidFill>
                <a:latin typeface="Tahoma" pitchFamily="34" charset="0"/>
                <a:ea typeface="Tahoma" pitchFamily="34" charset="0"/>
                <a:cs typeface="Tahoma" pitchFamily="34" charset="0"/>
              </a:rPr>
              <a:t>Les </a:t>
            </a:r>
            <a:r>
              <a:rPr lang="sv-SE" sz="4200" b="1" dirty="0" err="1">
                <a:solidFill>
                  <a:schemeClr val="tx2"/>
                </a:solidFill>
                <a:latin typeface="Tahoma" pitchFamily="34" charset="0"/>
                <a:ea typeface="Tahoma" pitchFamily="34" charset="0"/>
                <a:cs typeface="Tahoma" pitchFamily="34" charset="0"/>
              </a:rPr>
              <a:t>différentes</a:t>
            </a:r>
            <a:r>
              <a:rPr lang="sv-SE" sz="4200" b="1" dirty="0">
                <a:solidFill>
                  <a:schemeClr val="tx2"/>
                </a:solidFill>
                <a:latin typeface="Tahoma" pitchFamily="34" charset="0"/>
                <a:ea typeface="Tahoma" pitchFamily="34" charset="0"/>
                <a:cs typeface="Tahoma" pitchFamily="34" charset="0"/>
              </a:rPr>
              <a:t> </a:t>
            </a:r>
            <a:r>
              <a:rPr lang="sv-SE" sz="4200" b="1" dirty="0" err="1">
                <a:solidFill>
                  <a:schemeClr val="tx2"/>
                </a:solidFill>
                <a:latin typeface="Tahoma" pitchFamily="34" charset="0"/>
                <a:ea typeface="Tahoma" pitchFamily="34" charset="0"/>
                <a:cs typeface="Tahoma" pitchFamily="34" charset="0"/>
              </a:rPr>
              <a:t>polices</a:t>
            </a:r>
            <a:endParaRPr lang="sv-SE" sz="4200" b="1" dirty="0">
              <a:solidFill>
                <a:schemeClr val="tx2"/>
              </a:solidFill>
              <a:latin typeface="Tahoma" pitchFamily="34" charset="0"/>
              <a:ea typeface="Tahoma" pitchFamily="34" charset="0"/>
              <a:cs typeface="Tahoma" pitchFamily="34" charset="0"/>
            </a:endParaRPr>
          </a:p>
          <a:p>
            <a:pPr marL="274320" indent="-274320" eaLnBrk="1" fontAlgn="auto" hangingPunct="1">
              <a:spcAft>
                <a:spcPts val="0"/>
              </a:spcAft>
              <a:buNone/>
              <a:defRPr/>
            </a:pPr>
            <a:endParaRPr lang="sv-SE" b="1" dirty="0">
              <a:solidFill>
                <a:schemeClr val="accent1"/>
              </a:solidFill>
              <a:latin typeface="Arial Black" pitchFamily="34" charset="0"/>
            </a:endParaRPr>
          </a:p>
          <a:p>
            <a:pPr marL="274320" indent="-274320" eaLnBrk="1" fontAlgn="auto" hangingPunct="1">
              <a:spcAft>
                <a:spcPts val="0"/>
              </a:spcAft>
              <a:buNone/>
              <a:defRPr/>
            </a:pPr>
            <a:r>
              <a:rPr lang="sv-SE" dirty="0">
                <a:latin typeface="Arial Black" pitchFamily="34" charset="0"/>
              </a:rPr>
              <a:t>Arial 		</a:t>
            </a:r>
            <a:r>
              <a:rPr lang="sv-SE" dirty="0">
                <a:latin typeface="Mistral" pitchFamily="66" charset="0"/>
              </a:rPr>
              <a:t>mistral      	  </a:t>
            </a:r>
            <a:r>
              <a:rPr lang="sv-SE" dirty="0" err="1">
                <a:latin typeface="Engravers MT" pitchFamily="18" charset="0"/>
              </a:rPr>
              <a:t>Engravers</a:t>
            </a:r>
            <a:r>
              <a:rPr lang="sv-SE" dirty="0">
                <a:latin typeface="Engravers MT" pitchFamily="18" charset="0"/>
              </a:rPr>
              <a:t> </a:t>
            </a:r>
            <a:r>
              <a:rPr lang="sv-SE" dirty="0" err="1">
                <a:latin typeface="Engravers MT" pitchFamily="18" charset="0"/>
              </a:rPr>
              <a:t>mt</a:t>
            </a:r>
            <a:r>
              <a:rPr lang="sv-SE" dirty="0">
                <a:latin typeface="Engravers MT" pitchFamily="18" charset="0"/>
              </a:rPr>
              <a:t>  </a:t>
            </a:r>
            <a:r>
              <a:rPr lang="sv-SE" dirty="0">
                <a:latin typeface="Curlz MT" pitchFamily="82" charset="0"/>
              </a:rPr>
              <a:t> 	</a:t>
            </a:r>
            <a:r>
              <a:rPr lang="sv-SE" dirty="0" err="1">
                <a:latin typeface="Curlz MT" pitchFamily="82" charset="0"/>
              </a:rPr>
              <a:t>curlz</a:t>
            </a:r>
            <a:r>
              <a:rPr lang="sv-SE" dirty="0">
                <a:latin typeface="Curlz MT" pitchFamily="82" charset="0"/>
              </a:rPr>
              <a:t> MT  </a:t>
            </a:r>
            <a:endParaRPr lang="sv-SE" dirty="0">
              <a:latin typeface="Times New Roman" pitchFamily="18" charset="0"/>
              <a:cs typeface="Times New Roman" pitchFamily="18" charset="0"/>
            </a:endParaRPr>
          </a:p>
          <a:p>
            <a:pPr marL="274320" indent="-274320" eaLnBrk="1" fontAlgn="auto" hangingPunct="1">
              <a:spcAft>
                <a:spcPts val="0"/>
              </a:spcAft>
              <a:buFont typeface="Wingdings"/>
              <a:buNone/>
              <a:defRPr/>
            </a:pPr>
            <a:r>
              <a:rPr lang="sv-SE" dirty="0">
                <a:latin typeface="Times New Roman" pitchFamily="18" charset="0"/>
                <a:cs typeface="Times New Roman" pitchFamily="18" charset="0"/>
              </a:rPr>
              <a:t> </a:t>
            </a:r>
          </a:p>
          <a:p>
            <a:pPr marL="274320" indent="-274320" eaLnBrk="1" fontAlgn="auto" hangingPunct="1">
              <a:spcAft>
                <a:spcPts val="0"/>
              </a:spcAft>
              <a:buFont typeface="Wingdings"/>
              <a:buNone/>
              <a:defRPr/>
            </a:pPr>
            <a:r>
              <a:rPr lang="sv-SE" dirty="0">
                <a:latin typeface="Times New Roman" pitchFamily="18" charset="0"/>
                <a:cs typeface="Times New Roman" pitchFamily="18" charset="0"/>
              </a:rPr>
              <a:t>Times New Roman </a:t>
            </a:r>
            <a:r>
              <a:rPr lang="sv-SE" dirty="0">
                <a:latin typeface="Times New Roman" pitchFamily="18" charset="0"/>
                <a:cs typeface="David" pitchFamily="2" charset="-79"/>
              </a:rPr>
              <a:t> </a:t>
            </a:r>
            <a:r>
              <a:rPr lang="ar-IQ" dirty="0">
                <a:latin typeface="Times New Roman" pitchFamily="18" charset="0"/>
                <a:cs typeface="David" pitchFamily="2" charset="-79"/>
              </a:rPr>
              <a:t>ا</a:t>
            </a:r>
            <a:r>
              <a:rPr lang="ar-IQ" dirty="0">
                <a:latin typeface="Times New Roman" pitchFamily="18" charset="0"/>
                <a:cs typeface="Andalus" pitchFamily="2" charset="-78"/>
              </a:rPr>
              <a:t>ندلسي </a:t>
            </a:r>
            <a:endParaRPr lang="sv-SE" dirty="0">
              <a:latin typeface="Times New Roman" pitchFamily="18" charset="0"/>
              <a:cs typeface="Andalus" pitchFamily="2" charset="-78"/>
            </a:endParaRPr>
          </a:p>
          <a:p>
            <a:pPr marL="274320" indent="-274320" eaLnBrk="1" fontAlgn="auto" hangingPunct="1">
              <a:spcAft>
                <a:spcPts val="0"/>
              </a:spcAft>
              <a:buFont typeface="Wingdings"/>
              <a:buNone/>
              <a:defRPr/>
            </a:pPr>
            <a:r>
              <a:rPr lang="sv-SE" dirty="0">
                <a:latin typeface="Times New Roman" pitchFamily="18" charset="0"/>
                <a:cs typeface="Andalus" pitchFamily="2" charset="-78"/>
              </a:rPr>
              <a:t>	</a:t>
            </a:r>
            <a:endParaRPr lang="sv-SE" b="1" dirty="0">
              <a:solidFill>
                <a:schemeClr val="accent1"/>
              </a:solidFill>
              <a:latin typeface="Times New Roman" pitchFamily="18" charset="0"/>
              <a:cs typeface="Times New Roman" pitchFamily="18" charset="0"/>
            </a:endParaRPr>
          </a:p>
          <a:p>
            <a:pPr marL="274320" indent="-274320" eaLnBrk="1" fontAlgn="auto" hangingPunct="1">
              <a:lnSpc>
                <a:spcPct val="170000"/>
              </a:lnSpc>
              <a:spcAft>
                <a:spcPts val="0"/>
              </a:spcAft>
              <a:buNone/>
              <a:defRPr/>
            </a:pPr>
            <a:r>
              <a:rPr lang="sv-SE" sz="4200" b="1" dirty="0">
                <a:solidFill>
                  <a:schemeClr val="tx2"/>
                </a:solidFill>
                <a:latin typeface="Tahoma" pitchFamily="34" charset="0"/>
                <a:ea typeface="Tahoma" pitchFamily="34" charset="0"/>
                <a:cs typeface="Tahoma" pitchFamily="34" charset="0"/>
              </a:rPr>
              <a:t>Les </a:t>
            </a:r>
            <a:r>
              <a:rPr lang="sv-SE" sz="4200" b="1" dirty="0" err="1">
                <a:solidFill>
                  <a:schemeClr val="tx2"/>
                </a:solidFill>
                <a:latin typeface="Tahoma" pitchFamily="34" charset="0"/>
                <a:ea typeface="Tahoma" pitchFamily="34" charset="0"/>
                <a:cs typeface="Tahoma" pitchFamily="34" charset="0"/>
              </a:rPr>
              <a:t>différentes</a:t>
            </a:r>
            <a:r>
              <a:rPr lang="sv-SE" sz="4200" b="1" dirty="0">
                <a:solidFill>
                  <a:schemeClr val="tx2"/>
                </a:solidFill>
                <a:latin typeface="Tahoma" pitchFamily="34" charset="0"/>
                <a:ea typeface="Tahoma" pitchFamily="34" charset="0"/>
                <a:cs typeface="Tahoma" pitchFamily="34" charset="0"/>
              </a:rPr>
              <a:t> </a:t>
            </a:r>
            <a:r>
              <a:rPr lang="sv-SE" sz="4200" b="1" dirty="0" err="1">
                <a:solidFill>
                  <a:schemeClr val="tx2"/>
                </a:solidFill>
                <a:latin typeface="Tahoma" pitchFamily="34" charset="0"/>
                <a:ea typeface="Tahoma" pitchFamily="34" charset="0"/>
                <a:cs typeface="Tahoma" pitchFamily="34" charset="0"/>
              </a:rPr>
              <a:t>tailles</a:t>
            </a:r>
            <a:r>
              <a:rPr lang="sv-SE" sz="4200" b="1" dirty="0">
                <a:solidFill>
                  <a:schemeClr val="tx2"/>
                </a:solidFill>
                <a:latin typeface="Tahoma" pitchFamily="34" charset="0"/>
                <a:ea typeface="Tahoma" pitchFamily="34" charset="0"/>
                <a:cs typeface="Tahoma" pitchFamily="34" charset="0"/>
              </a:rPr>
              <a:t> de </a:t>
            </a:r>
            <a:r>
              <a:rPr lang="sv-SE" sz="4200" b="1" dirty="0" err="1">
                <a:solidFill>
                  <a:schemeClr val="tx2"/>
                </a:solidFill>
                <a:latin typeface="Tahoma" pitchFamily="34" charset="0"/>
                <a:ea typeface="Tahoma" pitchFamily="34" charset="0"/>
                <a:cs typeface="Tahoma" pitchFamily="34" charset="0"/>
              </a:rPr>
              <a:t>police</a:t>
            </a:r>
            <a:endParaRPr lang="sv-SE" sz="4200" b="1" dirty="0">
              <a:solidFill>
                <a:schemeClr val="tx2"/>
              </a:solidFill>
              <a:latin typeface="Tahoma" pitchFamily="34" charset="0"/>
              <a:ea typeface="Tahoma" pitchFamily="34" charset="0"/>
              <a:cs typeface="Tahoma" pitchFamily="34" charset="0"/>
            </a:endParaRPr>
          </a:p>
          <a:p>
            <a:pPr marL="274320" indent="-274320" eaLnBrk="1" fontAlgn="auto" hangingPunct="1">
              <a:spcAft>
                <a:spcPts val="0"/>
              </a:spcAft>
              <a:buFont typeface="Wingdings"/>
              <a:buNone/>
              <a:defRPr/>
            </a:pPr>
            <a:r>
              <a:rPr lang="ar-IQ" sz="1400" dirty="0">
                <a:latin typeface="Times New Roman" pitchFamily="18" charset="0"/>
                <a:cs typeface="+mj-cs"/>
              </a:rPr>
              <a:t>       </a:t>
            </a:r>
            <a:r>
              <a:rPr lang="sv-SE" sz="1400" dirty="0">
                <a:latin typeface="Times New Roman" pitchFamily="18" charset="0"/>
                <a:cs typeface="+mj-cs"/>
              </a:rPr>
              <a:t>Teckenstorlek 14	</a:t>
            </a:r>
            <a:r>
              <a:rPr lang="ar-IQ" dirty="0">
                <a:latin typeface="Times New Roman" pitchFamily="18" charset="0"/>
                <a:cs typeface="+mj-cs"/>
              </a:rPr>
              <a:t> </a:t>
            </a:r>
            <a:r>
              <a:rPr lang="sv-SE" dirty="0">
                <a:latin typeface="Times New Roman" pitchFamily="18" charset="0"/>
              </a:rPr>
              <a:t>Teckenstorlek 20</a:t>
            </a:r>
            <a:r>
              <a:rPr lang="ar-IQ" sz="2000" dirty="0">
                <a:latin typeface="Times New Roman" pitchFamily="18" charset="0"/>
                <a:cs typeface="+mj-cs"/>
              </a:rPr>
              <a:t> </a:t>
            </a:r>
            <a:r>
              <a:rPr lang="sv-SE" sz="2000" dirty="0">
                <a:latin typeface="Times New Roman" pitchFamily="18" charset="0"/>
                <a:cs typeface="+mj-cs"/>
              </a:rPr>
              <a:t>	</a:t>
            </a:r>
            <a:r>
              <a:rPr lang="sv-SE" sz="4000" dirty="0">
                <a:latin typeface="Times New Roman" pitchFamily="18" charset="0"/>
              </a:rPr>
              <a:t>Teckenstorlek40 	Teckenstorlek 60</a:t>
            </a:r>
          </a:p>
          <a:p>
            <a:pPr marL="274320" indent="-274320" eaLnBrk="1" fontAlgn="auto" hangingPunct="1">
              <a:spcAft>
                <a:spcPts val="0"/>
              </a:spcAft>
              <a:buFont typeface="Wingdings"/>
              <a:buNone/>
              <a:defRPr/>
            </a:pPr>
            <a:endParaRPr lang="sv-SE" b="1" u="sng" dirty="0">
              <a:solidFill>
                <a:schemeClr val="accent1"/>
              </a:solidFill>
              <a:latin typeface="Blackadder ITC" pitchFamily="82" charset="0"/>
              <a:cs typeface="+mj-cs"/>
            </a:endParaRPr>
          </a:p>
          <a:p>
            <a:pPr eaLnBrk="1" fontAlgn="auto" hangingPunct="1">
              <a:spcAft>
                <a:spcPts val="0"/>
              </a:spcAft>
              <a:buNone/>
              <a:defRPr/>
            </a:pPr>
            <a:r>
              <a:rPr lang="sv-SE" sz="4200" b="1" dirty="0">
                <a:solidFill>
                  <a:schemeClr val="tx2"/>
                </a:solidFill>
                <a:latin typeface="Tahoma" pitchFamily="34" charset="0"/>
                <a:ea typeface="Tahoma" pitchFamily="34" charset="0"/>
                <a:cs typeface="Tahoma" pitchFamily="34" charset="0"/>
              </a:rPr>
              <a:t>Les </a:t>
            </a:r>
            <a:r>
              <a:rPr lang="sv-SE" sz="4200" b="1" dirty="0" err="1">
                <a:solidFill>
                  <a:schemeClr val="tx2"/>
                </a:solidFill>
                <a:latin typeface="Tahoma" pitchFamily="34" charset="0"/>
                <a:ea typeface="Tahoma" pitchFamily="34" charset="0"/>
                <a:cs typeface="Tahoma" pitchFamily="34" charset="0"/>
              </a:rPr>
              <a:t>styles</a:t>
            </a:r>
            <a:endParaRPr lang="sv-SE" sz="4200" b="1" dirty="0">
              <a:solidFill>
                <a:schemeClr val="tx2"/>
              </a:solidFill>
              <a:latin typeface="Tahoma" pitchFamily="34" charset="0"/>
              <a:ea typeface="Tahoma" pitchFamily="34" charset="0"/>
              <a:cs typeface="Tahoma" pitchFamily="34" charset="0"/>
            </a:endParaRPr>
          </a:p>
          <a:p>
            <a:pPr eaLnBrk="1" fontAlgn="auto" hangingPunct="1">
              <a:lnSpc>
                <a:spcPct val="170000"/>
              </a:lnSpc>
              <a:spcAft>
                <a:spcPts val="0"/>
              </a:spcAft>
              <a:buNone/>
              <a:defRPr/>
            </a:pPr>
            <a:r>
              <a:rPr lang="sv-SE" sz="4300" b="1" dirty="0" err="1">
                <a:latin typeface="Times New Roman" pitchFamily="18" charset="0"/>
                <a:cs typeface="Times New Roman" pitchFamily="18" charset="0"/>
              </a:rPr>
              <a:t>Gras</a:t>
            </a:r>
            <a:r>
              <a:rPr lang="sv-SE" sz="4300" b="1" dirty="0">
                <a:latin typeface="Times New Roman" pitchFamily="18" charset="0"/>
                <a:cs typeface="Times New Roman" pitchFamily="18" charset="0"/>
              </a:rPr>
              <a:t>  </a:t>
            </a:r>
            <a:r>
              <a:rPr lang="sv-SE" sz="4300" dirty="0" err="1">
                <a:latin typeface="Times New Roman" pitchFamily="18" charset="0"/>
                <a:cs typeface="Times New Roman" pitchFamily="18" charset="0"/>
              </a:rPr>
              <a:t>Pas</a:t>
            </a:r>
            <a:r>
              <a:rPr lang="sv-SE" sz="4300" dirty="0">
                <a:latin typeface="Times New Roman" pitchFamily="18" charset="0"/>
                <a:cs typeface="Times New Roman" pitchFamily="18" charset="0"/>
              </a:rPr>
              <a:t> </a:t>
            </a:r>
            <a:r>
              <a:rPr lang="sv-SE" sz="4300" dirty="0" err="1">
                <a:latin typeface="Times New Roman" pitchFamily="18" charset="0"/>
                <a:cs typeface="Times New Roman" pitchFamily="18" charset="0"/>
              </a:rPr>
              <a:t>gras</a:t>
            </a:r>
            <a:endParaRPr lang="ar-IQ" sz="4300" dirty="0">
              <a:latin typeface="Times New Roman" pitchFamily="18" charset="0"/>
            </a:endParaRPr>
          </a:p>
          <a:p>
            <a:pPr marL="274320" indent="-274320" eaLnBrk="1" fontAlgn="auto" hangingPunct="1">
              <a:lnSpc>
                <a:spcPct val="170000"/>
              </a:lnSpc>
              <a:spcAft>
                <a:spcPts val="0"/>
              </a:spcAft>
              <a:buFont typeface="Wingdings"/>
              <a:buNone/>
              <a:defRPr/>
            </a:pPr>
            <a:r>
              <a:rPr lang="sv-SE" sz="4300" i="1" dirty="0" err="1">
                <a:latin typeface="Times New Roman" pitchFamily="18" charset="0"/>
                <a:cs typeface="Times New Roman" pitchFamily="18" charset="0"/>
              </a:rPr>
              <a:t>Italique</a:t>
            </a:r>
            <a:r>
              <a:rPr lang="sv-SE" sz="4300" i="1" dirty="0">
                <a:latin typeface="Times New Roman" pitchFamily="18" charset="0"/>
                <a:cs typeface="Times New Roman" pitchFamily="18" charset="0"/>
              </a:rPr>
              <a:t>      </a:t>
            </a:r>
            <a:r>
              <a:rPr lang="sv-SE" sz="4300" b="1" i="1" dirty="0" err="1">
                <a:latin typeface="Times New Roman" pitchFamily="18" charset="0"/>
                <a:cs typeface="Times New Roman" pitchFamily="18" charset="0"/>
              </a:rPr>
              <a:t>Gras</a:t>
            </a:r>
            <a:r>
              <a:rPr lang="sv-SE" sz="4300" b="1" i="1" dirty="0">
                <a:latin typeface="Times New Roman" pitchFamily="18" charset="0"/>
                <a:cs typeface="Times New Roman" pitchFamily="18" charset="0"/>
              </a:rPr>
              <a:t> et </a:t>
            </a:r>
            <a:r>
              <a:rPr lang="sv-SE" sz="4300" b="1" i="1" dirty="0" err="1">
                <a:latin typeface="Times New Roman" pitchFamily="18" charset="0"/>
                <a:cs typeface="Times New Roman" pitchFamily="18" charset="0"/>
              </a:rPr>
              <a:t>Italique</a:t>
            </a:r>
            <a:endParaRPr lang="sv-SE" sz="4300" u="sng" dirty="0">
              <a:latin typeface="Times New Roman" pitchFamily="18" charset="0"/>
            </a:endParaRPr>
          </a:p>
          <a:p>
            <a:pPr marL="274320" indent="-274320" eaLnBrk="1" fontAlgn="auto" hangingPunct="1">
              <a:lnSpc>
                <a:spcPct val="170000"/>
              </a:lnSpc>
              <a:spcAft>
                <a:spcPts val="0"/>
              </a:spcAft>
              <a:buFont typeface="Wingdings" pitchFamily="2" charset="2"/>
              <a:buNone/>
              <a:defRPr/>
            </a:pPr>
            <a:r>
              <a:rPr lang="sv-SE" sz="4300" u="sng" dirty="0" err="1">
                <a:latin typeface="Times New Roman" pitchFamily="18" charset="0"/>
              </a:rPr>
              <a:t>Souligné</a:t>
            </a:r>
            <a:r>
              <a:rPr lang="sv-SE" sz="4300" u="sng" dirty="0">
                <a:latin typeface="Times New Roman" pitchFamily="18" charset="0"/>
                <a:cs typeface="Times New Roman" pitchFamily="18" charset="0"/>
              </a:rPr>
              <a:t>  </a:t>
            </a:r>
          </a:p>
          <a:p>
            <a:pPr marL="274320" indent="-274320" eaLnBrk="1" fontAlgn="auto" hangingPunct="1">
              <a:lnSpc>
                <a:spcPct val="170000"/>
              </a:lnSpc>
              <a:spcAft>
                <a:spcPts val="0"/>
              </a:spcAft>
              <a:buFont typeface="Wingdings" pitchFamily="2" charset="2"/>
              <a:buNone/>
              <a:defRPr/>
            </a:pPr>
            <a:r>
              <a:rPr lang="sv-SE" sz="4300" b="1" u="sng" dirty="0" err="1">
                <a:latin typeface="Times New Roman" pitchFamily="18" charset="0"/>
                <a:cs typeface="Times New Roman" pitchFamily="18" charset="0"/>
              </a:rPr>
              <a:t>Souligné</a:t>
            </a:r>
            <a:r>
              <a:rPr lang="sv-SE" sz="4300" b="1" u="sng" dirty="0">
                <a:latin typeface="Times New Roman" pitchFamily="18" charset="0"/>
                <a:cs typeface="Times New Roman" pitchFamily="18" charset="0"/>
              </a:rPr>
              <a:t> et </a:t>
            </a:r>
            <a:r>
              <a:rPr lang="sv-SE" sz="4300" b="1" u="sng" dirty="0" err="1">
                <a:latin typeface="Times New Roman" pitchFamily="18" charset="0"/>
                <a:cs typeface="Times New Roman" pitchFamily="18" charset="0"/>
              </a:rPr>
              <a:t>Gras</a:t>
            </a:r>
            <a:endParaRPr lang="sv-SE" sz="4300" b="1" u="sng" dirty="0">
              <a:latin typeface="Times New Roman" pitchFamily="18" charset="0"/>
              <a:cs typeface="Times New Roman" pitchFamily="18" charset="0"/>
            </a:endParaRPr>
          </a:p>
          <a:p>
            <a:pPr marL="274320" indent="-274320" eaLnBrk="1" fontAlgn="auto" hangingPunct="1">
              <a:lnSpc>
                <a:spcPct val="170000"/>
              </a:lnSpc>
              <a:spcAft>
                <a:spcPts val="0"/>
              </a:spcAft>
              <a:buFont typeface="Wingdings" pitchFamily="2" charset="2"/>
              <a:buNone/>
              <a:defRPr/>
            </a:pPr>
            <a:r>
              <a:rPr lang="sv-SE" sz="4300" b="1" i="1" u="sng" dirty="0" err="1">
                <a:latin typeface="Times New Roman" pitchFamily="18" charset="0"/>
                <a:cs typeface="Times New Roman" pitchFamily="18" charset="0"/>
              </a:rPr>
              <a:t>Souligné</a:t>
            </a:r>
            <a:r>
              <a:rPr lang="sv-SE" sz="4300" b="1" i="1" u="sng" dirty="0">
                <a:latin typeface="Times New Roman" pitchFamily="18" charset="0"/>
                <a:cs typeface="Times New Roman" pitchFamily="18" charset="0"/>
              </a:rPr>
              <a:t>, </a:t>
            </a:r>
            <a:r>
              <a:rPr lang="sv-SE" sz="4300" b="1" i="1" u="sng" dirty="0" err="1">
                <a:latin typeface="Times New Roman" pitchFamily="18" charset="0"/>
                <a:cs typeface="Times New Roman" pitchFamily="18" charset="0"/>
              </a:rPr>
              <a:t>Gras</a:t>
            </a:r>
            <a:r>
              <a:rPr lang="sv-SE" sz="4300" b="1" i="1" u="sng" dirty="0">
                <a:latin typeface="Times New Roman" pitchFamily="18" charset="0"/>
                <a:cs typeface="Times New Roman" pitchFamily="18" charset="0"/>
              </a:rPr>
              <a:t> et </a:t>
            </a:r>
            <a:r>
              <a:rPr lang="sv-SE" sz="4300" b="1" i="1" u="sng" dirty="0" err="1">
                <a:latin typeface="Times New Roman" pitchFamily="18" charset="0"/>
                <a:cs typeface="Times New Roman" pitchFamily="18" charset="0"/>
              </a:rPr>
              <a:t>Italique</a:t>
            </a:r>
            <a:endParaRPr lang="sv-SE" sz="4300" b="1" i="1" u="sng" dirty="0">
              <a:latin typeface="Times New Roman" pitchFamily="18" charset="0"/>
              <a:cs typeface="Times New Roman" pitchFamily="18" charset="0"/>
            </a:endParaRPr>
          </a:p>
          <a:p>
            <a:pPr marL="274320" indent="-274320">
              <a:lnSpc>
                <a:spcPct val="170000"/>
              </a:lnSpc>
              <a:buNone/>
              <a:defRPr/>
            </a:pPr>
            <a:r>
              <a:rPr lang="sv-SE" sz="4300" i="1" u="sng" dirty="0" err="1">
                <a:latin typeface="Times New Roman" pitchFamily="18" charset="0"/>
                <a:cs typeface="Times New Roman" pitchFamily="18" charset="0"/>
              </a:rPr>
              <a:t>Souligné</a:t>
            </a:r>
            <a:r>
              <a:rPr lang="sv-SE" sz="4300" i="1" u="sng" dirty="0">
                <a:latin typeface="Times New Roman" pitchFamily="18" charset="0"/>
                <a:cs typeface="Times New Roman" pitchFamily="18" charset="0"/>
              </a:rPr>
              <a:t> et </a:t>
            </a:r>
            <a:r>
              <a:rPr lang="sv-SE" sz="4300" i="1" u="sng" dirty="0" err="1">
                <a:latin typeface="Times New Roman" pitchFamily="18" charset="0"/>
                <a:cs typeface="Times New Roman" pitchFamily="18" charset="0"/>
              </a:rPr>
              <a:t>Italique</a:t>
            </a:r>
            <a:endParaRPr lang="sv-SE" sz="4300" i="1" u="sng"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barn(inVertical)">
                                      <p:cBhvr>
                                        <p:cTn id="11" dur="500"/>
                                        <p:tgtEl>
                                          <p:spTgt spid="4">
                                            <p:txEl>
                                              <p:pRg st="2" end="2"/>
                                            </p:txEl>
                                          </p:spTgt>
                                        </p:tgtEl>
                                      </p:cBhvr>
                                    </p:animEffect>
                                  </p:childTnLst>
                                </p:cTn>
                              </p:par>
                            </p:childTnLst>
                          </p:cTn>
                        </p:par>
                        <p:par>
                          <p:cTn id="12" fill="hold" nodeType="withGroup">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barn(inVertical)">
                                      <p:cBhvr>
                                        <p:cTn id="15" dur="500"/>
                                        <p:tgtEl>
                                          <p:spTgt spid="4">
                                            <p:txEl>
                                              <p:pRg st="3" end="3"/>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barn(inVertical)">
                                      <p:cBhvr>
                                        <p:cTn id="23" dur="500"/>
                                        <p:tgtEl>
                                          <p:spTgt spid="4">
                                            <p:txEl>
                                              <p:pRg st="5" end="5"/>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barn(inVertical)">
                                      <p:cBhvr>
                                        <p:cTn id="27" dur="500"/>
                                        <p:tgtEl>
                                          <p:spTgt spid="4">
                                            <p:txEl>
                                              <p:pRg st="6" end="6"/>
                                            </p:txEl>
                                          </p:spTgt>
                                        </p:tgtEl>
                                      </p:cBhvr>
                                    </p:animEffect>
                                  </p:childTnLst>
                                </p:cTn>
                              </p:par>
                            </p:childTnLst>
                          </p:cTn>
                        </p:par>
                        <p:par>
                          <p:cTn id="28" fill="hold" nodeType="withGroup">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Effect transition="in" filter="barn(inVertical)">
                                      <p:cBhvr>
                                        <p:cTn id="31" dur="500"/>
                                        <p:tgtEl>
                                          <p:spTgt spid="4">
                                            <p:txEl>
                                              <p:pRg st="7" end="7"/>
                                            </p:txEl>
                                          </p:spTgt>
                                        </p:tgtEl>
                                      </p:cBhvr>
                                    </p:animEffect>
                                  </p:childTnLst>
                                </p:cTn>
                              </p:par>
                            </p:childTnLst>
                          </p:cTn>
                        </p:par>
                        <p:par>
                          <p:cTn id="32" fill="hold">
                            <p:stCondLst>
                              <p:cond delay="3500"/>
                            </p:stCondLst>
                            <p:childTnLst>
                              <p:par>
                                <p:cTn id="33" presetID="16" presetClass="entr" presetSubtype="21" fill="hold" grpId="0" nodeType="after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Effect transition="in" filter="barn(inVertical)">
                                      <p:cBhvr>
                                        <p:cTn id="35" dur="500"/>
                                        <p:tgtEl>
                                          <p:spTgt spid="4">
                                            <p:txEl>
                                              <p:pRg st="9" end="9"/>
                                            </p:txEl>
                                          </p:spTgt>
                                        </p:tgtEl>
                                      </p:cBhvr>
                                    </p:animEffect>
                                  </p:childTnLst>
                                </p:cTn>
                              </p:par>
                            </p:childTnLst>
                          </p:cTn>
                        </p:par>
                        <p:par>
                          <p:cTn id="36" fill="hold">
                            <p:stCondLst>
                              <p:cond delay="4000"/>
                            </p:stCondLst>
                            <p:childTnLst>
                              <p:par>
                                <p:cTn id="37" presetID="16" presetClass="entr" presetSubtype="21" fill="hold" grpId="0" nodeType="after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Effect transition="in" filter="barn(inVertical)">
                                      <p:cBhvr>
                                        <p:cTn id="39" dur="500"/>
                                        <p:tgtEl>
                                          <p:spTgt spid="4">
                                            <p:txEl>
                                              <p:pRg st="10" end="10"/>
                                            </p:txEl>
                                          </p:spTgt>
                                        </p:tgtEl>
                                      </p:cBhvr>
                                    </p:animEffect>
                                  </p:childTnLst>
                                </p:cTn>
                              </p:par>
                            </p:childTnLst>
                          </p:cTn>
                        </p:par>
                        <p:par>
                          <p:cTn id="40" fill="hold" nodeType="withGroup">
                            <p:stCondLst>
                              <p:cond delay="4500"/>
                            </p:stCondLst>
                            <p:childTnLst>
                              <p:par>
                                <p:cTn id="41" presetID="16" presetClass="entr" presetSubtype="21" fill="hold" grpId="0" nodeType="after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animEffect transition="in" filter="barn(inVertical)">
                                      <p:cBhvr>
                                        <p:cTn id="43" dur="500"/>
                                        <p:tgtEl>
                                          <p:spTgt spid="4">
                                            <p:txEl>
                                              <p:pRg st="11" end="11"/>
                                            </p:txEl>
                                          </p:spTgt>
                                        </p:tgtEl>
                                      </p:cBhvr>
                                    </p:animEffect>
                                  </p:childTnLst>
                                </p:cTn>
                              </p:par>
                            </p:childTnLst>
                          </p:cTn>
                        </p:par>
                        <p:par>
                          <p:cTn id="44" fill="hold">
                            <p:stCondLst>
                              <p:cond delay="5000"/>
                            </p:stCondLst>
                            <p:childTnLst>
                              <p:par>
                                <p:cTn id="45" presetID="16" presetClass="entr" presetSubtype="21" fill="hold" grpId="0" nodeType="afterEffect">
                                  <p:stCondLst>
                                    <p:cond delay="0"/>
                                  </p:stCondLst>
                                  <p:childTnLst>
                                    <p:set>
                                      <p:cBhvr>
                                        <p:cTn id="46" dur="1" fill="hold">
                                          <p:stCondLst>
                                            <p:cond delay="0"/>
                                          </p:stCondLst>
                                        </p:cTn>
                                        <p:tgtEl>
                                          <p:spTgt spid="4">
                                            <p:txEl>
                                              <p:pRg st="12" end="12"/>
                                            </p:txEl>
                                          </p:spTgt>
                                        </p:tgtEl>
                                        <p:attrNameLst>
                                          <p:attrName>style.visibility</p:attrName>
                                        </p:attrNameLst>
                                      </p:cBhvr>
                                      <p:to>
                                        <p:strVal val="visible"/>
                                      </p:to>
                                    </p:set>
                                    <p:animEffect transition="in" filter="barn(inVertical)">
                                      <p:cBhvr>
                                        <p:cTn id="47" dur="500"/>
                                        <p:tgtEl>
                                          <p:spTgt spid="4">
                                            <p:txEl>
                                              <p:pRg st="12" end="12"/>
                                            </p:txEl>
                                          </p:spTgt>
                                        </p:tgtEl>
                                      </p:cBhvr>
                                    </p:animEffect>
                                  </p:childTnLst>
                                </p:cTn>
                              </p:par>
                            </p:childTnLst>
                          </p:cTn>
                        </p:par>
                        <p:par>
                          <p:cTn id="48" fill="hold" nodeType="withGroup">
                            <p:stCondLst>
                              <p:cond delay="5500"/>
                            </p:stCondLst>
                            <p:childTnLst>
                              <p:par>
                                <p:cTn id="49" presetID="16" presetClass="entr" presetSubtype="21" fill="hold" grpId="0" nodeType="after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Effect transition="in" filter="barn(inVertical)">
                                      <p:cBhvr>
                                        <p:cTn id="51" dur="500"/>
                                        <p:tgtEl>
                                          <p:spTgt spid="4">
                                            <p:txEl>
                                              <p:pRg st="13" end="13"/>
                                            </p:txEl>
                                          </p:spTgt>
                                        </p:tgtEl>
                                      </p:cBhvr>
                                    </p:animEffect>
                                  </p:childTnLst>
                                </p:cTn>
                              </p:par>
                            </p:childTnLst>
                          </p:cTn>
                        </p:par>
                        <p:par>
                          <p:cTn id="52" fill="hold" nodeType="withGroup">
                            <p:stCondLst>
                              <p:cond delay="6000"/>
                            </p:stCondLst>
                            <p:childTnLst>
                              <p:par>
                                <p:cTn id="53" presetID="16" presetClass="entr" presetSubtype="21" fill="hold" grpId="0" nodeType="afterEffect">
                                  <p:stCondLst>
                                    <p:cond delay="0"/>
                                  </p:stCondLst>
                                  <p:childTnLst>
                                    <p:set>
                                      <p:cBhvr>
                                        <p:cTn id="54" dur="1" fill="hold">
                                          <p:stCondLst>
                                            <p:cond delay="0"/>
                                          </p:stCondLst>
                                        </p:cTn>
                                        <p:tgtEl>
                                          <p:spTgt spid="4">
                                            <p:txEl>
                                              <p:pRg st="14" end="14"/>
                                            </p:txEl>
                                          </p:spTgt>
                                        </p:tgtEl>
                                        <p:attrNameLst>
                                          <p:attrName>style.visibility</p:attrName>
                                        </p:attrNameLst>
                                      </p:cBhvr>
                                      <p:to>
                                        <p:strVal val="visible"/>
                                      </p:to>
                                    </p:set>
                                    <p:animEffect transition="in" filter="barn(inVertical)">
                                      <p:cBhvr>
                                        <p:cTn id="55"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3448" y="110526"/>
            <a:ext cx="26841481" cy="2670402"/>
          </a:xfrm>
          <a:prstGeom prst="rect">
            <a:avLst/>
          </a:prstGeom>
          <a:noFill/>
          <a:ln w="9525">
            <a:noFill/>
            <a:miter lim="800000"/>
            <a:headEnd/>
            <a:tailEnd/>
          </a:ln>
        </p:spPr>
      </p:pic>
      <p:sp>
        <p:nvSpPr>
          <p:cNvPr id="210948" name="Rectangle 4"/>
          <p:cNvSpPr>
            <a:spLocks noGrp="1" noChangeArrowheads="1"/>
          </p:cNvSpPr>
          <p:nvPr>
            <p:ph type="body" sz="half" idx="2"/>
          </p:nvPr>
        </p:nvSpPr>
        <p:spPr>
          <a:xfrm>
            <a:off x="457200" y="3284538"/>
            <a:ext cx="7859713" cy="3097212"/>
          </a:xfrm>
        </p:spPr>
        <p:txBody>
          <a:bodyPr>
            <a:normAutofit fontScale="70000" lnSpcReduction="20000"/>
          </a:bodyPr>
          <a:lstStyle/>
          <a:p>
            <a:pPr eaLnBrk="1" hangingPunct="1">
              <a:buFont typeface="Wingdings" pitchFamily="2" charset="2"/>
              <a:buNone/>
            </a:pPr>
            <a:r>
              <a:rPr lang="sv-SE" sz="1800" b="1" dirty="0">
                <a:solidFill>
                  <a:srgbClr val="002060"/>
                </a:solidFill>
                <a:latin typeface="Tahoma" pitchFamily="34" charset="0"/>
                <a:ea typeface="Tahoma" pitchFamily="34" charset="0"/>
                <a:cs typeface="Tahoma" pitchFamily="34" charset="0"/>
              </a:rPr>
              <a:t> 	</a:t>
            </a:r>
            <a:r>
              <a:rPr lang="sv-SE" sz="2100" b="1" dirty="0" err="1">
                <a:solidFill>
                  <a:schemeClr val="tx2"/>
                </a:solidFill>
                <a:latin typeface="Tahoma" pitchFamily="34" charset="0"/>
                <a:ea typeface="Tahoma" pitchFamily="34" charset="0"/>
                <a:cs typeface="Tahoma" pitchFamily="34" charset="0"/>
              </a:rPr>
              <a:t>Outils</a:t>
            </a:r>
            <a:r>
              <a:rPr lang="sv-SE" sz="2100" b="1" dirty="0">
                <a:solidFill>
                  <a:schemeClr val="tx2"/>
                </a:solidFill>
                <a:latin typeface="Tahoma" pitchFamily="34" charset="0"/>
                <a:ea typeface="Tahoma" pitchFamily="34" charset="0"/>
                <a:cs typeface="Tahoma" pitchFamily="34" charset="0"/>
              </a:rPr>
              <a:t> de </a:t>
            </a:r>
            <a:r>
              <a:rPr lang="sv-SE" sz="2100" b="1" dirty="0" err="1">
                <a:solidFill>
                  <a:schemeClr val="tx2"/>
                </a:solidFill>
                <a:latin typeface="Tahoma" pitchFamily="34" charset="0"/>
                <a:ea typeface="Tahoma" pitchFamily="34" charset="0"/>
                <a:cs typeface="Tahoma" pitchFamily="34" charset="0"/>
              </a:rPr>
              <a:t>rédaction</a:t>
            </a:r>
            <a:endParaRPr lang="sv-SE" sz="2100" b="1" dirty="0">
              <a:solidFill>
                <a:schemeClr val="tx2"/>
              </a:solidFill>
              <a:latin typeface="Tahoma" pitchFamily="34" charset="0"/>
              <a:ea typeface="Tahoma" pitchFamily="34" charset="0"/>
              <a:cs typeface="Tahoma" pitchFamily="34" charset="0"/>
            </a:endParaRPr>
          </a:p>
          <a:p>
            <a:pPr eaLnBrk="1" hangingPunct="1">
              <a:buFont typeface="Wingdings" pitchFamily="2" charset="2"/>
              <a:buNone/>
            </a:pPr>
            <a:endParaRPr lang="ar-IQ" sz="1800" b="1" dirty="0">
              <a:latin typeface="Tahoma" pitchFamily="34" charset="0"/>
              <a:ea typeface="Tahoma" pitchFamily="34" charset="0"/>
              <a:cs typeface="Tahoma" pitchFamily="34" charset="0"/>
            </a:endParaRPr>
          </a:p>
          <a:p>
            <a:pPr eaLnBrk="1" hangingPunct="1"/>
            <a:r>
              <a:rPr lang="sv-SE" sz="1600" b="1" dirty="0">
                <a:latin typeface="Tahoma" pitchFamily="34" charset="0"/>
                <a:ea typeface="Tahoma" pitchFamily="34" charset="0"/>
                <a:cs typeface="Tahoma" pitchFamily="34" charset="0"/>
              </a:rPr>
              <a:t>Couper</a:t>
            </a:r>
            <a:r>
              <a:rPr lang="sv-SE" sz="1700" b="1" dirty="0">
                <a:latin typeface="Tahoma" pitchFamily="34" charset="0"/>
                <a:ea typeface="Tahoma" pitchFamily="34" charset="0"/>
                <a:cs typeface="Tahoma" pitchFamily="34" charset="0"/>
              </a:rPr>
              <a:t>:</a:t>
            </a:r>
            <a:r>
              <a:rPr lang="sv-SE" sz="1700" dirty="0">
                <a:latin typeface="Tahoma" pitchFamily="34" charset="0"/>
                <a:ea typeface="Tahoma" pitchFamily="34" charset="0"/>
                <a:cs typeface="Tahoma" pitchFamily="34" charset="0"/>
              </a:rPr>
              <a:t>  </a:t>
            </a:r>
            <a:r>
              <a:rPr lang="sv-SE" sz="1700" dirty="0" err="1">
                <a:latin typeface="Tahoma" pitchFamily="34" charset="0"/>
                <a:ea typeface="Tahoma" pitchFamily="34" charset="0"/>
                <a:cs typeface="Tahoma" pitchFamily="34" charset="0"/>
              </a:rPr>
              <a:t>pour</a:t>
            </a:r>
            <a:r>
              <a:rPr lang="sv-SE" sz="1700" dirty="0">
                <a:latin typeface="Tahoma" pitchFamily="34" charset="0"/>
                <a:ea typeface="Tahoma" pitchFamily="34" charset="0"/>
                <a:cs typeface="Tahoma" pitchFamily="34" charset="0"/>
              </a:rPr>
              <a:t> couper </a:t>
            </a:r>
            <a:r>
              <a:rPr lang="sv-SE" sz="1700" dirty="0" err="1">
                <a:latin typeface="Tahoma" pitchFamily="34" charset="0"/>
                <a:ea typeface="Tahoma" pitchFamily="34" charset="0"/>
                <a:cs typeface="Tahoma" pitchFamily="34" charset="0"/>
              </a:rPr>
              <a:t>tout</a:t>
            </a:r>
            <a:r>
              <a:rPr lang="sv-SE" sz="1700" dirty="0">
                <a:latin typeface="Tahoma" pitchFamily="34" charset="0"/>
                <a:ea typeface="Tahoma" pitchFamily="34" charset="0"/>
                <a:cs typeface="Tahoma" pitchFamily="34" charset="0"/>
              </a:rPr>
              <a:t> </a:t>
            </a:r>
            <a:r>
              <a:rPr lang="sv-SE" sz="1700" dirty="0" err="1">
                <a:latin typeface="Tahoma" pitchFamily="34" charset="0"/>
                <a:ea typeface="Tahoma" pitchFamily="34" charset="0"/>
                <a:cs typeface="Tahoma" pitchFamily="34" charset="0"/>
              </a:rPr>
              <a:t>ou</a:t>
            </a:r>
            <a:r>
              <a:rPr lang="sv-SE" sz="1700" dirty="0">
                <a:latin typeface="Tahoma" pitchFamily="34" charset="0"/>
                <a:ea typeface="Tahoma" pitchFamily="34" charset="0"/>
                <a:cs typeface="Tahoma" pitchFamily="34" charset="0"/>
              </a:rPr>
              <a:t> </a:t>
            </a:r>
            <a:r>
              <a:rPr lang="sv-SE" sz="1700" dirty="0" err="1">
                <a:latin typeface="Tahoma" pitchFamily="34" charset="0"/>
                <a:ea typeface="Tahoma" pitchFamily="34" charset="0"/>
                <a:cs typeface="Tahoma" pitchFamily="34" charset="0"/>
              </a:rPr>
              <a:t>partie</a:t>
            </a:r>
            <a:r>
              <a:rPr lang="sv-SE" sz="1700" dirty="0">
                <a:latin typeface="Tahoma" pitchFamily="34" charset="0"/>
                <a:ea typeface="Tahoma" pitchFamily="34" charset="0"/>
                <a:cs typeface="Tahoma" pitchFamily="34" charset="0"/>
              </a:rPr>
              <a:t> du </a:t>
            </a:r>
            <a:r>
              <a:rPr lang="sv-SE" sz="1700" dirty="0" err="1">
                <a:latin typeface="Tahoma" pitchFamily="34" charset="0"/>
                <a:ea typeface="Tahoma" pitchFamily="34" charset="0"/>
                <a:cs typeface="Tahoma" pitchFamily="34" charset="0"/>
              </a:rPr>
              <a:t>document</a:t>
            </a:r>
            <a:r>
              <a:rPr lang="sv-SE" sz="1700" dirty="0">
                <a:latin typeface="Tahoma" pitchFamily="34" charset="0"/>
                <a:ea typeface="Tahoma" pitchFamily="34" charset="0"/>
                <a:cs typeface="Tahoma" pitchFamily="34" charset="0"/>
              </a:rPr>
              <a:t> et le </a:t>
            </a:r>
            <a:r>
              <a:rPr lang="sv-SE" sz="1700" dirty="0" err="1">
                <a:latin typeface="Tahoma" pitchFamily="34" charset="0"/>
                <a:ea typeface="Tahoma" pitchFamily="34" charset="0"/>
                <a:cs typeface="Tahoma" pitchFamily="34" charset="0"/>
              </a:rPr>
              <a:t>coller</a:t>
            </a:r>
            <a:r>
              <a:rPr lang="sv-SE" sz="1700" dirty="0">
                <a:latin typeface="Tahoma" pitchFamily="34" charset="0"/>
                <a:ea typeface="Tahoma" pitchFamily="34" charset="0"/>
                <a:cs typeface="Tahoma" pitchFamily="34" charset="0"/>
              </a:rPr>
              <a:t> à </a:t>
            </a:r>
            <a:r>
              <a:rPr lang="sv-SE" sz="1700" dirty="0" err="1">
                <a:latin typeface="Tahoma" pitchFamily="34" charset="0"/>
                <a:ea typeface="Tahoma" pitchFamily="34" charset="0"/>
                <a:cs typeface="Tahoma" pitchFamily="34" charset="0"/>
              </a:rPr>
              <a:t>un</a:t>
            </a:r>
            <a:r>
              <a:rPr lang="sv-SE" sz="1700" dirty="0">
                <a:latin typeface="Tahoma" pitchFamily="34" charset="0"/>
                <a:ea typeface="Tahoma" pitchFamily="34" charset="0"/>
                <a:cs typeface="Tahoma" pitchFamily="34" charset="0"/>
              </a:rPr>
              <a:t> </a:t>
            </a:r>
            <a:r>
              <a:rPr lang="sv-SE" sz="1700" dirty="0" err="1">
                <a:latin typeface="Tahoma" pitchFamily="34" charset="0"/>
                <a:ea typeface="Tahoma" pitchFamily="34" charset="0"/>
                <a:cs typeface="Tahoma" pitchFamily="34" charset="0"/>
              </a:rPr>
              <a:t>autre</a:t>
            </a:r>
            <a:r>
              <a:rPr lang="sv-SE" sz="1700" dirty="0">
                <a:latin typeface="Tahoma" pitchFamily="34" charset="0"/>
                <a:ea typeface="Tahoma" pitchFamily="34" charset="0"/>
                <a:cs typeface="Tahoma" pitchFamily="34" charset="0"/>
              </a:rPr>
              <a:t> </a:t>
            </a:r>
            <a:r>
              <a:rPr lang="sv-SE" sz="1700" dirty="0" err="1">
                <a:latin typeface="Tahoma" pitchFamily="34" charset="0"/>
                <a:ea typeface="Tahoma" pitchFamily="34" charset="0"/>
                <a:cs typeface="Tahoma" pitchFamily="34" charset="0"/>
              </a:rPr>
              <a:t>endroit</a:t>
            </a:r>
            <a:r>
              <a:rPr lang="sv-SE" sz="1700" dirty="0">
                <a:latin typeface="Tahoma" pitchFamily="34" charset="0"/>
                <a:ea typeface="Tahoma" pitchFamily="34" charset="0"/>
                <a:cs typeface="Tahoma" pitchFamily="34" charset="0"/>
              </a:rPr>
              <a:t> du </a:t>
            </a:r>
            <a:r>
              <a:rPr lang="sv-SE" sz="1700" dirty="0" err="1">
                <a:latin typeface="Tahoma" pitchFamily="34" charset="0"/>
                <a:ea typeface="Tahoma" pitchFamily="34" charset="0"/>
                <a:cs typeface="Tahoma" pitchFamily="34" charset="0"/>
              </a:rPr>
              <a:t>document</a:t>
            </a:r>
            <a:r>
              <a:rPr lang="sv-SE" sz="1700" dirty="0">
                <a:latin typeface="Tahoma" pitchFamily="34" charset="0"/>
                <a:ea typeface="Tahoma" pitchFamily="34" charset="0"/>
                <a:cs typeface="Tahoma" pitchFamily="34" charset="0"/>
              </a:rPr>
              <a:t> </a:t>
            </a:r>
            <a:r>
              <a:rPr lang="sv-SE" sz="1700" dirty="0" err="1">
                <a:latin typeface="Tahoma" pitchFamily="34" charset="0"/>
                <a:ea typeface="Tahoma" pitchFamily="34" charset="0"/>
                <a:cs typeface="Tahoma" pitchFamily="34" charset="0"/>
              </a:rPr>
              <a:t>ou</a:t>
            </a:r>
            <a:r>
              <a:rPr lang="sv-SE" sz="1700" dirty="0">
                <a:latin typeface="Tahoma" pitchFamily="34" charset="0"/>
                <a:ea typeface="Tahoma" pitchFamily="34" charset="0"/>
                <a:cs typeface="Tahoma" pitchFamily="34" charset="0"/>
              </a:rPr>
              <a:t> dans </a:t>
            </a:r>
            <a:r>
              <a:rPr lang="sv-SE" sz="1700" dirty="0" err="1">
                <a:latin typeface="Tahoma" pitchFamily="34" charset="0"/>
                <a:ea typeface="Tahoma" pitchFamily="34" charset="0"/>
                <a:cs typeface="Tahoma" pitchFamily="34" charset="0"/>
              </a:rPr>
              <a:t>un</a:t>
            </a:r>
            <a:r>
              <a:rPr lang="sv-SE" sz="1700" dirty="0">
                <a:latin typeface="Tahoma" pitchFamily="34" charset="0"/>
                <a:ea typeface="Tahoma" pitchFamily="34" charset="0"/>
                <a:cs typeface="Tahoma" pitchFamily="34" charset="0"/>
              </a:rPr>
              <a:t> </a:t>
            </a:r>
            <a:r>
              <a:rPr lang="sv-SE" sz="1700" dirty="0" err="1">
                <a:latin typeface="Tahoma" pitchFamily="34" charset="0"/>
                <a:ea typeface="Tahoma" pitchFamily="34" charset="0"/>
                <a:cs typeface="Tahoma" pitchFamily="34" charset="0"/>
              </a:rPr>
              <a:t>autre</a:t>
            </a:r>
            <a:r>
              <a:rPr lang="sv-SE" sz="1700" dirty="0">
                <a:latin typeface="Tahoma" pitchFamily="34" charset="0"/>
                <a:ea typeface="Tahoma" pitchFamily="34" charset="0"/>
                <a:cs typeface="Tahoma" pitchFamily="34" charset="0"/>
              </a:rPr>
              <a:t> </a:t>
            </a:r>
            <a:r>
              <a:rPr lang="sv-SE" sz="1700" dirty="0" err="1">
                <a:latin typeface="Tahoma" pitchFamily="34" charset="0"/>
                <a:ea typeface="Tahoma" pitchFamily="34" charset="0"/>
                <a:cs typeface="Tahoma" pitchFamily="34" charset="0"/>
              </a:rPr>
              <a:t>document</a:t>
            </a:r>
            <a:r>
              <a:rPr lang="sv-SE" sz="1700" dirty="0">
                <a:latin typeface="Tahoma" pitchFamily="34" charset="0"/>
                <a:ea typeface="Tahoma" pitchFamily="34" charset="0"/>
                <a:cs typeface="Tahoma" pitchFamily="34" charset="0"/>
              </a:rPr>
              <a:t>. </a:t>
            </a:r>
          </a:p>
          <a:p>
            <a:pPr eaLnBrk="1" hangingPunct="1"/>
            <a:endParaRPr lang="sv-SE" sz="1700" dirty="0">
              <a:latin typeface="Tahoma" pitchFamily="34" charset="0"/>
              <a:ea typeface="Tahoma" pitchFamily="34" charset="0"/>
              <a:cs typeface="Tahoma" pitchFamily="34" charset="0"/>
            </a:endParaRPr>
          </a:p>
          <a:p>
            <a:r>
              <a:rPr lang="sv-SE" sz="1600" b="1" dirty="0" err="1">
                <a:latin typeface="Tahoma" pitchFamily="34" charset="0"/>
                <a:ea typeface="Tahoma" pitchFamily="34" charset="0"/>
                <a:cs typeface="Tahoma" pitchFamily="34" charset="0"/>
              </a:rPr>
              <a:t>Copier</a:t>
            </a:r>
            <a:r>
              <a:rPr lang="sv-SE" sz="1500" b="1" dirty="0">
                <a:latin typeface="Tahoma" pitchFamily="34" charset="0"/>
                <a:ea typeface="Tahoma" pitchFamily="34" charset="0"/>
                <a:cs typeface="Tahoma" pitchFamily="34" charset="0"/>
              </a:rPr>
              <a:t>: </a:t>
            </a:r>
            <a:r>
              <a:rPr lang="sv-SE" sz="1500" dirty="0" err="1">
                <a:latin typeface="Tahoma" pitchFamily="34" charset="0"/>
                <a:ea typeface="Tahoma" pitchFamily="34" charset="0"/>
                <a:cs typeface="Tahoma" pitchFamily="34" charset="0"/>
              </a:rPr>
              <a:t>pour</a:t>
            </a:r>
            <a:r>
              <a:rPr lang="sv-SE" sz="1500" dirty="0">
                <a:latin typeface="Tahoma" pitchFamily="34" charset="0"/>
                <a:ea typeface="Tahoma" pitchFamily="34" charset="0"/>
                <a:cs typeface="Tahoma" pitchFamily="34" charset="0"/>
              </a:rPr>
              <a:t> faire </a:t>
            </a:r>
            <a:r>
              <a:rPr lang="sv-SE" sz="1500" dirty="0" err="1">
                <a:latin typeface="Tahoma" pitchFamily="34" charset="0"/>
                <a:ea typeface="Tahoma" pitchFamily="34" charset="0"/>
                <a:cs typeface="Tahoma" pitchFamily="34" charset="0"/>
              </a:rPr>
              <a:t>une</a:t>
            </a:r>
            <a:r>
              <a:rPr lang="sv-SE" sz="1500" dirty="0">
                <a:latin typeface="Tahoma" pitchFamily="34" charset="0"/>
                <a:ea typeface="Tahoma" pitchFamily="34" charset="0"/>
                <a:cs typeface="Tahoma" pitchFamily="34" charset="0"/>
              </a:rPr>
              <a:t> </a:t>
            </a:r>
            <a:r>
              <a:rPr lang="sv-SE" sz="1500" dirty="0" err="1">
                <a:latin typeface="Tahoma" pitchFamily="34" charset="0"/>
                <a:ea typeface="Tahoma" pitchFamily="34" charset="0"/>
                <a:cs typeface="Tahoma" pitchFamily="34" charset="0"/>
              </a:rPr>
              <a:t>copie</a:t>
            </a:r>
            <a:r>
              <a:rPr lang="sv-SE" sz="1500" dirty="0">
                <a:latin typeface="Tahoma" pitchFamily="34" charset="0"/>
                <a:ea typeface="Tahoma" pitchFamily="34" charset="0"/>
                <a:cs typeface="Tahoma" pitchFamily="34" charset="0"/>
              </a:rPr>
              <a:t> de </a:t>
            </a:r>
            <a:r>
              <a:rPr lang="sv-SE" sz="1500" dirty="0" err="1">
                <a:latin typeface="Tahoma" pitchFamily="34" charset="0"/>
                <a:ea typeface="Tahoma" pitchFamily="34" charset="0"/>
                <a:cs typeface="Tahoma" pitchFamily="34" charset="0"/>
              </a:rPr>
              <a:t>tout</a:t>
            </a:r>
            <a:r>
              <a:rPr lang="sv-SE" sz="1500" dirty="0">
                <a:latin typeface="Tahoma" pitchFamily="34" charset="0"/>
                <a:ea typeface="Tahoma" pitchFamily="34" charset="0"/>
                <a:cs typeface="Tahoma" pitchFamily="34" charset="0"/>
              </a:rPr>
              <a:t> </a:t>
            </a:r>
            <a:r>
              <a:rPr lang="sv-SE" sz="1500" dirty="0" err="1">
                <a:latin typeface="Tahoma" pitchFamily="34" charset="0"/>
                <a:ea typeface="Tahoma" pitchFamily="34" charset="0"/>
                <a:cs typeface="Tahoma" pitchFamily="34" charset="0"/>
              </a:rPr>
              <a:t>ou</a:t>
            </a:r>
            <a:r>
              <a:rPr lang="sv-SE" sz="1500" dirty="0">
                <a:latin typeface="Tahoma" pitchFamily="34" charset="0"/>
                <a:ea typeface="Tahoma" pitchFamily="34" charset="0"/>
                <a:cs typeface="Tahoma" pitchFamily="34" charset="0"/>
              </a:rPr>
              <a:t> </a:t>
            </a:r>
            <a:r>
              <a:rPr lang="sv-SE" sz="1500" dirty="0" err="1">
                <a:latin typeface="Tahoma" pitchFamily="34" charset="0"/>
                <a:ea typeface="Tahoma" pitchFamily="34" charset="0"/>
                <a:cs typeface="Tahoma" pitchFamily="34" charset="0"/>
              </a:rPr>
              <a:t>partie</a:t>
            </a:r>
            <a:r>
              <a:rPr lang="sv-SE" sz="1500" dirty="0">
                <a:latin typeface="Tahoma" pitchFamily="34" charset="0"/>
                <a:ea typeface="Tahoma" pitchFamily="34" charset="0"/>
                <a:cs typeface="Tahoma" pitchFamily="34" charset="0"/>
              </a:rPr>
              <a:t> du </a:t>
            </a:r>
            <a:r>
              <a:rPr lang="sv-SE" sz="1600" dirty="0" err="1">
                <a:latin typeface="Tahoma" pitchFamily="34" charset="0"/>
                <a:ea typeface="Tahoma" pitchFamily="34" charset="0"/>
                <a:cs typeface="Tahoma" pitchFamily="34" charset="0"/>
              </a:rPr>
              <a:t>document</a:t>
            </a:r>
            <a:r>
              <a:rPr lang="sv-SE" sz="1600" dirty="0">
                <a:latin typeface="Tahoma" pitchFamily="34" charset="0"/>
                <a:ea typeface="Tahoma" pitchFamily="34" charset="0"/>
                <a:cs typeface="Tahoma" pitchFamily="34" charset="0"/>
              </a:rPr>
              <a:t> et le </a:t>
            </a:r>
            <a:r>
              <a:rPr lang="sv-SE" sz="1600" dirty="0" err="1">
                <a:latin typeface="Tahoma" pitchFamily="34" charset="0"/>
                <a:ea typeface="Tahoma" pitchFamily="34" charset="0"/>
                <a:cs typeface="Tahoma" pitchFamily="34" charset="0"/>
              </a:rPr>
              <a:t>coller</a:t>
            </a:r>
            <a:r>
              <a:rPr lang="sv-SE" sz="1600" dirty="0">
                <a:latin typeface="Tahoma" pitchFamily="34" charset="0"/>
                <a:ea typeface="Tahoma" pitchFamily="34" charset="0"/>
                <a:cs typeface="Tahoma" pitchFamily="34" charset="0"/>
              </a:rPr>
              <a:t> à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autre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endroit</a:t>
            </a:r>
            <a:r>
              <a:rPr lang="sv-SE" sz="1600" dirty="0">
                <a:latin typeface="Tahoma" pitchFamily="34" charset="0"/>
                <a:ea typeface="Tahoma" pitchFamily="34" charset="0"/>
                <a:cs typeface="Tahoma" pitchFamily="34" charset="0"/>
              </a:rPr>
              <a:t> du </a:t>
            </a:r>
            <a:r>
              <a:rPr lang="sv-SE" sz="1600" dirty="0" err="1">
                <a:latin typeface="Tahoma" pitchFamily="34" charset="0"/>
                <a:ea typeface="Tahoma" pitchFamily="34" charset="0"/>
                <a:cs typeface="Tahoma" pitchFamily="34" charset="0"/>
              </a:rPr>
              <a:t>document</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ou</a:t>
            </a:r>
            <a:r>
              <a:rPr lang="sv-SE" sz="1600" dirty="0">
                <a:latin typeface="Tahoma" pitchFamily="34" charset="0"/>
                <a:ea typeface="Tahoma" pitchFamily="34" charset="0"/>
                <a:cs typeface="Tahoma" pitchFamily="34" charset="0"/>
              </a:rPr>
              <a:t> dans </a:t>
            </a:r>
            <a:r>
              <a:rPr lang="sv-SE" sz="1600" dirty="0" err="1">
                <a:latin typeface="Tahoma" pitchFamily="34" charset="0"/>
                <a:ea typeface="Tahoma" pitchFamily="34" charset="0"/>
                <a:cs typeface="Tahoma" pitchFamily="34" charset="0"/>
              </a:rPr>
              <a:t>un</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autre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document</a:t>
            </a:r>
            <a:r>
              <a:rPr lang="sv-SE" sz="1600" dirty="0">
                <a:latin typeface="Tahoma" pitchFamily="34" charset="0"/>
                <a:ea typeface="Tahoma" pitchFamily="34" charset="0"/>
                <a:cs typeface="Tahoma" pitchFamily="34" charset="0"/>
              </a:rPr>
              <a:t>. </a:t>
            </a:r>
            <a:endParaRPr lang="sv-SE" sz="1500" b="1" dirty="0">
              <a:latin typeface="Tahoma" pitchFamily="34" charset="0"/>
              <a:ea typeface="Tahoma" pitchFamily="34" charset="0"/>
              <a:cs typeface="Tahoma" pitchFamily="34" charset="0"/>
            </a:endParaRPr>
          </a:p>
          <a:p>
            <a:pPr eaLnBrk="1" hangingPunct="1"/>
            <a:endParaRPr lang="sv-SE" sz="1600" dirty="0">
              <a:latin typeface="Tahoma" pitchFamily="34" charset="0"/>
              <a:ea typeface="Tahoma" pitchFamily="34" charset="0"/>
              <a:cs typeface="Tahoma" pitchFamily="34" charset="0"/>
            </a:endParaRPr>
          </a:p>
          <a:p>
            <a:pPr eaLnBrk="1" hangingPunct="1"/>
            <a:r>
              <a:rPr lang="sv-SE" sz="1600" b="1" dirty="0">
                <a:latin typeface="Tahoma" pitchFamily="34" charset="0"/>
                <a:ea typeface="Tahoma" pitchFamily="34" charset="0"/>
                <a:cs typeface="Tahoma" pitchFamily="34" charset="0"/>
              </a:rPr>
              <a:t>Coller</a:t>
            </a:r>
            <a:r>
              <a:rPr lang="sv-SE" sz="1400" b="1"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pour</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coller</a:t>
            </a:r>
            <a:r>
              <a:rPr lang="sv-SE" sz="1400" dirty="0">
                <a:latin typeface="Tahoma" pitchFamily="34" charset="0"/>
                <a:ea typeface="Tahoma" pitchFamily="34" charset="0"/>
                <a:cs typeface="Tahoma" pitchFamily="34" charset="0"/>
              </a:rPr>
              <a:t> la </a:t>
            </a:r>
            <a:r>
              <a:rPr lang="sv-SE" sz="1400" dirty="0" err="1">
                <a:latin typeface="Tahoma" pitchFamily="34" charset="0"/>
                <a:ea typeface="Tahoma" pitchFamily="34" charset="0"/>
                <a:cs typeface="Tahoma" pitchFamily="34" charset="0"/>
              </a:rPr>
              <a:t>partie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que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nous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avons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coupée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ou</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copiée</a:t>
            </a:r>
            <a:r>
              <a:rPr lang="sv-SE" sz="1400" dirty="0">
                <a:latin typeface="Tahoma" pitchFamily="34" charset="0"/>
                <a:ea typeface="Tahoma" pitchFamily="34" charset="0"/>
                <a:cs typeface="Tahoma" pitchFamily="34" charset="0"/>
              </a:rPr>
              <a:t> à </a:t>
            </a:r>
            <a:r>
              <a:rPr lang="sv-SE" sz="1400" dirty="0" err="1">
                <a:latin typeface="Tahoma" pitchFamily="34" charset="0"/>
                <a:ea typeface="Tahoma" pitchFamily="34" charset="0"/>
                <a:cs typeface="Tahoma" pitchFamily="34" charset="0"/>
              </a:rPr>
              <a:t>l’étape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précédente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Placez</a:t>
            </a:r>
            <a:r>
              <a:rPr lang="sv-SE" sz="1400" dirty="0">
                <a:latin typeface="Tahoma" pitchFamily="34" charset="0"/>
                <a:ea typeface="Tahoma" pitchFamily="34" charset="0"/>
                <a:cs typeface="Tahoma" pitchFamily="34" charset="0"/>
              </a:rPr>
              <a:t> le </a:t>
            </a:r>
            <a:r>
              <a:rPr lang="sv-SE" sz="1400" dirty="0" err="1">
                <a:latin typeface="Tahoma" pitchFamily="34" charset="0"/>
                <a:ea typeface="Tahoma" pitchFamily="34" charset="0"/>
                <a:cs typeface="Tahoma" pitchFamily="34" charset="0"/>
              </a:rPr>
              <a:t>curseur</a:t>
            </a:r>
            <a:r>
              <a:rPr lang="sv-SE" sz="1400" dirty="0">
                <a:latin typeface="Tahoma" pitchFamily="34" charset="0"/>
                <a:ea typeface="Tahoma" pitchFamily="34" charset="0"/>
                <a:cs typeface="Tahoma" pitchFamily="34" charset="0"/>
              </a:rPr>
              <a:t> de la </a:t>
            </a:r>
            <a:r>
              <a:rPr lang="sv-SE" sz="1400" dirty="0" err="1">
                <a:latin typeface="Tahoma" pitchFamily="34" charset="0"/>
                <a:ea typeface="Tahoma" pitchFamily="34" charset="0"/>
                <a:cs typeface="Tahoma" pitchFamily="34" charset="0"/>
              </a:rPr>
              <a:t>sourie</a:t>
            </a:r>
            <a:r>
              <a:rPr lang="sv-SE" sz="1400" dirty="0">
                <a:latin typeface="Tahoma" pitchFamily="34" charset="0"/>
                <a:ea typeface="Tahoma" pitchFamily="34" charset="0"/>
                <a:cs typeface="Tahoma" pitchFamily="34" charset="0"/>
              </a:rPr>
              <a:t> à la position </a:t>
            </a:r>
            <a:r>
              <a:rPr lang="sv-SE" sz="1400" dirty="0" err="1">
                <a:latin typeface="Tahoma" pitchFamily="34" charset="0"/>
                <a:ea typeface="Tahoma" pitchFamily="34" charset="0"/>
                <a:cs typeface="Tahoma" pitchFamily="34" charset="0"/>
              </a:rPr>
              <a:t>exacte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où</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vous</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désirez</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placer</a:t>
            </a:r>
            <a:r>
              <a:rPr lang="sv-SE" sz="1400" dirty="0">
                <a:latin typeface="Tahoma" pitchFamily="34" charset="0"/>
                <a:ea typeface="Tahoma" pitchFamily="34" charset="0"/>
                <a:cs typeface="Tahoma" pitchFamily="34" charset="0"/>
              </a:rPr>
              <a:t> le </a:t>
            </a:r>
            <a:r>
              <a:rPr lang="sv-SE" sz="1400" dirty="0" err="1">
                <a:latin typeface="Tahoma" pitchFamily="34" charset="0"/>
                <a:ea typeface="Tahoma" pitchFamily="34" charset="0"/>
                <a:cs typeface="Tahoma" pitchFamily="34" charset="0"/>
              </a:rPr>
              <a:t>texte</a:t>
            </a:r>
            <a:r>
              <a:rPr lang="sv-SE" sz="1400" dirty="0">
                <a:latin typeface="Tahoma" pitchFamily="34" charset="0"/>
                <a:ea typeface="Tahoma" pitchFamily="34" charset="0"/>
                <a:cs typeface="Tahoma" pitchFamily="34" charset="0"/>
              </a:rPr>
              <a:t> et </a:t>
            </a:r>
            <a:r>
              <a:rPr lang="sv-SE" sz="1400" dirty="0" err="1">
                <a:latin typeface="Tahoma" pitchFamily="34" charset="0"/>
                <a:ea typeface="Tahoma" pitchFamily="34" charset="0"/>
                <a:cs typeface="Tahoma" pitchFamily="34" charset="0"/>
              </a:rPr>
              <a:t>appuyez</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ensuite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une</a:t>
            </a:r>
            <a:r>
              <a:rPr lang="sv-SE" sz="1400" dirty="0">
                <a:latin typeface="Tahoma" pitchFamily="34" charset="0"/>
                <a:ea typeface="Tahoma" pitchFamily="34" charset="0"/>
                <a:cs typeface="Tahoma" pitchFamily="34" charset="0"/>
              </a:rPr>
              <a:t> </a:t>
            </a:r>
            <a:r>
              <a:rPr lang="sv-SE" sz="1400" dirty="0" err="1">
                <a:latin typeface="Tahoma" pitchFamily="34" charset="0"/>
                <a:ea typeface="Tahoma" pitchFamily="34" charset="0"/>
                <a:cs typeface="Tahoma" pitchFamily="34" charset="0"/>
              </a:rPr>
              <a:t>fois</a:t>
            </a:r>
            <a:r>
              <a:rPr lang="sv-SE" sz="1400" dirty="0">
                <a:latin typeface="Tahoma" pitchFamily="34" charset="0"/>
                <a:ea typeface="Tahoma" pitchFamily="34" charset="0"/>
                <a:cs typeface="Tahoma" pitchFamily="34" charset="0"/>
              </a:rPr>
              <a:t> sur </a:t>
            </a:r>
            <a:r>
              <a:rPr lang="sv-SE" sz="1700" b="1" dirty="0">
                <a:latin typeface="Tahoma" pitchFamily="34" charset="0"/>
                <a:ea typeface="Tahoma" pitchFamily="34" charset="0"/>
                <a:cs typeface="Tahoma" pitchFamily="34" charset="0"/>
              </a:rPr>
              <a:t>Coller.</a:t>
            </a:r>
            <a:r>
              <a:rPr lang="sv-SE" sz="1700" dirty="0">
                <a:latin typeface="Tahoma" pitchFamily="34" charset="0"/>
                <a:ea typeface="Tahoma" pitchFamily="34" charset="0"/>
                <a:cs typeface="Tahoma" pitchFamily="34" charset="0"/>
              </a:rPr>
              <a:t> </a:t>
            </a:r>
          </a:p>
          <a:p>
            <a:pPr eaLnBrk="1" hangingPunct="1"/>
            <a:endParaRPr lang="sv-SE" sz="1400" dirty="0">
              <a:latin typeface="Tahoma" pitchFamily="34" charset="0"/>
              <a:ea typeface="Tahoma" pitchFamily="34" charset="0"/>
              <a:cs typeface="Tahoma" pitchFamily="34" charset="0"/>
            </a:endParaRPr>
          </a:p>
          <a:p>
            <a:pPr eaLnBrk="1" hangingPunct="1"/>
            <a:r>
              <a:rPr lang="sv-SE" sz="1600" b="1" dirty="0">
                <a:latin typeface="Tahoma" pitchFamily="34" charset="0"/>
                <a:ea typeface="Tahoma" pitchFamily="34" charset="0"/>
                <a:cs typeface="Tahoma" pitchFamily="34" charset="0"/>
              </a:rPr>
              <a:t>Transposer le format:</a:t>
            </a:r>
            <a:r>
              <a:rPr lang="sv-SE" sz="1600" dirty="0">
                <a:latin typeface="Tahoma" pitchFamily="34" charset="0"/>
                <a:ea typeface="Tahoma" pitchFamily="34" charset="0"/>
                <a:cs typeface="Tahoma" pitchFamily="34" charset="0"/>
              </a:rPr>
              <a:t> Faire </a:t>
            </a:r>
            <a:r>
              <a:rPr lang="sv-SE" sz="1600" dirty="0" err="1">
                <a:latin typeface="Tahoma" pitchFamily="34" charset="0"/>
                <a:ea typeface="Tahoma" pitchFamily="34" charset="0"/>
                <a:cs typeface="Tahoma" pitchFamily="34" charset="0"/>
              </a:rPr>
              <a:t>une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copie</a:t>
            </a:r>
            <a:r>
              <a:rPr lang="sv-SE" sz="1600" dirty="0">
                <a:latin typeface="Tahoma" pitchFamily="34" charset="0"/>
                <a:ea typeface="Tahoma" pitchFamily="34" charset="0"/>
                <a:cs typeface="Tahoma" pitchFamily="34" charset="0"/>
              </a:rPr>
              <a:t> des </a:t>
            </a:r>
            <a:r>
              <a:rPr lang="sv-SE" sz="1600" dirty="0" err="1">
                <a:latin typeface="Tahoma" pitchFamily="34" charset="0"/>
                <a:ea typeface="Tahoma" pitchFamily="34" charset="0"/>
                <a:cs typeface="Tahoma" pitchFamily="34" charset="0"/>
              </a:rPr>
              <a:t>paramètres</a:t>
            </a:r>
            <a:r>
              <a:rPr lang="sv-SE" sz="1600" dirty="0">
                <a:latin typeface="Tahoma" pitchFamily="34" charset="0"/>
                <a:ea typeface="Tahoma" pitchFamily="34" charset="0"/>
                <a:cs typeface="Tahoma" pitchFamily="34" charset="0"/>
              </a:rPr>
              <a:t> </a:t>
            </a:r>
            <a:r>
              <a:rPr lang="sv-SE" sz="1600" i="1" dirty="0" err="1">
                <a:latin typeface="Tahoma" pitchFamily="34" charset="0"/>
                <a:ea typeface="Tahoma" pitchFamily="34" charset="0"/>
                <a:cs typeface="Tahoma" pitchFamily="34" charset="0"/>
              </a:rPr>
              <a:t>taille</a:t>
            </a:r>
            <a:r>
              <a:rPr lang="sv-SE" sz="1600" i="1" dirty="0">
                <a:latin typeface="Tahoma" pitchFamily="34" charset="0"/>
                <a:ea typeface="Tahoma" pitchFamily="34" charset="0"/>
                <a:cs typeface="Tahoma" pitchFamily="34" charset="0"/>
              </a:rPr>
              <a:t>, style, </a:t>
            </a:r>
            <a:r>
              <a:rPr lang="sv-SE" sz="1600" i="1" dirty="0" err="1">
                <a:latin typeface="Tahoma" pitchFamily="34" charset="0"/>
                <a:ea typeface="Tahoma" pitchFamily="34" charset="0"/>
                <a:cs typeface="Tahoma" pitchFamily="34" charset="0"/>
              </a:rPr>
              <a:t>couleur</a:t>
            </a:r>
            <a:r>
              <a:rPr lang="sv-SE" sz="1600" i="1" dirty="0">
                <a:latin typeface="Tahoma" pitchFamily="34" charset="0"/>
                <a:ea typeface="Tahoma" pitchFamily="34" charset="0"/>
                <a:cs typeface="Tahoma" pitchFamily="34" charset="0"/>
              </a:rPr>
              <a:t>, </a:t>
            </a:r>
            <a:r>
              <a:rPr lang="sv-SE" sz="1600" i="1" dirty="0" err="1">
                <a:latin typeface="Tahoma" pitchFamily="34" charset="0"/>
                <a:ea typeface="Tahoma" pitchFamily="34" charset="0"/>
                <a:cs typeface="Tahoma" pitchFamily="34" charset="0"/>
              </a:rPr>
              <a:t>police</a:t>
            </a:r>
            <a:r>
              <a:rPr lang="sv-SE" sz="1600" i="1" dirty="0">
                <a:latin typeface="Tahoma" pitchFamily="34" charset="0"/>
                <a:ea typeface="Tahoma" pitchFamily="34" charset="0"/>
                <a:cs typeface="Tahoma" pitchFamily="34" charset="0"/>
              </a:rPr>
              <a:t>  </a:t>
            </a:r>
            <a:r>
              <a:rPr lang="sv-SE" sz="1600" dirty="0">
                <a:latin typeface="Tahoma" pitchFamily="34" charset="0"/>
                <a:ea typeface="Tahoma" pitchFamily="34" charset="0"/>
                <a:cs typeface="Tahoma" pitchFamily="34" charset="0"/>
              </a:rPr>
              <a:t>etc. du format de </a:t>
            </a:r>
            <a:r>
              <a:rPr lang="sv-SE" sz="1600" dirty="0" err="1">
                <a:latin typeface="Tahoma" pitchFamily="34" charset="0"/>
                <a:ea typeface="Tahoma" pitchFamily="34" charset="0"/>
                <a:cs typeface="Tahoma" pitchFamily="34" charset="0"/>
              </a:rPr>
              <a:t>texte</a:t>
            </a:r>
            <a:r>
              <a:rPr lang="sv-SE" sz="1600" dirty="0">
                <a:latin typeface="Tahoma" pitchFamily="34" charset="0"/>
                <a:ea typeface="Tahoma" pitchFamily="34" charset="0"/>
                <a:cs typeface="Tahoma" pitchFamily="34" charset="0"/>
              </a:rPr>
              <a:t> et le transposer dans </a:t>
            </a:r>
            <a:r>
              <a:rPr lang="sv-SE" sz="1600" dirty="0" err="1">
                <a:latin typeface="Tahoma" pitchFamily="34" charset="0"/>
                <a:ea typeface="Tahoma" pitchFamily="34" charset="0"/>
                <a:cs typeface="Tahoma" pitchFamily="34" charset="0"/>
              </a:rPr>
              <a:t>une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autre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partie</a:t>
            </a:r>
            <a:r>
              <a:rPr lang="sv-SE" sz="1600" dirty="0">
                <a:latin typeface="Tahoma" pitchFamily="34" charset="0"/>
                <a:ea typeface="Tahoma" pitchFamily="34" charset="0"/>
                <a:cs typeface="Tahoma" pitchFamily="34" charset="0"/>
              </a:rPr>
              <a:t> du </a:t>
            </a:r>
            <a:r>
              <a:rPr lang="sv-SE" sz="1600" dirty="0" err="1">
                <a:latin typeface="Tahoma" pitchFamily="34" charset="0"/>
                <a:ea typeface="Tahoma" pitchFamily="34" charset="0"/>
                <a:cs typeface="Tahoma" pitchFamily="34" charset="0"/>
              </a:rPr>
              <a:t>texte</a:t>
            </a:r>
            <a:r>
              <a:rPr lang="sv-SE" sz="1600" dirty="0">
                <a:latin typeface="Tahoma" pitchFamily="34" charset="0"/>
                <a:ea typeface="Tahoma" pitchFamily="34" charset="0"/>
                <a:cs typeface="Tahoma" pitchFamily="34" charset="0"/>
              </a:rPr>
              <a:t>.</a:t>
            </a:r>
          </a:p>
          <a:p>
            <a:pPr marL="0" indent="0" eaLnBrk="1" hangingPunct="1">
              <a:buNone/>
            </a:pPr>
            <a:endParaRPr lang="sv-SE" sz="1600" dirty="0">
              <a:latin typeface="Tahoma" pitchFamily="34" charset="0"/>
              <a:ea typeface="Tahoma" pitchFamily="34" charset="0"/>
              <a:cs typeface="Tahoma" pitchFamily="34" charset="0"/>
            </a:endParaRPr>
          </a:p>
          <a:p>
            <a:pPr eaLnBrk="1" hangingPunct="1"/>
            <a:r>
              <a:rPr lang="sv-SE" sz="1600" b="1" dirty="0" err="1">
                <a:latin typeface="Tahoma" pitchFamily="34" charset="0"/>
                <a:ea typeface="Tahoma" pitchFamily="34" charset="0"/>
                <a:cs typeface="Tahoma" pitchFamily="34" charset="0"/>
              </a:rPr>
              <a:t>Annuler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annuler</a:t>
            </a:r>
            <a:r>
              <a:rPr lang="sv-SE" sz="1600" dirty="0">
                <a:latin typeface="Tahoma" pitchFamily="34" charset="0"/>
                <a:ea typeface="Tahoma" pitchFamily="34" charset="0"/>
                <a:cs typeface="Tahoma" pitchFamily="34" charset="0"/>
              </a:rPr>
              <a:t> la </a:t>
            </a:r>
            <a:r>
              <a:rPr lang="sv-SE" sz="1600" dirty="0" err="1">
                <a:latin typeface="Tahoma" pitchFamily="34" charset="0"/>
                <a:ea typeface="Tahoma" pitchFamily="34" charset="0"/>
                <a:cs typeface="Tahoma" pitchFamily="34" charset="0"/>
              </a:rPr>
              <a:t>dernière</a:t>
            </a:r>
            <a:r>
              <a:rPr lang="sv-SE" sz="1600" dirty="0">
                <a:latin typeface="Tahoma" pitchFamily="34" charset="0"/>
                <a:ea typeface="Tahoma" pitchFamily="34" charset="0"/>
                <a:cs typeface="Tahoma" pitchFamily="34" charset="0"/>
              </a:rPr>
              <a:t> action. Si </a:t>
            </a:r>
            <a:r>
              <a:rPr lang="sv-SE" sz="1600" dirty="0" err="1">
                <a:latin typeface="Tahoma" pitchFamily="34" charset="0"/>
                <a:ea typeface="Tahoma" pitchFamily="34" charset="0"/>
                <a:cs typeface="Tahoma" pitchFamily="34" charset="0"/>
              </a:rPr>
              <a:t>vous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cliquez</a:t>
            </a:r>
            <a:r>
              <a:rPr lang="sv-SE" sz="1600" dirty="0">
                <a:latin typeface="Tahoma" pitchFamily="34" charset="0"/>
                <a:ea typeface="Tahoma" pitchFamily="34" charset="0"/>
                <a:cs typeface="Tahoma" pitchFamily="34" charset="0"/>
              </a:rPr>
              <a:t> sur la </a:t>
            </a:r>
            <a:r>
              <a:rPr lang="sv-SE" sz="1600" dirty="0" err="1">
                <a:latin typeface="Tahoma" pitchFamily="34" charset="0"/>
                <a:ea typeface="Tahoma" pitchFamily="34" charset="0"/>
                <a:cs typeface="Tahoma" pitchFamily="34" charset="0"/>
              </a:rPr>
              <a:t>flèche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vous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pouvez</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retourner</a:t>
            </a:r>
            <a:r>
              <a:rPr lang="sv-SE" sz="1600" dirty="0">
                <a:latin typeface="Tahoma" pitchFamily="34" charset="0"/>
                <a:ea typeface="Tahoma" pitchFamily="34" charset="0"/>
                <a:cs typeface="Tahoma" pitchFamily="34" charset="0"/>
              </a:rPr>
              <a:t> dans le </a:t>
            </a:r>
            <a:r>
              <a:rPr lang="sv-SE" sz="1600" dirty="0" err="1">
                <a:latin typeface="Tahoma" pitchFamily="34" charset="0"/>
                <a:ea typeface="Tahoma" pitchFamily="34" charset="0"/>
                <a:cs typeface="Tahoma" pitchFamily="34" charset="0"/>
              </a:rPr>
              <a:t>document</a:t>
            </a:r>
            <a:r>
              <a:rPr lang="sv-SE" sz="1600" dirty="0">
                <a:latin typeface="Tahoma" pitchFamily="34" charset="0"/>
                <a:ea typeface="Tahoma" pitchFamily="34" charset="0"/>
                <a:cs typeface="Tahoma" pitchFamily="34" charset="0"/>
              </a:rPr>
              <a:t> et </a:t>
            </a:r>
            <a:r>
              <a:rPr lang="sv-SE" sz="1600" dirty="0" err="1">
                <a:latin typeface="Tahoma" pitchFamily="34" charset="0"/>
                <a:ea typeface="Tahoma" pitchFamily="34" charset="0"/>
                <a:cs typeface="Tahoma" pitchFamily="34" charset="0"/>
              </a:rPr>
              <a:t>annuler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pluseurs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étapes</a:t>
            </a:r>
            <a:r>
              <a:rPr lang="sv-SE" sz="1600" dirty="0">
                <a:latin typeface="Tahoma" pitchFamily="34" charset="0"/>
                <a:ea typeface="Tahoma" pitchFamily="34" charset="0"/>
                <a:cs typeface="Tahoma" pitchFamily="34" charset="0"/>
              </a:rPr>
              <a:t>. </a:t>
            </a:r>
          </a:p>
          <a:p>
            <a:pPr eaLnBrk="1" hangingPunct="1"/>
            <a:endParaRPr lang="sv-SE" sz="1600" dirty="0">
              <a:latin typeface="Tahoma" pitchFamily="34" charset="0"/>
              <a:ea typeface="Tahoma" pitchFamily="34" charset="0"/>
              <a:cs typeface="Tahoma" pitchFamily="34" charset="0"/>
            </a:endParaRPr>
          </a:p>
          <a:p>
            <a:pPr eaLnBrk="1" hangingPunct="1"/>
            <a:r>
              <a:rPr lang="sv-SE" sz="1600" b="1" dirty="0" err="1">
                <a:latin typeface="Tahoma" pitchFamily="34" charset="0"/>
                <a:ea typeface="Tahoma" pitchFamily="34" charset="0"/>
                <a:cs typeface="Tahoma" pitchFamily="34" charset="0"/>
              </a:rPr>
              <a:t>Restaurer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Cliques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pour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restaurer</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ce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que</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vous</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venez</a:t>
            </a:r>
            <a:r>
              <a:rPr lang="sv-SE" sz="1600" dirty="0">
                <a:latin typeface="Tahoma" pitchFamily="34" charset="0"/>
                <a:ea typeface="Tahoma" pitchFamily="34" charset="0"/>
                <a:cs typeface="Tahoma" pitchFamily="34" charset="0"/>
              </a:rPr>
              <a:t> </a:t>
            </a:r>
            <a:r>
              <a:rPr lang="sv-SE" sz="1600" dirty="0" err="1">
                <a:latin typeface="Tahoma" pitchFamily="34" charset="0"/>
                <a:ea typeface="Tahoma" pitchFamily="34" charset="0"/>
                <a:cs typeface="Tahoma" pitchFamily="34" charset="0"/>
              </a:rPr>
              <a:t>d’annuler</a:t>
            </a:r>
            <a:r>
              <a:rPr lang="sv-SE" sz="1600" dirty="0">
                <a:latin typeface="Tahoma" pitchFamily="34" charset="0"/>
                <a:ea typeface="Tahoma" pitchFamily="34" charset="0"/>
                <a:cs typeface="Tahoma" pitchFamily="34" charset="0"/>
              </a:rPr>
              <a:t>.</a:t>
            </a:r>
          </a:p>
        </p:txBody>
      </p:sp>
      <p:sp>
        <p:nvSpPr>
          <p:cNvPr id="210950" name="AutoShape 6"/>
          <p:cNvSpPr>
            <a:spLocks noChangeArrowheads="1"/>
          </p:cNvSpPr>
          <p:nvPr/>
        </p:nvSpPr>
        <p:spPr bwMode="auto">
          <a:xfrm>
            <a:off x="172897" y="920855"/>
            <a:ext cx="2779059" cy="1860073"/>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0953" name="AutoShape 9"/>
          <p:cNvSpPr>
            <a:spLocks noChangeArrowheads="1"/>
          </p:cNvSpPr>
          <p:nvPr/>
        </p:nvSpPr>
        <p:spPr bwMode="auto">
          <a:xfrm>
            <a:off x="3131840" y="867877"/>
            <a:ext cx="935038" cy="577850"/>
          </a:xfrm>
          <a:prstGeom prst="wedgeRoundRectCallout">
            <a:avLst>
              <a:gd name="adj1" fmla="val -133411"/>
              <a:gd name="adj2" fmla="val 281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en-US" sz="1200" b="1" dirty="0">
                <a:latin typeface="Tahoma" pitchFamily="34" charset="0"/>
                <a:ea typeface="Tahoma" pitchFamily="34" charset="0"/>
                <a:cs typeface="Tahoma" pitchFamily="34" charset="0"/>
              </a:rPr>
              <a:t>Couper</a:t>
            </a:r>
            <a:endParaRPr lang="sv-SE" sz="1200" b="1" dirty="0">
              <a:solidFill>
                <a:schemeClr val="accent5">
                  <a:lumMod val="50000"/>
                </a:schemeClr>
              </a:solidFill>
              <a:latin typeface="Tahoma" pitchFamily="34" charset="0"/>
              <a:ea typeface="Tahoma" pitchFamily="34" charset="0"/>
              <a:cs typeface="Tahoma" pitchFamily="34" charset="0"/>
            </a:endParaRPr>
          </a:p>
        </p:txBody>
      </p:sp>
      <p:sp>
        <p:nvSpPr>
          <p:cNvPr id="210954" name="AutoShape 10"/>
          <p:cNvSpPr>
            <a:spLocks noChangeArrowheads="1"/>
          </p:cNvSpPr>
          <p:nvPr/>
        </p:nvSpPr>
        <p:spPr bwMode="auto">
          <a:xfrm>
            <a:off x="3131840" y="1610120"/>
            <a:ext cx="935037" cy="577850"/>
          </a:xfrm>
          <a:prstGeom prst="wedgeRoundRectCallout">
            <a:avLst>
              <a:gd name="adj1" fmla="val -126871"/>
              <a:gd name="adj2" fmla="val -3593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err="1">
                <a:latin typeface="Tahoma" pitchFamily="34" charset="0"/>
                <a:ea typeface="Tahoma" pitchFamily="34" charset="0"/>
                <a:cs typeface="Tahoma" pitchFamily="34" charset="0"/>
              </a:rPr>
              <a:t>Copier</a:t>
            </a:r>
            <a:endParaRPr lang="sv-SE" sz="1200" b="1" dirty="0">
              <a:latin typeface="Tahoma" pitchFamily="34" charset="0"/>
              <a:ea typeface="Tahoma" pitchFamily="34" charset="0"/>
              <a:cs typeface="Tahoma" pitchFamily="34" charset="0"/>
            </a:endParaRPr>
          </a:p>
        </p:txBody>
      </p:sp>
      <p:sp>
        <p:nvSpPr>
          <p:cNvPr id="210955" name="AutoShape 11"/>
          <p:cNvSpPr>
            <a:spLocks noChangeArrowheads="1"/>
          </p:cNvSpPr>
          <p:nvPr/>
        </p:nvSpPr>
        <p:spPr bwMode="auto">
          <a:xfrm>
            <a:off x="74775" y="2708276"/>
            <a:ext cx="935038" cy="576262"/>
          </a:xfrm>
          <a:prstGeom prst="wedgeRoundRectCallout">
            <a:avLst>
              <a:gd name="adj1" fmla="val -13236"/>
              <a:gd name="adj2" fmla="val -112438"/>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Coller</a:t>
            </a:r>
          </a:p>
        </p:txBody>
      </p:sp>
      <p:sp>
        <p:nvSpPr>
          <p:cNvPr id="210956" name="AutoShape 12"/>
          <p:cNvSpPr>
            <a:spLocks noChangeArrowheads="1"/>
          </p:cNvSpPr>
          <p:nvPr/>
        </p:nvSpPr>
        <p:spPr bwMode="auto">
          <a:xfrm>
            <a:off x="1639343" y="2636912"/>
            <a:ext cx="935037" cy="576262"/>
          </a:xfrm>
          <a:prstGeom prst="wedgeRoundRectCallout">
            <a:avLst>
              <a:gd name="adj1" fmla="val -20238"/>
              <a:gd name="adj2" fmla="val -10923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Transposer le format</a:t>
            </a:r>
          </a:p>
        </p:txBody>
      </p:sp>
      <p:sp>
        <p:nvSpPr>
          <p:cNvPr id="210957" name="AutoShape 13"/>
          <p:cNvSpPr>
            <a:spLocks noChangeArrowheads="1"/>
          </p:cNvSpPr>
          <p:nvPr/>
        </p:nvSpPr>
        <p:spPr bwMode="auto">
          <a:xfrm>
            <a:off x="2951954" y="263989"/>
            <a:ext cx="935038" cy="577850"/>
          </a:xfrm>
          <a:prstGeom prst="wedgeRoundRectCallout">
            <a:avLst>
              <a:gd name="adj1" fmla="val -230910"/>
              <a:gd name="adj2" fmla="val -1535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err="1">
                <a:latin typeface="Tahoma" pitchFamily="34" charset="0"/>
                <a:ea typeface="Tahoma" pitchFamily="34" charset="0"/>
                <a:cs typeface="Tahoma" pitchFamily="34" charset="0"/>
              </a:rPr>
              <a:t>Annuler</a:t>
            </a:r>
            <a:endParaRPr lang="sv-SE" sz="1200" b="1" dirty="0">
              <a:latin typeface="Tahoma" pitchFamily="34" charset="0"/>
              <a:ea typeface="Tahoma" pitchFamily="34" charset="0"/>
              <a:cs typeface="Tahoma" pitchFamily="34" charset="0"/>
            </a:endParaRPr>
          </a:p>
        </p:txBody>
      </p:sp>
      <p:sp>
        <p:nvSpPr>
          <p:cNvPr id="210958" name="AutoShape 14"/>
          <p:cNvSpPr>
            <a:spLocks noChangeArrowheads="1"/>
          </p:cNvSpPr>
          <p:nvPr/>
        </p:nvSpPr>
        <p:spPr bwMode="auto">
          <a:xfrm>
            <a:off x="4572000" y="110526"/>
            <a:ext cx="1008112" cy="577850"/>
          </a:xfrm>
          <a:prstGeom prst="wedgeRoundRectCallout">
            <a:avLst>
              <a:gd name="adj1" fmla="val -326393"/>
              <a:gd name="adj2" fmla="val -2305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err="1">
                <a:latin typeface="Tahoma" pitchFamily="34" charset="0"/>
                <a:ea typeface="Tahoma" pitchFamily="34" charset="0"/>
                <a:cs typeface="Tahoma" pitchFamily="34" charset="0"/>
              </a:rPr>
              <a:t>Restaurer</a:t>
            </a:r>
            <a:endParaRPr lang="sv-SE" sz="12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10950"/>
                                        </p:tgtEl>
                                        <p:attrNameLst>
                                          <p:attrName>style.visibility</p:attrName>
                                        </p:attrNameLst>
                                      </p:cBhvr>
                                      <p:to>
                                        <p:strVal val="visible"/>
                                      </p:to>
                                    </p:set>
                                    <p:animEffect transition="in" filter="barn(inVertical)">
                                      <p:cBhvr>
                                        <p:cTn id="7" dur="500"/>
                                        <p:tgtEl>
                                          <p:spTgt spid="2109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0948">
                                            <p:txEl>
                                              <p:pRg st="0" end="0"/>
                                            </p:txEl>
                                          </p:spTgt>
                                        </p:tgtEl>
                                        <p:attrNameLst>
                                          <p:attrName>style.visibility</p:attrName>
                                        </p:attrNameLst>
                                      </p:cBhvr>
                                      <p:to>
                                        <p:strVal val="visible"/>
                                      </p:to>
                                    </p:set>
                                    <p:animEffect transition="in" filter="barn(inVertical)">
                                      <p:cBhvr>
                                        <p:cTn id="12" dur="500"/>
                                        <p:tgtEl>
                                          <p:spTgt spid="21094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10953"/>
                                        </p:tgtEl>
                                        <p:attrNameLst>
                                          <p:attrName>style.visibility</p:attrName>
                                        </p:attrNameLst>
                                      </p:cBhvr>
                                      <p:to>
                                        <p:strVal val="visible"/>
                                      </p:to>
                                    </p:set>
                                    <p:animEffect transition="in" filter="barn(inVertical)">
                                      <p:cBhvr>
                                        <p:cTn id="17" dur="500"/>
                                        <p:tgtEl>
                                          <p:spTgt spid="2109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10948">
                                            <p:txEl>
                                              <p:pRg st="2" end="2"/>
                                            </p:txEl>
                                          </p:spTgt>
                                        </p:tgtEl>
                                        <p:attrNameLst>
                                          <p:attrName>style.visibility</p:attrName>
                                        </p:attrNameLst>
                                      </p:cBhvr>
                                      <p:to>
                                        <p:strVal val="visible"/>
                                      </p:to>
                                    </p:set>
                                    <p:animEffect transition="in" filter="barn(inVertical)">
                                      <p:cBhvr>
                                        <p:cTn id="22" dur="500"/>
                                        <p:tgtEl>
                                          <p:spTgt spid="210948">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10954"/>
                                        </p:tgtEl>
                                        <p:attrNameLst>
                                          <p:attrName>style.visibility</p:attrName>
                                        </p:attrNameLst>
                                      </p:cBhvr>
                                      <p:to>
                                        <p:strVal val="visible"/>
                                      </p:to>
                                    </p:set>
                                    <p:animEffect transition="in" filter="barn(inVertical)">
                                      <p:cBhvr>
                                        <p:cTn id="27" dur="500"/>
                                        <p:tgtEl>
                                          <p:spTgt spid="21095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10948">
                                            <p:txEl>
                                              <p:pRg st="4" end="4"/>
                                            </p:txEl>
                                          </p:spTgt>
                                        </p:tgtEl>
                                        <p:attrNameLst>
                                          <p:attrName>style.visibility</p:attrName>
                                        </p:attrNameLst>
                                      </p:cBhvr>
                                      <p:to>
                                        <p:strVal val="visible"/>
                                      </p:to>
                                    </p:set>
                                    <p:animEffect transition="in" filter="barn(inVertical)">
                                      <p:cBhvr>
                                        <p:cTn id="32" dur="500"/>
                                        <p:tgtEl>
                                          <p:spTgt spid="21094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10948">
                                            <p:txEl>
                                              <p:pRg st="6" end="6"/>
                                            </p:txEl>
                                          </p:spTgt>
                                        </p:tgtEl>
                                        <p:attrNameLst>
                                          <p:attrName>style.visibility</p:attrName>
                                        </p:attrNameLst>
                                      </p:cBhvr>
                                      <p:to>
                                        <p:strVal val="visible"/>
                                      </p:to>
                                    </p:set>
                                    <p:animEffect transition="in" filter="barn(inVertical)">
                                      <p:cBhvr>
                                        <p:cTn id="37" dur="500"/>
                                        <p:tgtEl>
                                          <p:spTgt spid="210948">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10955"/>
                                        </p:tgtEl>
                                        <p:attrNameLst>
                                          <p:attrName>style.visibility</p:attrName>
                                        </p:attrNameLst>
                                      </p:cBhvr>
                                      <p:to>
                                        <p:strVal val="visible"/>
                                      </p:to>
                                    </p:set>
                                    <p:animEffect transition="in" filter="barn(inVertical)">
                                      <p:cBhvr>
                                        <p:cTn id="42" dur="500"/>
                                        <p:tgtEl>
                                          <p:spTgt spid="21095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10956"/>
                                        </p:tgtEl>
                                        <p:attrNameLst>
                                          <p:attrName>style.visibility</p:attrName>
                                        </p:attrNameLst>
                                      </p:cBhvr>
                                      <p:to>
                                        <p:strVal val="visible"/>
                                      </p:to>
                                    </p:set>
                                    <p:animEffect transition="in" filter="barn(inVertical)">
                                      <p:cBhvr>
                                        <p:cTn id="47" dur="500"/>
                                        <p:tgtEl>
                                          <p:spTgt spid="21095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10948">
                                            <p:txEl>
                                              <p:pRg st="8" end="8"/>
                                            </p:txEl>
                                          </p:spTgt>
                                        </p:tgtEl>
                                        <p:attrNameLst>
                                          <p:attrName>style.visibility</p:attrName>
                                        </p:attrNameLst>
                                      </p:cBhvr>
                                      <p:to>
                                        <p:strVal val="visible"/>
                                      </p:to>
                                    </p:set>
                                    <p:animEffect transition="in" filter="barn(inVertical)">
                                      <p:cBhvr>
                                        <p:cTn id="52" dur="500"/>
                                        <p:tgtEl>
                                          <p:spTgt spid="210948">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10957"/>
                                        </p:tgtEl>
                                        <p:attrNameLst>
                                          <p:attrName>style.visibility</p:attrName>
                                        </p:attrNameLst>
                                      </p:cBhvr>
                                      <p:to>
                                        <p:strVal val="visible"/>
                                      </p:to>
                                    </p:set>
                                    <p:animEffect transition="in" filter="barn(inVertical)">
                                      <p:cBhvr>
                                        <p:cTn id="57" dur="500"/>
                                        <p:tgtEl>
                                          <p:spTgt spid="21095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10948">
                                            <p:txEl>
                                              <p:pRg st="10" end="10"/>
                                            </p:txEl>
                                          </p:spTgt>
                                        </p:tgtEl>
                                        <p:attrNameLst>
                                          <p:attrName>style.visibility</p:attrName>
                                        </p:attrNameLst>
                                      </p:cBhvr>
                                      <p:to>
                                        <p:strVal val="visible"/>
                                      </p:to>
                                    </p:set>
                                    <p:animEffect transition="in" filter="barn(inVertical)">
                                      <p:cBhvr>
                                        <p:cTn id="62" dur="500"/>
                                        <p:tgtEl>
                                          <p:spTgt spid="210948">
                                            <p:txEl>
                                              <p:pRg st="10" end="10"/>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10958"/>
                                        </p:tgtEl>
                                        <p:attrNameLst>
                                          <p:attrName>style.visibility</p:attrName>
                                        </p:attrNameLst>
                                      </p:cBhvr>
                                      <p:to>
                                        <p:strVal val="visible"/>
                                      </p:to>
                                    </p:set>
                                    <p:animEffect transition="in" filter="barn(inVertical)">
                                      <p:cBhvr>
                                        <p:cTn id="67" dur="500"/>
                                        <p:tgtEl>
                                          <p:spTgt spid="21095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10948">
                                            <p:txEl>
                                              <p:pRg st="12" end="12"/>
                                            </p:txEl>
                                          </p:spTgt>
                                        </p:tgtEl>
                                        <p:attrNameLst>
                                          <p:attrName>style.visibility</p:attrName>
                                        </p:attrNameLst>
                                      </p:cBhvr>
                                      <p:to>
                                        <p:strVal val="visible"/>
                                      </p:to>
                                    </p:set>
                                    <p:animEffect transition="in" filter="barn(inVertical)">
                                      <p:cBhvr>
                                        <p:cTn id="72" dur="500"/>
                                        <p:tgtEl>
                                          <p:spTgt spid="21094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uiExpand="1" build="p"/>
      <p:bldP spid="210950" grpId="0" animBg="1"/>
      <p:bldP spid="210953" grpId="0" uiExpand="1" animBg="1"/>
      <p:bldP spid="210954" grpId="0" uiExpand="1" animBg="1"/>
      <p:bldP spid="210955" grpId="0" uiExpand="1" animBg="1"/>
      <p:bldP spid="210956" grpId="0" uiExpand="1" animBg="1"/>
      <p:bldP spid="210957" grpId="0" uiExpand="1" animBg="1"/>
      <p:bldP spid="210958" grpId="0" uiExpan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84377"/>
            <a:ext cx="16998750" cy="1691170"/>
          </a:xfrm>
          <a:prstGeom prst="rect">
            <a:avLst/>
          </a:prstGeom>
          <a:noFill/>
          <a:ln w="9525">
            <a:noFill/>
            <a:miter lim="800000"/>
            <a:headEnd/>
            <a:tailEnd/>
          </a:ln>
        </p:spPr>
      </p:pic>
      <p:sp>
        <p:nvSpPr>
          <p:cNvPr id="211974" name="AutoShape 6"/>
          <p:cNvSpPr>
            <a:spLocks noChangeArrowheads="1"/>
          </p:cNvSpPr>
          <p:nvPr/>
        </p:nvSpPr>
        <p:spPr bwMode="auto">
          <a:xfrm>
            <a:off x="5148262" y="548680"/>
            <a:ext cx="3528194" cy="1151533"/>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1975" name="Line 7"/>
          <p:cNvSpPr>
            <a:spLocks noChangeShapeType="1"/>
          </p:cNvSpPr>
          <p:nvPr/>
        </p:nvSpPr>
        <p:spPr bwMode="auto">
          <a:xfrm flipV="1">
            <a:off x="1331912" y="1556791"/>
            <a:ext cx="3816349" cy="143421"/>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1976" name="Line 8"/>
          <p:cNvSpPr>
            <a:spLocks noChangeShapeType="1"/>
          </p:cNvSpPr>
          <p:nvPr/>
        </p:nvSpPr>
        <p:spPr bwMode="auto">
          <a:xfrm flipV="1">
            <a:off x="8532812" y="1557335"/>
            <a:ext cx="143644" cy="792163"/>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pic>
        <p:nvPicPr>
          <p:cNvPr id="23557" name="Picture 9" descr="Word"/>
          <p:cNvPicPr>
            <a:picLocks noChangeAspect="1" noChangeArrowheads="1"/>
          </p:cNvPicPr>
          <p:nvPr/>
        </p:nvPicPr>
        <p:blipFill>
          <a:blip r:embed="rId4" cstate="print"/>
          <a:srcRect/>
          <a:stretch>
            <a:fillRect/>
          </a:stretch>
        </p:blipFill>
        <p:spPr bwMode="auto">
          <a:xfrm>
            <a:off x="1258888" y="1700213"/>
            <a:ext cx="6769100" cy="649287"/>
          </a:xfrm>
          <a:prstGeom prst="rect">
            <a:avLst/>
          </a:prstGeom>
          <a:noFill/>
          <a:ln w="9525">
            <a:noFill/>
            <a:miter lim="800000"/>
            <a:headEnd/>
            <a:tailEnd/>
          </a:ln>
        </p:spPr>
      </p:pic>
      <p:sp>
        <p:nvSpPr>
          <p:cNvPr id="10" name="Rectangle 6"/>
          <p:cNvSpPr>
            <a:spLocks noGrp="1" noChangeArrowheads="1"/>
          </p:cNvSpPr>
          <p:nvPr>
            <p:ph type="body" sz="half" idx="2"/>
          </p:nvPr>
        </p:nvSpPr>
        <p:spPr>
          <a:xfrm>
            <a:off x="539750" y="3141663"/>
            <a:ext cx="7632700" cy="3311525"/>
          </a:xfrm>
        </p:spPr>
        <p:txBody>
          <a:bodyPr>
            <a:normAutofit fontScale="32500" lnSpcReduction="20000"/>
          </a:bodyPr>
          <a:lstStyle/>
          <a:p>
            <a:pPr marL="274320" indent="-274320" eaLnBrk="1" fontAlgn="auto" hangingPunct="1">
              <a:lnSpc>
                <a:spcPct val="90000"/>
              </a:lnSpc>
              <a:spcAft>
                <a:spcPts val="0"/>
              </a:spcAft>
              <a:buFont typeface="Wingdings" pitchFamily="2" charset="2"/>
              <a:buNone/>
              <a:defRPr/>
            </a:pPr>
            <a:r>
              <a:rPr lang="sv-SE" sz="1600" b="1" dirty="0">
                <a:solidFill>
                  <a:srgbClr val="002060"/>
                </a:solidFill>
                <a:latin typeface="Tahoma" pitchFamily="34" charset="0"/>
                <a:ea typeface="Tahoma" pitchFamily="34" charset="0"/>
                <a:cs typeface="Tahoma" pitchFamily="34" charset="0"/>
              </a:rPr>
              <a:t>	</a:t>
            </a:r>
            <a:r>
              <a:rPr lang="sv-SE" sz="4500" b="1" dirty="0" err="1">
                <a:solidFill>
                  <a:schemeClr val="tx2"/>
                </a:solidFill>
                <a:latin typeface="Tahoma" pitchFamily="34" charset="0"/>
                <a:ea typeface="Tahoma" pitchFamily="34" charset="0"/>
                <a:cs typeface="Tahoma" pitchFamily="34" charset="0"/>
              </a:rPr>
              <a:t>Espace</a:t>
            </a:r>
            <a:r>
              <a:rPr lang="sv-SE" sz="4500" b="1" dirty="0">
                <a:solidFill>
                  <a:schemeClr val="tx2"/>
                </a:solidFill>
                <a:latin typeface="Tahoma" pitchFamily="34" charset="0"/>
                <a:ea typeface="Tahoma" pitchFamily="34" charset="0"/>
                <a:cs typeface="Tahoma" pitchFamily="34" charset="0"/>
              </a:rPr>
              <a:t> </a:t>
            </a:r>
            <a:r>
              <a:rPr lang="sv-SE" sz="4500" b="1" dirty="0" err="1">
                <a:solidFill>
                  <a:schemeClr val="tx2"/>
                </a:solidFill>
                <a:latin typeface="Tahoma" pitchFamily="34" charset="0"/>
                <a:ea typeface="Tahoma" pitchFamily="34" charset="0"/>
                <a:cs typeface="Tahoma" pitchFamily="34" charset="0"/>
              </a:rPr>
              <a:t>Outils</a:t>
            </a:r>
            <a:r>
              <a:rPr lang="sv-SE" sz="4500" b="1" dirty="0">
                <a:solidFill>
                  <a:schemeClr val="tx2"/>
                </a:solidFill>
                <a:latin typeface="Tahoma" pitchFamily="34" charset="0"/>
                <a:ea typeface="Tahoma" pitchFamily="34" charset="0"/>
                <a:cs typeface="Tahoma" pitchFamily="34" charset="0"/>
              </a:rPr>
              <a:t>: </a:t>
            </a:r>
            <a:r>
              <a:rPr lang="sv-SE" sz="4500" b="1" dirty="0" err="1">
                <a:solidFill>
                  <a:schemeClr val="tx2"/>
                </a:solidFill>
                <a:latin typeface="Tahoma" pitchFamily="34" charset="0"/>
                <a:ea typeface="Tahoma" pitchFamily="34" charset="0"/>
                <a:cs typeface="Tahoma" pitchFamily="34" charset="0"/>
              </a:rPr>
              <a:t>Formatage</a:t>
            </a:r>
            <a:endParaRPr lang="ar-IQ" sz="4500" b="1" dirty="0">
              <a:solidFill>
                <a:schemeClr val="tx2"/>
              </a:solidFill>
              <a:latin typeface="Tahoma" pitchFamily="34" charset="0"/>
              <a:ea typeface="Tahoma" pitchFamily="34" charset="0"/>
              <a:cs typeface="Tahoma" pitchFamily="34" charset="0"/>
            </a:endParaRPr>
          </a:p>
          <a:p>
            <a:pPr algn="just">
              <a:lnSpc>
                <a:spcPct val="120000"/>
              </a:lnSpc>
              <a:defRPr/>
            </a:pPr>
            <a:r>
              <a:rPr lang="sv-SE" sz="2900" b="1" dirty="0" err="1">
                <a:latin typeface="Tahoma" pitchFamily="34" charset="0"/>
                <a:ea typeface="Tahoma" pitchFamily="34" charset="0"/>
                <a:cs typeface="Tahoma" pitchFamily="34" charset="0"/>
              </a:rPr>
              <a:t>Aligné</a:t>
            </a:r>
            <a:r>
              <a:rPr lang="sv-SE" sz="2900" b="1" dirty="0">
                <a:latin typeface="Tahoma" pitchFamily="34" charset="0"/>
                <a:ea typeface="Tahoma" pitchFamily="34" charset="0"/>
                <a:cs typeface="Tahoma" pitchFamily="34" charset="0"/>
              </a:rPr>
              <a:t> à </a:t>
            </a:r>
            <a:r>
              <a:rPr lang="sv-SE" sz="2900" b="1" dirty="0" err="1">
                <a:latin typeface="Tahoma" pitchFamily="34" charset="0"/>
                <a:ea typeface="Tahoma" pitchFamily="34" charset="0"/>
                <a:cs typeface="Tahoma" pitchFamily="34" charset="0"/>
              </a:rPr>
              <a:t>gauche</a:t>
            </a:r>
            <a:r>
              <a:rPr lang="sv-SE" sz="2900" b="1" dirty="0">
                <a:latin typeface="Tahoma" pitchFamily="34" charset="0"/>
                <a:ea typeface="Tahoma" pitchFamily="34" charset="0"/>
                <a:cs typeface="Tahoma" pitchFamily="34" charset="0"/>
              </a:rPr>
              <a:t>: </a:t>
            </a:r>
            <a:r>
              <a:rPr lang="sv-SE" sz="2900" dirty="0">
                <a:latin typeface="Tahoma" pitchFamily="34" charset="0"/>
                <a:ea typeface="Tahoma" pitchFamily="34" charset="0"/>
                <a:cs typeface="Tahoma" pitchFamily="34" charset="0"/>
              </a:rPr>
              <a:t>Marge </a:t>
            </a:r>
            <a:r>
              <a:rPr lang="sv-SE" sz="2900" dirty="0" err="1">
                <a:latin typeface="Tahoma" pitchFamily="34" charset="0"/>
                <a:ea typeface="Tahoma" pitchFamily="34" charset="0"/>
                <a:cs typeface="Tahoma" pitchFamily="34" charset="0"/>
              </a:rPr>
              <a:t>gauche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droite</a:t>
            </a:r>
            <a:r>
              <a:rPr lang="sv-SE" sz="2900" dirty="0">
                <a:latin typeface="Tahoma" pitchFamily="34" charset="0"/>
                <a:ea typeface="Tahoma" pitchFamily="34" charset="0"/>
                <a:cs typeface="Tahoma" pitchFamily="34" charset="0"/>
              </a:rPr>
              <a:t> et </a:t>
            </a:r>
            <a:r>
              <a:rPr lang="sv-SE" sz="2900" dirty="0" err="1">
                <a:latin typeface="Tahoma" pitchFamily="34" charset="0"/>
                <a:ea typeface="Tahoma" pitchFamily="34" charset="0"/>
                <a:cs typeface="Tahoma" pitchFamily="34" charset="0"/>
              </a:rPr>
              <a:t>marge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droite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irrégulière</a:t>
            </a:r>
            <a:r>
              <a:rPr lang="sv-SE" sz="2900" dirty="0">
                <a:latin typeface="Tahoma" pitchFamily="34" charset="0"/>
                <a:ea typeface="Tahoma" pitchFamily="34" charset="0"/>
                <a:cs typeface="Tahoma" pitchFamily="34" charset="0"/>
              </a:rPr>
              <a:t>. Le </a:t>
            </a:r>
            <a:r>
              <a:rPr lang="sv-SE" sz="2900" dirty="0" err="1">
                <a:latin typeface="Tahoma" pitchFamily="34" charset="0"/>
                <a:ea typeface="Tahoma" pitchFamily="34" charset="0"/>
                <a:cs typeface="Tahoma" pitchFamily="34" charset="0"/>
              </a:rPr>
              <a:t>paragraphe</a:t>
            </a:r>
            <a:r>
              <a:rPr lang="sv-SE" sz="2900" dirty="0">
                <a:latin typeface="Tahoma" pitchFamily="34" charset="0"/>
                <a:ea typeface="Tahoma" pitchFamily="34" charset="0"/>
                <a:cs typeface="Tahoma" pitchFamily="34" charset="0"/>
              </a:rPr>
              <a:t> est </a:t>
            </a:r>
            <a:r>
              <a:rPr lang="sv-SE" sz="2900" dirty="0" err="1">
                <a:latin typeface="Tahoma" pitchFamily="34" charset="0"/>
                <a:ea typeface="Tahoma" pitchFamily="34" charset="0"/>
                <a:cs typeface="Tahoma" pitchFamily="34" charset="0"/>
              </a:rPr>
              <a:t>placé</a:t>
            </a:r>
            <a:r>
              <a:rPr lang="sv-SE" sz="2900" dirty="0">
                <a:latin typeface="Tahoma" pitchFamily="34" charset="0"/>
                <a:ea typeface="Tahoma" pitchFamily="34" charset="0"/>
                <a:cs typeface="Tahoma" pitchFamily="34" charset="0"/>
              </a:rPr>
              <a:t> du </a:t>
            </a:r>
            <a:r>
              <a:rPr lang="sv-SE" sz="2900" dirty="0" err="1">
                <a:latin typeface="Tahoma" pitchFamily="34" charset="0"/>
                <a:ea typeface="Tahoma" pitchFamily="34" charset="0"/>
                <a:cs typeface="Tahoma" pitchFamily="34" charset="0"/>
              </a:rPr>
              <a:t>côté</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gauche</a:t>
            </a:r>
            <a:r>
              <a:rPr lang="sv-SE" sz="2900" dirty="0">
                <a:latin typeface="Tahoma" pitchFamily="34" charset="0"/>
                <a:ea typeface="Tahoma" pitchFamily="34" charset="0"/>
                <a:cs typeface="Tahoma" pitchFamily="34" charset="0"/>
              </a:rPr>
              <a:t>.</a:t>
            </a:r>
          </a:p>
          <a:p>
            <a:pPr algn="just">
              <a:lnSpc>
                <a:spcPct val="120000"/>
              </a:lnSpc>
              <a:defRPr/>
            </a:pPr>
            <a:r>
              <a:rPr lang="sv-SE" sz="2900" b="1" dirty="0" err="1">
                <a:latin typeface="Tahoma" pitchFamily="34" charset="0"/>
                <a:ea typeface="Tahoma" pitchFamily="34" charset="0"/>
                <a:cs typeface="Tahoma" pitchFamily="34" charset="0"/>
              </a:rPr>
              <a:t>Centré</a:t>
            </a:r>
            <a:r>
              <a:rPr lang="sv-SE" sz="2900" b="1" dirty="0">
                <a:latin typeface="Tahoma" pitchFamily="34" charset="0"/>
                <a:ea typeface="Tahoma" pitchFamily="34" charset="0"/>
                <a:cs typeface="Tahoma" pitchFamily="34" charset="0"/>
              </a:rPr>
              <a:t>:</a:t>
            </a:r>
            <a:r>
              <a:rPr lang="sv-SE" sz="2900" dirty="0">
                <a:latin typeface="Tahoma" pitchFamily="34" charset="0"/>
                <a:ea typeface="Tahoma" pitchFamily="34" charset="0"/>
                <a:cs typeface="Tahoma" pitchFamily="34" charset="0"/>
              </a:rPr>
              <a:t> Le </a:t>
            </a:r>
            <a:r>
              <a:rPr lang="sv-SE" sz="2900" dirty="0" err="1">
                <a:latin typeface="Tahoma" pitchFamily="34" charset="0"/>
                <a:ea typeface="Tahoma" pitchFamily="34" charset="0"/>
                <a:cs typeface="Tahoma" pitchFamily="34" charset="0"/>
              </a:rPr>
              <a:t>paragraphe</a:t>
            </a:r>
            <a:r>
              <a:rPr lang="sv-SE" sz="2900" dirty="0">
                <a:latin typeface="Tahoma" pitchFamily="34" charset="0"/>
                <a:ea typeface="Tahoma" pitchFamily="34" charset="0"/>
                <a:cs typeface="Tahoma" pitchFamily="34" charset="0"/>
              </a:rPr>
              <a:t> est </a:t>
            </a:r>
            <a:r>
              <a:rPr lang="sv-SE" sz="2900" dirty="0" err="1">
                <a:latin typeface="Tahoma" pitchFamily="34" charset="0"/>
                <a:ea typeface="Tahoma" pitchFamily="34" charset="0"/>
                <a:cs typeface="Tahoma" pitchFamily="34" charset="0"/>
              </a:rPr>
              <a:t>placé</a:t>
            </a:r>
            <a:r>
              <a:rPr lang="sv-SE" sz="2900" dirty="0">
                <a:latin typeface="Tahoma" pitchFamily="34" charset="0"/>
                <a:ea typeface="Tahoma" pitchFamily="34" charset="0"/>
                <a:cs typeface="Tahoma" pitchFamily="34" charset="0"/>
              </a:rPr>
              <a:t> au </a:t>
            </a:r>
            <a:r>
              <a:rPr lang="sv-SE" sz="2900" dirty="0" err="1">
                <a:latin typeface="Tahoma" pitchFamily="34" charset="0"/>
                <a:ea typeface="Tahoma" pitchFamily="34" charset="0"/>
                <a:cs typeface="Tahoma" pitchFamily="34" charset="0"/>
              </a:rPr>
              <a:t>milieu</a:t>
            </a:r>
            <a:r>
              <a:rPr lang="sv-SE" sz="2900" dirty="0">
                <a:latin typeface="Tahoma" pitchFamily="34" charset="0"/>
                <a:ea typeface="Tahoma" pitchFamily="34" charset="0"/>
                <a:cs typeface="Tahoma" pitchFamily="34" charset="0"/>
              </a:rPr>
              <a:t> de la page. </a:t>
            </a:r>
            <a:endParaRPr lang="ar-IQ" sz="2900" dirty="0">
              <a:latin typeface="Tahoma" pitchFamily="34" charset="0"/>
              <a:ea typeface="Tahoma" pitchFamily="34" charset="0"/>
              <a:cs typeface="Tahoma" pitchFamily="34" charset="0"/>
            </a:endParaRPr>
          </a:p>
          <a:p>
            <a:pPr algn="just">
              <a:lnSpc>
                <a:spcPct val="120000"/>
              </a:lnSpc>
              <a:defRPr/>
            </a:pPr>
            <a:r>
              <a:rPr lang="sv-SE" sz="2900" b="1" dirty="0" err="1">
                <a:latin typeface="Tahoma" pitchFamily="34" charset="0"/>
                <a:ea typeface="Tahoma" pitchFamily="34" charset="0"/>
                <a:cs typeface="Tahoma" pitchFamily="34" charset="0"/>
              </a:rPr>
              <a:t>Aligné</a:t>
            </a:r>
            <a:r>
              <a:rPr lang="sv-SE" sz="2900" b="1" dirty="0">
                <a:latin typeface="Tahoma" pitchFamily="34" charset="0"/>
                <a:ea typeface="Tahoma" pitchFamily="34" charset="0"/>
                <a:cs typeface="Tahoma" pitchFamily="34" charset="0"/>
              </a:rPr>
              <a:t> à </a:t>
            </a:r>
            <a:r>
              <a:rPr lang="sv-SE" sz="2900" b="1" dirty="0" err="1">
                <a:latin typeface="Tahoma" pitchFamily="34" charset="0"/>
                <a:ea typeface="Tahoma" pitchFamily="34" charset="0"/>
                <a:cs typeface="Tahoma" pitchFamily="34" charset="0"/>
              </a:rPr>
              <a:t>droite</a:t>
            </a:r>
            <a:r>
              <a:rPr lang="sv-SE" sz="2900" b="1" dirty="0">
                <a:latin typeface="Tahoma" pitchFamily="34" charset="0"/>
                <a:ea typeface="Tahoma" pitchFamily="34" charset="0"/>
                <a:cs typeface="Tahoma" pitchFamily="34" charset="0"/>
              </a:rPr>
              <a:t>: </a:t>
            </a:r>
            <a:r>
              <a:rPr lang="sv-SE" sz="2900" dirty="0">
                <a:latin typeface="Tahoma" pitchFamily="34" charset="0"/>
                <a:ea typeface="Tahoma" pitchFamily="34" charset="0"/>
                <a:cs typeface="Tahoma" pitchFamily="34" charset="0"/>
              </a:rPr>
              <a:t>La </a:t>
            </a:r>
            <a:r>
              <a:rPr lang="sv-SE" sz="2900" dirty="0" err="1">
                <a:latin typeface="Tahoma" pitchFamily="34" charset="0"/>
                <a:ea typeface="Tahoma" pitchFamily="34" charset="0"/>
                <a:cs typeface="Tahoma" pitchFamily="34" charset="0"/>
              </a:rPr>
              <a:t>marge</a:t>
            </a:r>
            <a:r>
              <a:rPr lang="sv-SE" sz="2900" dirty="0">
                <a:latin typeface="Tahoma" pitchFamily="34" charset="0"/>
                <a:ea typeface="Tahoma" pitchFamily="34" charset="0"/>
                <a:cs typeface="Tahoma" pitchFamily="34" charset="0"/>
              </a:rPr>
              <a:t> de </a:t>
            </a:r>
            <a:r>
              <a:rPr lang="sv-SE" sz="2900" dirty="0" err="1">
                <a:latin typeface="Tahoma" pitchFamily="34" charset="0"/>
                <a:ea typeface="Tahoma" pitchFamily="34" charset="0"/>
                <a:cs typeface="Tahoma" pitchFamily="34" charset="0"/>
              </a:rPr>
              <a:t>droite</a:t>
            </a:r>
            <a:r>
              <a:rPr lang="sv-SE" sz="2900" dirty="0">
                <a:latin typeface="Tahoma" pitchFamily="34" charset="0"/>
                <a:ea typeface="Tahoma" pitchFamily="34" charset="0"/>
                <a:cs typeface="Tahoma" pitchFamily="34" charset="0"/>
              </a:rPr>
              <a:t> est </a:t>
            </a:r>
            <a:r>
              <a:rPr lang="sv-SE" sz="2900" dirty="0" err="1">
                <a:latin typeface="Tahoma" pitchFamily="34" charset="0"/>
                <a:ea typeface="Tahoma" pitchFamily="34" charset="0"/>
                <a:cs typeface="Tahoma" pitchFamily="34" charset="0"/>
              </a:rPr>
              <a:t>droite</a:t>
            </a:r>
            <a:r>
              <a:rPr lang="sv-SE" sz="2900" dirty="0">
                <a:latin typeface="Tahoma" pitchFamily="34" charset="0"/>
                <a:ea typeface="Tahoma" pitchFamily="34" charset="0"/>
                <a:cs typeface="Tahoma" pitchFamily="34" charset="0"/>
              </a:rPr>
              <a:t> et la </a:t>
            </a:r>
            <a:r>
              <a:rPr lang="sv-SE" sz="2900" dirty="0" err="1">
                <a:latin typeface="Tahoma" pitchFamily="34" charset="0"/>
                <a:ea typeface="Tahoma" pitchFamily="34" charset="0"/>
                <a:cs typeface="Tahoma" pitchFamily="34" charset="0"/>
              </a:rPr>
              <a:t>marge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gauche</a:t>
            </a:r>
            <a:r>
              <a:rPr lang="sv-SE" sz="2900" dirty="0">
                <a:latin typeface="Tahoma" pitchFamily="34" charset="0"/>
                <a:ea typeface="Tahoma" pitchFamily="34" charset="0"/>
                <a:cs typeface="Tahoma" pitchFamily="34" charset="0"/>
              </a:rPr>
              <a:t> est </a:t>
            </a:r>
            <a:r>
              <a:rPr lang="sv-SE" sz="2900" dirty="0" err="1">
                <a:latin typeface="Tahoma" pitchFamily="34" charset="0"/>
                <a:ea typeface="Tahoma" pitchFamily="34" charset="0"/>
                <a:cs typeface="Tahoma" pitchFamily="34" charset="0"/>
              </a:rPr>
              <a:t>irrégulière</a:t>
            </a:r>
            <a:r>
              <a:rPr lang="sv-SE" sz="2900" dirty="0">
                <a:latin typeface="Tahoma" pitchFamily="34" charset="0"/>
                <a:ea typeface="Tahoma" pitchFamily="34" charset="0"/>
                <a:cs typeface="Tahoma" pitchFamily="34" charset="0"/>
              </a:rPr>
              <a:t>. Le </a:t>
            </a:r>
            <a:r>
              <a:rPr lang="sv-SE" sz="2900" dirty="0" err="1">
                <a:latin typeface="Tahoma" pitchFamily="34" charset="0"/>
                <a:ea typeface="Tahoma" pitchFamily="34" charset="0"/>
                <a:cs typeface="Tahoma" pitchFamily="34" charset="0"/>
              </a:rPr>
              <a:t>paragraphe</a:t>
            </a:r>
            <a:r>
              <a:rPr lang="sv-SE" sz="2900" dirty="0">
                <a:latin typeface="Tahoma" pitchFamily="34" charset="0"/>
                <a:ea typeface="Tahoma" pitchFamily="34" charset="0"/>
                <a:cs typeface="Tahoma" pitchFamily="34" charset="0"/>
              </a:rPr>
              <a:t> se </a:t>
            </a:r>
            <a:r>
              <a:rPr lang="sv-SE" sz="2900" dirty="0" err="1">
                <a:latin typeface="Tahoma" pitchFamily="34" charset="0"/>
                <a:ea typeface="Tahoma" pitchFamily="34" charset="0"/>
                <a:cs typeface="Tahoma" pitchFamily="34" charset="0"/>
              </a:rPr>
              <a:t>place</a:t>
            </a:r>
            <a:r>
              <a:rPr lang="sv-SE" sz="2900" dirty="0">
                <a:latin typeface="Tahoma" pitchFamily="34" charset="0"/>
                <a:ea typeface="Tahoma" pitchFamily="34" charset="0"/>
                <a:cs typeface="Tahoma" pitchFamily="34" charset="0"/>
              </a:rPr>
              <a:t> du </a:t>
            </a:r>
            <a:r>
              <a:rPr lang="sv-SE" sz="2900" dirty="0" err="1">
                <a:latin typeface="Tahoma" pitchFamily="34" charset="0"/>
                <a:ea typeface="Tahoma" pitchFamily="34" charset="0"/>
                <a:cs typeface="Tahoma" pitchFamily="34" charset="0"/>
              </a:rPr>
              <a:t>côté</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droit</a:t>
            </a:r>
            <a:r>
              <a:rPr lang="sv-SE" sz="2900" dirty="0">
                <a:latin typeface="Tahoma" pitchFamily="34" charset="0"/>
                <a:ea typeface="Tahoma" pitchFamily="34" charset="0"/>
                <a:cs typeface="Tahoma" pitchFamily="34" charset="0"/>
              </a:rPr>
              <a:t>. </a:t>
            </a:r>
            <a:endParaRPr lang="sv-SE" sz="2900" b="1" dirty="0">
              <a:latin typeface="Tahoma" pitchFamily="34" charset="0"/>
              <a:ea typeface="Tahoma" pitchFamily="34" charset="0"/>
              <a:cs typeface="Tahoma" pitchFamily="34" charset="0"/>
            </a:endParaRPr>
          </a:p>
          <a:p>
            <a:pPr algn="just">
              <a:lnSpc>
                <a:spcPct val="120000"/>
              </a:lnSpc>
              <a:defRPr/>
            </a:pPr>
            <a:r>
              <a:rPr lang="sv-SE" sz="2900" b="1" dirty="0" err="1">
                <a:latin typeface="Tahoma" pitchFamily="34" charset="0"/>
                <a:ea typeface="Tahoma" pitchFamily="34" charset="0"/>
                <a:cs typeface="Tahoma" pitchFamily="34" charset="0"/>
              </a:rPr>
              <a:t>Aligné</a:t>
            </a:r>
            <a:r>
              <a:rPr lang="sv-SE" sz="2900" b="1" dirty="0">
                <a:latin typeface="Tahoma" pitchFamily="34" charset="0"/>
                <a:ea typeface="Tahoma" pitchFamily="34" charset="0"/>
                <a:cs typeface="Tahoma" pitchFamily="34" charset="0"/>
              </a:rPr>
              <a:t> aux </a:t>
            </a:r>
            <a:r>
              <a:rPr lang="sv-SE" sz="2900" b="1" dirty="0" err="1">
                <a:latin typeface="Tahoma" pitchFamily="34" charset="0"/>
                <a:ea typeface="Tahoma" pitchFamily="34" charset="0"/>
                <a:cs typeface="Tahoma" pitchFamily="34" charset="0"/>
              </a:rPr>
              <a:t>marges</a:t>
            </a:r>
            <a:r>
              <a:rPr lang="sv-SE" sz="2900" b="1" dirty="0">
                <a:latin typeface="Tahoma" pitchFamily="34" charset="0"/>
                <a:ea typeface="Tahoma" pitchFamily="34" charset="0"/>
                <a:cs typeface="Tahoma" pitchFamily="34" charset="0"/>
              </a:rPr>
              <a:t>: </a:t>
            </a:r>
            <a:r>
              <a:rPr lang="sv-SE" sz="2900" dirty="0">
                <a:latin typeface="Tahoma" pitchFamily="34" charset="0"/>
                <a:ea typeface="Tahoma" pitchFamily="34" charset="0"/>
                <a:cs typeface="Tahoma" pitchFamily="34" charset="0"/>
              </a:rPr>
              <a:t>Les </a:t>
            </a:r>
            <a:r>
              <a:rPr lang="sv-SE" sz="2900" dirty="0" err="1">
                <a:latin typeface="Tahoma" pitchFamily="34" charset="0"/>
                <a:ea typeface="Tahoma" pitchFamily="34" charset="0"/>
                <a:cs typeface="Tahoma" pitchFamily="34" charset="0"/>
              </a:rPr>
              <a:t>marges</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gauche</a:t>
            </a:r>
            <a:r>
              <a:rPr lang="sv-SE" sz="2900" dirty="0">
                <a:latin typeface="Tahoma" pitchFamily="34" charset="0"/>
                <a:ea typeface="Tahoma" pitchFamily="34" charset="0"/>
                <a:cs typeface="Tahoma" pitchFamily="34" charset="0"/>
              </a:rPr>
              <a:t> et </a:t>
            </a:r>
            <a:r>
              <a:rPr lang="sv-SE" sz="2900" dirty="0" err="1">
                <a:latin typeface="Tahoma" pitchFamily="34" charset="0"/>
                <a:ea typeface="Tahoma" pitchFamily="34" charset="0"/>
                <a:cs typeface="Tahoma" pitchFamily="34" charset="0"/>
              </a:rPr>
              <a:t>droite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sont</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droites</a:t>
            </a:r>
            <a:r>
              <a:rPr lang="sv-SE" sz="2900" dirty="0">
                <a:latin typeface="Tahoma" pitchFamily="34" charset="0"/>
                <a:ea typeface="Tahoma" pitchFamily="34" charset="0"/>
                <a:cs typeface="Tahoma" pitchFamily="34" charset="0"/>
              </a:rPr>
              <a:t>.</a:t>
            </a:r>
          </a:p>
          <a:p>
            <a:pPr algn="just">
              <a:lnSpc>
                <a:spcPct val="120000"/>
              </a:lnSpc>
              <a:defRPr/>
            </a:pPr>
            <a:r>
              <a:rPr lang="sv-SE" sz="2900" b="1" dirty="0" err="1">
                <a:latin typeface="Tahoma" pitchFamily="34" charset="0"/>
                <a:ea typeface="Tahoma" pitchFamily="34" charset="0"/>
                <a:cs typeface="Tahoma" pitchFamily="34" charset="0"/>
              </a:rPr>
              <a:t>Interligne</a:t>
            </a:r>
            <a:r>
              <a:rPr lang="sv-SE" sz="2900" b="1"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Indiquer</a:t>
            </a:r>
            <a:r>
              <a:rPr lang="sv-SE" sz="2900" dirty="0">
                <a:latin typeface="Tahoma" pitchFamily="34" charset="0"/>
                <a:ea typeface="Tahoma" pitchFamily="34" charset="0"/>
                <a:cs typeface="Tahoma" pitchFamily="34" charset="0"/>
              </a:rPr>
              <a:t> la </a:t>
            </a:r>
            <a:r>
              <a:rPr lang="sv-SE" sz="2900" dirty="0" err="1">
                <a:latin typeface="Tahoma" pitchFamily="34" charset="0"/>
                <a:ea typeface="Tahoma" pitchFamily="34" charset="0"/>
                <a:cs typeface="Tahoma" pitchFamily="34" charset="0"/>
              </a:rPr>
              <a:t>distance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entre</a:t>
            </a:r>
            <a:r>
              <a:rPr lang="sv-SE" sz="2900" dirty="0">
                <a:latin typeface="Tahoma" pitchFamily="34" charset="0"/>
                <a:ea typeface="Tahoma" pitchFamily="34" charset="0"/>
                <a:cs typeface="Tahoma" pitchFamily="34" charset="0"/>
              </a:rPr>
              <a:t> les </a:t>
            </a:r>
            <a:r>
              <a:rPr lang="sv-SE" sz="2900" dirty="0" err="1">
                <a:latin typeface="Tahoma" pitchFamily="34" charset="0"/>
                <a:ea typeface="Tahoma" pitchFamily="34" charset="0"/>
                <a:cs typeface="Tahoma" pitchFamily="34" charset="0"/>
              </a:rPr>
              <a:t>lignes</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Cliquez</a:t>
            </a:r>
            <a:r>
              <a:rPr lang="sv-SE" sz="2900" dirty="0">
                <a:latin typeface="Tahoma" pitchFamily="34" charset="0"/>
                <a:ea typeface="Tahoma" pitchFamily="34" charset="0"/>
                <a:cs typeface="Tahoma" pitchFamily="34" charset="0"/>
              </a:rPr>
              <a:t> sur la </a:t>
            </a:r>
            <a:r>
              <a:rPr lang="sv-SE" sz="2900" dirty="0" err="1">
                <a:latin typeface="Tahoma" pitchFamily="34" charset="0"/>
                <a:ea typeface="Tahoma" pitchFamily="34" charset="0"/>
                <a:cs typeface="Tahoma" pitchFamily="34" charset="0"/>
              </a:rPr>
              <a:t>flèche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pour</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une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liste</a:t>
            </a:r>
            <a:r>
              <a:rPr lang="sv-SE" sz="2900" dirty="0">
                <a:latin typeface="Tahoma" pitchFamily="34" charset="0"/>
                <a:ea typeface="Tahoma" pitchFamily="34" charset="0"/>
                <a:cs typeface="Tahoma" pitchFamily="34" charset="0"/>
              </a:rPr>
              <a:t> de </a:t>
            </a:r>
            <a:r>
              <a:rPr lang="sv-SE" sz="2900" dirty="0" err="1">
                <a:latin typeface="Tahoma" pitchFamily="34" charset="0"/>
                <a:ea typeface="Tahoma" pitchFamily="34" charset="0"/>
                <a:cs typeface="Tahoma" pitchFamily="34" charset="0"/>
              </a:rPr>
              <a:t>choix</a:t>
            </a:r>
            <a:r>
              <a:rPr lang="sv-SE" sz="2900" dirty="0">
                <a:latin typeface="Tahoma" pitchFamily="34" charset="0"/>
                <a:ea typeface="Tahoma" pitchFamily="34" charset="0"/>
                <a:cs typeface="Tahoma" pitchFamily="34" charset="0"/>
              </a:rPr>
              <a:t>. </a:t>
            </a:r>
          </a:p>
          <a:p>
            <a:pPr algn="just">
              <a:lnSpc>
                <a:spcPct val="120000"/>
              </a:lnSpc>
              <a:defRPr/>
            </a:pPr>
            <a:r>
              <a:rPr lang="sv-SE" sz="2900" b="1" dirty="0">
                <a:latin typeface="Tahoma" pitchFamily="34" charset="0"/>
                <a:ea typeface="Tahoma" pitchFamily="34" charset="0"/>
                <a:cs typeface="Tahoma" pitchFamily="34" charset="0"/>
              </a:rPr>
              <a:t>De </a:t>
            </a:r>
            <a:r>
              <a:rPr lang="sv-SE" sz="2900" b="1" dirty="0" err="1">
                <a:latin typeface="Tahoma" pitchFamily="34" charset="0"/>
                <a:ea typeface="Tahoma" pitchFamily="34" charset="0"/>
                <a:cs typeface="Tahoma" pitchFamily="34" charset="0"/>
              </a:rPr>
              <a:t>gauche</a:t>
            </a:r>
            <a:r>
              <a:rPr lang="sv-SE" sz="2900" b="1" dirty="0">
                <a:latin typeface="Tahoma" pitchFamily="34" charset="0"/>
                <a:ea typeface="Tahoma" pitchFamily="34" charset="0"/>
                <a:cs typeface="Tahoma" pitchFamily="34" charset="0"/>
              </a:rPr>
              <a:t> à </a:t>
            </a:r>
            <a:r>
              <a:rPr lang="sv-SE" sz="2900" b="1" dirty="0" err="1">
                <a:latin typeface="Tahoma" pitchFamily="34" charset="0"/>
                <a:ea typeface="Tahoma" pitchFamily="34" charset="0"/>
                <a:cs typeface="Tahoma" pitchFamily="34" charset="0"/>
              </a:rPr>
              <a:t>droite</a:t>
            </a:r>
            <a:r>
              <a:rPr lang="sv-SE" sz="2900" b="1"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Indiquez</a:t>
            </a:r>
            <a:r>
              <a:rPr lang="sv-SE" sz="2900" dirty="0">
                <a:latin typeface="Tahoma" pitchFamily="34" charset="0"/>
                <a:ea typeface="Tahoma" pitchFamily="34" charset="0"/>
                <a:cs typeface="Tahoma" pitchFamily="34" charset="0"/>
              </a:rPr>
              <a:t> la </a:t>
            </a:r>
            <a:r>
              <a:rPr lang="sv-SE" sz="2900" dirty="0" err="1">
                <a:latin typeface="Tahoma" pitchFamily="34" charset="0"/>
                <a:ea typeface="Tahoma" pitchFamily="34" charset="0"/>
                <a:cs typeface="Tahoma" pitchFamily="34" charset="0"/>
              </a:rPr>
              <a:t>direction</a:t>
            </a:r>
            <a:r>
              <a:rPr lang="sv-SE" sz="2900" dirty="0">
                <a:latin typeface="Tahoma" pitchFamily="34" charset="0"/>
                <a:ea typeface="Tahoma" pitchFamily="34" charset="0"/>
                <a:cs typeface="Tahoma" pitchFamily="34" charset="0"/>
              </a:rPr>
              <a:t> du </a:t>
            </a:r>
            <a:r>
              <a:rPr lang="sv-SE" sz="2900" dirty="0" err="1">
                <a:latin typeface="Tahoma" pitchFamily="34" charset="0"/>
                <a:ea typeface="Tahoma" pitchFamily="34" charset="0"/>
                <a:cs typeface="Tahoma" pitchFamily="34" charset="0"/>
              </a:rPr>
              <a:t>texte</a:t>
            </a:r>
            <a:r>
              <a:rPr lang="sv-SE" sz="2900" dirty="0">
                <a:latin typeface="Tahoma" pitchFamily="34" charset="0"/>
                <a:ea typeface="Tahoma" pitchFamily="34" charset="0"/>
                <a:cs typeface="Tahoma" pitchFamily="34" charset="0"/>
              </a:rPr>
              <a:t> de </a:t>
            </a:r>
            <a:r>
              <a:rPr lang="sv-SE" sz="2900" dirty="0" err="1">
                <a:latin typeface="Tahoma" pitchFamily="34" charset="0"/>
                <a:ea typeface="Tahoma" pitchFamily="34" charset="0"/>
                <a:cs typeface="Tahoma" pitchFamily="34" charset="0"/>
              </a:rPr>
              <a:t>gauche</a:t>
            </a:r>
            <a:r>
              <a:rPr lang="sv-SE" sz="2900" dirty="0">
                <a:latin typeface="Tahoma" pitchFamily="34" charset="0"/>
                <a:ea typeface="Tahoma" pitchFamily="34" charset="0"/>
                <a:cs typeface="Tahoma" pitchFamily="34" charset="0"/>
              </a:rPr>
              <a:t> à </a:t>
            </a:r>
            <a:r>
              <a:rPr lang="sv-SE" sz="2900" dirty="0" err="1">
                <a:latin typeface="Tahoma" pitchFamily="34" charset="0"/>
                <a:ea typeface="Tahoma" pitchFamily="34" charset="0"/>
                <a:cs typeface="Tahoma" pitchFamily="34" charset="0"/>
              </a:rPr>
              <a:t>droite</a:t>
            </a:r>
            <a:r>
              <a:rPr lang="sv-SE" sz="2900" dirty="0">
                <a:latin typeface="Tahoma" pitchFamily="34" charset="0"/>
                <a:ea typeface="Tahoma" pitchFamily="34" charset="0"/>
                <a:cs typeface="Tahoma" pitchFamily="34" charset="0"/>
              </a:rPr>
              <a:t>, par </a:t>
            </a:r>
            <a:r>
              <a:rPr lang="sv-SE" sz="2900" dirty="0" err="1">
                <a:latin typeface="Tahoma" pitchFamily="34" charset="0"/>
                <a:ea typeface="Tahoma" pitchFamily="34" charset="0"/>
                <a:cs typeface="Tahoma" pitchFamily="34" charset="0"/>
              </a:rPr>
              <a:t>exemple</a:t>
            </a:r>
            <a:r>
              <a:rPr lang="sv-SE" sz="2900" dirty="0">
                <a:latin typeface="Tahoma" pitchFamily="34" charset="0"/>
                <a:ea typeface="Tahoma" pitchFamily="34" charset="0"/>
                <a:cs typeface="Tahoma" pitchFamily="34" charset="0"/>
              </a:rPr>
              <a:t> en </a:t>
            </a:r>
            <a:r>
              <a:rPr lang="sv-SE" sz="2900" dirty="0" err="1">
                <a:latin typeface="Tahoma" pitchFamily="34" charset="0"/>
                <a:ea typeface="Tahoma" pitchFamily="34" charset="0"/>
                <a:cs typeface="Tahoma" pitchFamily="34" charset="0"/>
              </a:rPr>
              <a:t>anglais</a:t>
            </a:r>
            <a:r>
              <a:rPr lang="sv-SE" sz="2900" dirty="0">
                <a:latin typeface="Tahoma" pitchFamily="34" charset="0"/>
                <a:ea typeface="Tahoma" pitchFamily="34" charset="0"/>
                <a:cs typeface="Tahoma" pitchFamily="34" charset="0"/>
              </a:rPr>
              <a:t> et en </a:t>
            </a:r>
            <a:r>
              <a:rPr lang="sv-SE" sz="2900" dirty="0" err="1">
                <a:latin typeface="Tahoma" pitchFamily="34" charset="0"/>
                <a:ea typeface="Tahoma" pitchFamily="34" charset="0"/>
                <a:cs typeface="Tahoma" pitchFamily="34" charset="0"/>
              </a:rPr>
              <a:t>suédois</a:t>
            </a:r>
            <a:r>
              <a:rPr lang="sv-SE" sz="2900" dirty="0">
                <a:latin typeface="Tahoma" pitchFamily="34" charset="0"/>
                <a:ea typeface="Tahoma" pitchFamily="34" charset="0"/>
                <a:cs typeface="Tahoma" pitchFamily="34" charset="0"/>
              </a:rPr>
              <a:t>.</a:t>
            </a:r>
          </a:p>
          <a:p>
            <a:pPr algn="just">
              <a:lnSpc>
                <a:spcPct val="120000"/>
              </a:lnSpc>
              <a:defRPr/>
            </a:pPr>
            <a:r>
              <a:rPr lang="sv-SE" sz="2900" b="1" dirty="0">
                <a:latin typeface="Tahoma" pitchFamily="34" charset="0"/>
                <a:ea typeface="Tahoma" pitchFamily="34" charset="0"/>
                <a:cs typeface="Tahoma" pitchFamily="34" charset="0"/>
              </a:rPr>
              <a:t>De </a:t>
            </a:r>
            <a:r>
              <a:rPr lang="sv-SE" sz="2900" b="1" dirty="0" err="1">
                <a:latin typeface="Tahoma" pitchFamily="34" charset="0"/>
                <a:ea typeface="Tahoma" pitchFamily="34" charset="0"/>
                <a:cs typeface="Tahoma" pitchFamily="34" charset="0"/>
              </a:rPr>
              <a:t>droite</a:t>
            </a:r>
            <a:r>
              <a:rPr lang="sv-SE" sz="2900" b="1" dirty="0">
                <a:latin typeface="Tahoma" pitchFamily="34" charset="0"/>
                <a:ea typeface="Tahoma" pitchFamily="34" charset="0"/>
                <a:cs typeface="Tahoma" pitchFamily="34" charset="0"/>
              </a:rPr>
              <a:t> à </a:t>
            </a:r>
            <a:r>
              <a:rPr lang="sv-SE" sz="2900" b="1" dirty="0" err="1">
                <a:latin typeface="Tahoma" pitchFamily="34" charset="0"/>
                <a:ea typeface="Tahoma" pitchFamily="34" charset="0"/>
                <a:cs typeface="Tahoma" pitchFamily="34" charset="0"/>
              </a:rPr>
              <a:t>gauche</a:t>
            </a:r>
            <a:r>
              <a:rPr lang="sv-SE" sz="2900" b="1" dirty="0">
                <a:latin typeface="Tahoma" pitchFamily="34" charset="0"/>
                <a:ea typeface="Tahoma" pitchFamily="34" charset="0"/>
                <a:cs typeface="Tahoma" pitchFamily="34" charset="0"/>
              </a:rPr>
              <a:t> : </a:t>
            </a:r>
            <a:r>
              <a:rPr lang="sv-SE" sz="2900" dirty="0" err="1">
                <a:latin typeface="Tahoma" pitchFamily="34" charset="0"/>
                <a:ea typeface="Tahoma" pitchFamily="34" charset="0"/>
                <a:cs typeface="Tahoma" pitchFamily="34" charset="0"/>
              </a:rPr>
              <a:t>Indiquez</a:t>
            </a:r>
            <a:r>
              <a:rPr lang="sv-SE" sz="2900" dirty="0">
                <a:latin typeface="Tahoma" pitchFamily="34" charset="0"/>
                <a:ea typeface="Tahoma" pitchFamily="34" charset="0"/>
                <a:cs typeface="Tahoma" pitchFamily="34" charset="0"/>
              </a:rPr>
              <a:t> la </a:t>
            </a:r>
            <a:r>
              <a:rPr lang="sv-SE" sz="2900" dirty="0" err="1">
                <a:latin typeface="Tahoma" pitchFamily="34" charset="0"/>
                <a:ea typeface="Tahoma" pitchFamily="34" charset="0"/>
                <a:cs typeface="Tahoma" pitchFamily="34" charset="0"/>
              </a:rPr>
              <a:t>direction</a:t>
            </a:r>
            <a:r>
              <a:rPr lang="sv-SE" sz="2900" dirty="0">
                <a:latin typeface="Tahoma" pitchFamily="34" charset="0"/>
                <a:ea typeface="Tahoma" pitchFamily="34" charset="0"/>
                <a:cs typeface="Tahoma" pitchFamily="34" charset="0"/>
              </a:rPr>
              <a:t> du </a:t>
            </a:r>
            <a:r>
              <a:rPr lang="sv-SE" sz="2900" dirty="0" err="1">
                <a:latin typeface="Tahoma" pitchFamily="34" charset="0"/>
                <a:ea typeface="Tahoma" pitchFamily="34" charset="0"/>
                <a:cs typeface="Tahoma" pitchFamily="34" charset="0"/>
              </a:rPr>
              <a:t>texte</a:t>
            </a:r>
            <a:r>
              <a:rPr lang="sv-SE" sz="2900" dirty="0">
                <a:latin typeface="Tahoma" pitchFamily="34" charset="0"/>
                <a:ea typeface="Tahoma" pitchFamily="34" charset="0"/>
                <a:cs typeface="Tahoma" pitchFamily="34" charset="0"/>
              </a:rPr>
              <a:t> de </a:t>
            </a:r>
            <a:r>
              <a:rPr lang="sv-SE" sz="2900" dirty="0" err="1">
                <a:latin typeface="Tahoma" pitchFamily="34" charset="0"/>
                <a:ea typeface="Tahoma" pitchFamily="34" charset="0"/>
                <a:cs typeface="Tahoma" pitchFamily="34" charset="0"/>
              </a:rPr>
              <a:t>droite</a:t>
            </a:r>
            <a:r>
              <a:rPr lang="sv-SE" sz="2900" dirty="0">
                <a:latin typeface="Tahoma" pitchFamily="34" charset="0"/>
                <a:ea typeface="Tahoma" pitchFamily="34" charset="0"/>
                <a:cs typeface="Tahoma" pitchFamily="34" charset="0"/>
              </a:rPr>
              <a:t> à </a:t>
            </a:r>
            <a:r>
              <a:rPr lang="sv-SE" sz="2900" dirty="0" err="1">
                <a:latin typeface="Tahoma" pitchFamily="34" charset="0"/>
                <a:ea typeface="Tahoma" pitchFamily="34" charset="0"/>
                <a:cs typeface="Tahoma" pitchFamily="34" charset="0"/>
              </a:rPr>
              <a:t>gauche</a:t>
            </a:r>
            <a:r>
              <a:rPr lang="sv-SE" sz="2900" dirty="0">
                <a:latin typeface="Tahoma" pitchFamily="34" charset="0"/>
                <a:ea typeface="Tahoma" pitchFamily="34" charset="0"/>
                <a:cs typeface="Tahoma" pitchFamily="34" charset="0"/>
              </a:rPr>
              <a:t>, par </a:t>
            </a:r>
            <a:r>
              <a:rPr lang="sv-SE" sz="2900" dirty="0" err="1">
                <a:latin typeface="Tahoma" pitchFamily="34" charset="0"/>
                <a:ea typeface="Tahoma" pitchFamily="34" charset="0"/>
                <a:cs typeface="Tahoma" pitchFamily="34" charset="0"/>
              </a:rPr>
              <a:t>exemple</a:t>
            </a:r>
            <a:r>
              <a:rPr lang="sv-SE" sz="2900" dirty="0">
                <a:latin typeface="Tahoma" pitchFamily="34" charset="0"/>
                <a:ea typeface="Tahoma" pitchFamily="34" charset="0"/>
                <a:cs typeface="Tahoma" pitchFamily="34" charset="0"/>
              </a:rPr>
              <a:t> en </a:t>
            </a:r>
            <a:r>
              <a:rPr lang="sv-SE" sz="2900" dirty="0" err="1">
                <a:latin typeface="Tahoma" pitchFamily="34" charset="0"/>
                <a:ea typeface="Tahoma" pitchFamily="34" charset="0"/>
                <a:cs typeface="Tahoma" pitchFamily="34" charset="0"/>
              </a:rPr>
              <a:t>arabe</a:t>
            </a:r>
            <a:r>
              <a:rPr lang="sv-SE" sz="2900" dirty="0">
                <a:latin typeface="Tahoma" pitchFamily="34" charset="0"/>
                <a:ea typeface="Tahoma" pitchFamily="34" charset="0"/>
                <a:cs typeface="Tahoma" pitchFamily="34" charset="0"/>
              </a:rPr>
              <a:t>.</a:t>
            </a:r>
            <a:endParaRPr lang="sv-SE" sz="2900" b="1" dirty="0">
              <a:latin typeface="Tahoma" pitchFamily="34" charset="0"/>
              <a:ea typeface="Tahoma" pitchFamily="34" charset="0"/>
              <a:cs typeface="Tahoma" pitchFamily="34" charset="0"/>
            </a:endParaRPr>
          </a:p>
          <a:p>
            <a:pPr algn="just">
              <a:lnSpc>
                <a:spcPct val="120000"/>
              </a:lnSpc>
              <a:defRPr/>
            </a:pPr>
            <a:r>
              <a:rPr lang="sv-SE" sz="2900" b="1" dirty="0" err="1">
                <a:latin typeface="Tahoma" pitchFamily="34" charset="0"/>
                <a:ea typeface="Tahoma" pitchFamily="34" charset="0"/>
                <a:cs typeface="Tahoma" pitchFamily="34" charset="0"/>
              </a:rPr>
              <a:t>Liste</a:t>
            </a:r>
            <a:r>
              <a:rPr lang="sv-SE" sz="2900" b="1" dirty="0">
                <a:latin typeface="Tahoma" pitchFamily="34" charset="0"/>
                <a:ea typeface="Tahoma" pitchFamily="34" charset="0"/>
                <a:cs typeface="Tahoma" pitchFamily="34" charset="0"/>
              </a:rPr>
              <a:t> </a:t>
            </a:r>
            <a:r>
              <a:rPr lang="sv-SE" sz="2900" b="1" dirty="0" err="1">
                <a:latin typeface="Tahoma" pitchFamily="34" charset="0"/>
                <a:ea typeface="Tahoma" pitchFamily="34" charset="0"/>
                <a:cs typeface="Tahoma" pitchFamily="34" charset="0"/>
              </a:rPr>
              <a:t>numérotée</a:t>
            </a:r>
            <a:r>
              <a:rPr lang="sv-SE" sz="2900" b="1"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S’utilise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lorsque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vous</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avez</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écrit</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un</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certain</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nombre</a:t>
            </a:r>
            <a:r>
              <a:rPr lang="sv-SE" sz="2900" dirty="0">
                <a:latin typeface="Tahoma" pitchFamily="34" charset="0"/>
                <a:ea typeface="Tahoma" pitchFamily="34" charset="0"/>
                <a:cs typeface="Tahoma" pitchFamily="34" charset="0"/>
              </a:rPr>
              <a:t> de </a:t>
            </a:r>
            <a:r>
              <a:rPr lang="sv-SE" sz="2900" dirty="0" err="1">
                <a:latin typeface="Tahoma" pitchFamily="34" charset="0"/>
                <a:ea typeface="Tahoma" pitchFamily="34" charset="0"/>
                <a:cs typeface="Tahoma" pitchFamily="34" charset="0"/>
              </a:rPr>
              <a:t>points</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que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vous</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désirez</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numéroter</a:t>
            </a:r>
            <a:r>
              <a:rPr lang="sv-SE" sz="2900" dirty="0">
                <a:latin typeface="Tahoma" pitchFamily="34" charset="0"/>
                <a:ea typeface="Tahoma" pitchFamily="34" charset="0"/>
                <a:cs typeface="Tahoma" pitchFamily="34" charset="0"/>
              </a:rPr>
              <a:t>.</a:t>
            </a:r>
          </a:p>
          <a:p>
            <a:pPr algn="just">
              <a:lnSpc>
                <a:spcPct val="120000"/>
              </a:lnSpc>
              <a:defRPr/>
            </a:pPr>
            <a:r>
              <a:rPr lang="sv-SE" sz="2900" b="1" dirty="0" err="1">
                <a:latin typeface="Tahoma" pitchFamily="34" charset="0"/>
                <a:ea typeface="Tahoma" pitchFamily="34" charset="0"/>
                <a:cs typeface="Tahoma" pitchFamily="34" charset="0"/>
              </a:rPr>
              <a:t>Liste</a:t>
            </a:r>
            <a:r>
              <a:rPr lang="sv-SE" sz="2900" b="1" dirty="0">
                <a:latin typeface="Tahoma" pitchFamily="34" charset="0"/>
                <a:ea typeface="Tahoma" pitchFamily="34" charset="0"/>
                <a:cs typeface="Tahoma" pitchFamily="34" charset="0"/>
              </a:rPr>
              <a:t> à </a:t>
            </a:r>
            <a:r>
              <a:rPr lang="sv-SE" sz="2900" b="1" dirty="0" err="1">
                <a:latin typeface="Tahoma" pitchFamily="34" charset="0"/>
                <a:ea typeface="Tahoma" pitchFamily="34" charset="0"/>
                <a:cs typeface="Tahoma" pitchFamily="34" charset="0"/>
              </a:rPr>
              <a:t>puces</a:t>
            </a:r>
            <a:r>
              <a:rPr lang="sv-SE" sz="2900" b="1"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Fonctionne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comme</a:t>
            </a:r>
            <a:r>
              <a:rPr lang="sv-SE" sz="2900" dirty="0">
                <a:latin typeface="Tahoma" pitchFamily="34" charset="0"/>
                <a:ea typeface="Tahoma" pitchFamily="34" charset="0"/>
                <a:cs typeface="Tahoma" pitchFamily="34" charset="0"/>
              </a:rPr>
              <a:t> la </a:t>
            </a:r>
            <a:r>
              <a:rPr lang="sv-SE" sz="2900" dirty="0" err="1">
                <a:latin typeface="Tahoma" pitchFamily="34" charset="0"/>
                <a:ea typeface="Tahoma" pitchFamily="34" charset="0"/>
                <a:cs typeface="Tahoma" pitchFamily="34" charset="0"/>
              </a:rPr>
              <a:t>liste</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numéroté</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mais</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ajoute</a:t>
            </a:r>
            <a:r>
              <a:rPr lang="sv-SE" sz="2900" dirty="0">
                <a:latin typeface="Tahoma" pitchFamily="34" charset="0"/>
                <a:ea typeface="Tahoma" pitchFamily="34" charset="0"/>
                <a:cs typeface="Tahoma" pitchFamily="34" charset="0"/>
              </a:rPr>
              <a:t> des </a:t>
            </a:r>
            <a:r>
              <a:rPr lang="sv-SE" sz="2900" dirty="0" err="1">
                <a:latin typeface="Tahoma" pitchFamily="34" charset="0"/>
                <a:ea typeface="Tahoma" pitchFamily="34" charset="0"/>
                <a:cs typeface="Tahoma" pitchFamily="34" charset="0"/>
              </a:rPr>
              <a:t>points</a:t>
            </a:r>
            <a:r>
              <a:rPr lang="sv-SE" sz="2900" dirty="0">
                <a:latin typeface="Tahoma" pitchFamily="34" charset="0"/>
                <a:ea typeface="Tahoma" pitchFamily="34" charset="0"/>
                <a:cs typeface="Tahoma" pitchFamily="34" charset="0"/>
              </a:rPr>
              <a:t> au </a:t>
            </a:r>
            <a:r>
              <a:rPr lang="sv-SE" sz="2900" dirty="0" err="1">
                <a:latin typeface="Tahoma" pitchFamily="34" charset="0"/>
                <a:ea typeface="Tahoma" pitchFamily="34" charset="0"/>
                <a:cs typeface="Tahoma" pitchFamily="34" charset="0"/>
              </a:rPr>
              <a:t>lieu</a:t>
            </a:r>
            <a:r>
              <a:rPr lang="sv-SE" sz="2900" dirty="0">
                <a:latin typeface="Tahoma" pitchFamily="34" charset="0"/>
                <a:ea typeface="Tahoma" pitchFamily="34" charset="0"/>
                <a:cs typeface="Tahoma" pitchFamily="34" charset="0"/>
              </a:rPr>
              <a:t> de </a:t>
            </a:r>
            <a:r>
              <a:rPr lang="sv-SE" sz="2900" dirty="0" err="1">
                <a:latin typeface="Tahoma" pitchFamily="34" charset="0"/>
                <a:ea typeface="Tahoma" pitchFamily="34" charset="0"/>
                <a:cs typeface="Tahoma" pitchFamily="34" charset="0"/>
              </a:rPr>
              <a:t>chiffres</a:t>
            </a:r>
            <a:r>
              <a:rPr lang="sv-SE" sz="2900" dirty="0">
                <a:latin typeface="Tahoma" pitchFamily="34" charset="0"/>
                <a:ea typeface="Tahoma" pitchFamily="34" charset="0"/>
                <a:cs typeface="Tahoma" pitchFamily="34" charset="0"/>
              </a:rPr>
              <a:t>.</a:t>
            </a:r>
          </a:p>
          <a:p>
            <a:pPr algn="just">
              <a:lnSpc>
                <a:spcPct val="120000"/>
              </a:lnSpc>
              <a:defRPr/>
            </a:pPr>
            <a:r>
              <a:rPr lang="sv-SE" sz="2900" b="1" dirty="0" err="1">
                <a:latin typeface="Tahoma" pitchFamily="34" charset="0"/>
                <a:ea typeface="Tahoma" pitchFamily="34" charset="0"/>
                <a:cs typeface="Tahoma" pitchFamily="34" charset="0"/>
              </a:rPr>
              <a:t>Réduire</a:t>
            </a:r>
            <a:r>
              <a:rPr lang="sv-SE" sz="2900" b="1" dirty="0">
                <a:latin typeface="Tahoma" pitchFamily="34" charset="0"/>
                <a:ea typeface="Tahoma" pitchFamily="34" charset="0"/>
                <a:cs typeface="Tahoma" pitchFamily="34" charset="0"/>
              </a:rPr>
              <a:t> le </a:t>
            </a:r>
            <a:r>
              <a:rPr lang="sv-SE" sz="2900" b="1" dirty="0" err="1">
                <a:latin typeface="Tahoma" pitchFamily="34" charset="0"/>
                <a:ea typeface="Tahoma" pitchFamily="34" charset="0"/>
                <a:cs typeface="Tahoma" pitchFamily="34" charset="0"/>
              </a:rPr>
              <a:t>retrait</a:t>
            </a:r>
            <a:r>
              <a:rPr lang="sv-SE" sz="2900" b="1"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Réduit</a:t>
            </a:r>
            <a:r>
              <a:rPr lang="sv-SE" sz="2900" dirty="0">
                <a:latin typeface="Tahoma" pitchFamily="34" charset="0"/>
                <a:ea typeface="Tahoma" pitchFamily="34" charset="0"/>
                <a:cs typeface="Tahoma" pitchFamily="34" charset="0"/>
              </a:rPr>
              <a:t> le </a:t>
            </a:r>
            <a:r>
              <a:rPr lang="sv-SE" sz="2900" dirty="0" err="1">
                <a:latin typeface="Tahoma" pitchFamily="34" charset="0"/>
                <a:ea typeface="Tahoma" pitchFamily="34" charset="0"/>
                <a:cs typeface="Tahoma" pitchFamily="34" charset="0"/>
              </a:rPr>
              <a:t>retrait</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d’un</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paragraphe</a:t>
            </a:r>
            <a:r>
              <a:rPr lang="sv-SE" sz="2900" dirty="0">
                <a:latin typeface="Tahoma" pitchFamily="34" charset="0"/>
                <a:ea typeface="Tahoma" pitchFamily="34" charset="0"/>
                <a:cs typeface="Tahoma" pitchFamily="34" charset="0"/>
              </a:rPr>
              <a:t>. </a:t>
            </a:r>
            <a:endParaRPr lang="sv-SE" sz="2900" b="1" dirty="0">
              <a:latin typeface="Tahoma" pitchFamily="34" charset="0"/>
              <a:ea typeface="Tahoma" pitchFamily="34" charset="0"/>
              <a:cs typeface="Tahoma" pitchFamily="34" charset="0"/>
            </a:endParaRPr>
          </a:p>
          <a:p>
            <a:pPr algn="just">
              <a:lnSpc>
                <a:spcPct val="120000"/>
              </a:lnSpc>
              <a:defRPr/>
            </a:pPr>
            <a:r>
              <a:rPr lang="sv-SE" sz="2900" b="1" dirty="0" err="1">
                <a:latin typeface="Tahoma" pitchFamily="34" charset="0"/>
                <a:ea typeface="Tahoma" pitchFamily="34" charset="0"/>
                <a:cs typeface="Tahoma" pitchFamily="34" charset="0"/>
              </a:rPr>
              <a:t>Augmenter</a:t>
            </a:r>
            <a:r>
              <a:rPr lang="sv-SE" sz="2900" b="1" dirty="0">
                <a:latin typeface="Tahoma" pitchFamily="34" charset="0"/>
                <a:ea typeface="Tahoma" pitchFamily="34" charset="0"/>
                <a:cs typeface="Tahoma" pitchFamily="34" charset="0"/>
              </a:rPr>
              <a:t> le </a:t>
            </a:r>
            <a:r>
              <a:rPr lang="sv-SE" sz="2900" b="1" dirty="0" err="1">
                <a:latin typeface="Tahoma" pitchFamily="34" charset="0"/>
                <a:ea typeface="Tahoma" pitchFamily="34" charset="0"/>
                <a:cs typeface="Tahoma" pitchFamily="34" charset="0"/>
              </a:rPr>
              <a:t>retrait</a:t>
            </a:r>
            <a:r>
              <a:rPr lang="sv-SE" sz="2900" b="1"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Augmente</a:t>
            </a:r>
            <a:r>
              <a:rPr lang="sv-SE" sz="2900" dirty="0">
                <a:latin typeface="Tahoma" pitchFamily="34" charset="0"/>
                <a:ea typeface="Tahoma" pitchFamily="34" charset="0"/>
                <a:cs typeface="Tahoma" pitchFamily="34" charset="0"/>
              </a:rPr>
              <a:t> le </a:t>
            </a:r>
            <a:r>
              <a:rPr lang="sv-SE" sz="2900" dirty="0" err="1">
                <a:latin typeface="Tahoma" pitchFamily="34" charset="0"/>
                <a:ea typeface="Tahoma" pitchFamily="34" charset="0"/>
                <a:cs typeface="Tahoma" pitchFamily="34" charset="0"/>
              </a:rPr>
              <a:t>retrait</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d’un</a:t>
            </a:r>
            <a:r>
              <a:rPr lang="sv-SE" sz="2900" dirty="0">
                <a:latin typeface="Tahoma" pitchFamily="34" charset="0"/>
                <a:ea typeface="Tahoma" pitchFamily="34" charset="0"/>
                <a:cs typeface="Tahoma" pitchFamily="34" charset="0"/>
              </a:rPr>
              <a:t> </a:t>
            </a:r>
            <a:r>
              <a:rPr lang="sv-SE" sz="2900" dirty="0" err="1">
                <a:latin typeface="Tahoma" pitchFamily="34" charset="0"/>
                <a:ea typeface="Tahoma" pitchFamily="34" charset="0"/>
                <a:cs typeface="Tahoma" pitchFamily="34" charset="0"/>
              </a:rPr>
              <a:t>paragraphe</a:t>
            </a:r>
            <a:r>
              <a:rPr lang="sv-SE" sz="2900" dirty="0">
                <a:latin typeface="Tahoma" pitchFamily="34" charset="0"/>
                <a:ea typeface="Tahoma" pitchFamily="34" charset="0"/>
                <a:cs typeface="Tahoma" pitchFamily="34" charset="0"/>
              </a:rPr>
              <a:t>. </a:t>
            </a:r>
          </a:p>
          <a:p>
            <a:pPr marL="342900" indent="-342900" algn="just" eaLnBrk="1" fontAlgn="auto" hangingPunct="1">
              <a:lnSpc>
                <a:spcPct val="90000"/>
              </a:lnSpc>
              <a:spcAft>
                <a:spcPts val="0"/>
              </a:spcAft>
              <a:buFont typeface="Wingdings"/>
              <a:buChar char=""/>
              <a:defRPr/>
            </a:pPr>
            <a:endParaRPr lang="sv-SE" sz="1700" b="1" dirty="0">
              <a:latin typeface="Tahoma" pitchFamily="34" charset="0"/>
              <a:ea typeface="Tahoma" pitchFamily="34" charset="0"/>
              <a:cs typeface="Tahoma" pitchFamily="34" charset="0"/>
            </a:endParaRPr>
          </a:p>
          <a:p>
            <a:pPr marL="342900" indent="-342900" algn="just" eaLnBrk="1" fontAlgn="auto" hangingPunct="1">
              <a:lnSpc>
                <a:spcPct val="90000"/>
              </a:lnSpc>
              <a:spcAft>
                <a:spcPts val="0"/>
              </a:spcAft>
              <a:buFont typeface="Wingdings"/>
              <a:buChar char=""/>
              <a:defRPr/>
            </a:pPr>
            <a:endParaRPr lang="sv-SE" sz="1600" b="1" dirty="0">
              <a:solidFill>
                <a:schemeClr val="accent5">
                  <a:lumMod val="50000"/>
                </a:schemeClr>
              </a:solidFill>
              <a:latin typeface="Tahoma" pitchFamily="34" charset="0"/>
              <a:ea typeface="Tahoma" pitchFamily="34" charset="0"/>
              <a:cs typeface="Tahoma" pitchFamily="34" charset="0"/>
            </a:endParaRPr>
          </a:p>
          <a:p>
            <a:pPr marL="342900" indent="-342900" algn="just" eaLnBrk="1" fontAlgn="auto" hangingPunct="1">
              <a:lnSpc>
                <a:spcPct val="90000"/>
              </a:lnSpc>
              <a:spcAft>
                <a:spcPts val="0"/>
              </a:spcAft>
              <a:buFont typeface="Wingdings"/>
              <a:buChar char=""/>
              <a:defRPr/>
            </a:pPr>
            <a:endParaRPr lang="sv-SE" sz="1600" b="1" dirty="0">
              <a:solidFill>
                <a:schemeClr val="accent5">
                  <a:lumMod val="50000"/>
                </a:schemeClr>
              </a:solidFill>
              <a:latin typeface="Tahoma" pitchFamily="34" charset="0"/>
              <a:ea typeface="Tahoma" pitchFamily="34" charset="0"/>
              <a:cs typeface="Tahoma" pitchFamily="34" charset="0"/>
            </a:endParaRPr>
          </a:p>
          <a:p>
            <a:pPr marL="342900" indent="-342900" algn="just" eaLnBrk="1" fontAlgn="auto" hangingPunct="1">
              <a:lnSpc>
                <a:spcPct val="90000"/>
              </a:lnSpc>
              <a:spcAft>
                <a:spcPts val="0"/>
              </a:spcAft>
              <a:buFont typeface="Wingdings"/>
              <a:buChar char=""/>
              <a:defRPr/>
            </a:pPr>
            <a:endParaRPr lang="sv-SE" sz="1600" b="1" dirty="0">
              <a:solidFill>
                <a:schemeClr val="accent5">
                  <a:lumMod val="50000"/>
                </a:schemeClr>
              </a:solidFill>
              <a:latin typeface="Tahoma" pitchFamily="34" charset="0"/>
              <a:ea typeface="Tahoma" pitchFamily="34" charset="0"/>
              <a:cs typeface="Tahoma" pitchFamily="34" charset="0"/>
            </a:endParaRPr>
          </a:p>
        </p:txBody>
      </p:sp>
      <p:sp>
        <p:nvSpPr>
          <p:cNvPr id="11" name="AutoShape 9"/>
          <p:cNvSpPr>
            <a:spLocks noChangeArrowheads="1"/>
          </p:cNvSpPr>
          <p:nvPr/>
        </p:nvSpPr>
        <p:spPr bwMode="auto">
          <a:xfrm>
            <a:off x="107504" y="2420888"/>
            <a:ext cx="899592" cy="576064"/>
          </a:xfrm>
          <a:prstGeom prst="wedgeRoundRectCallout">
            <a:avLst>
              <a:gd name="adj1" fmla="val 94088"/>
              <a:gd name="adj2" fmla="val -114466"/>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itchFamily="34" charset="0"/>
                <a:ea typeface="Tahoma" pitchFamily="34" charset="0"/>
                <a:cs typeface="Tahoma" pitchFamily="34" charset="0"/>
              </a:rPr>
              <a:t>Aligné</a:t>
            </a:r>
            <a:r>
              <a:rPr lang="sv-SE" sz="1000" b="1" dirty="0">
                <a:latin typeface="Tahoma" pitchFamily="34" charset="0"/>
                <a:ea typeface="Tahoma" pitchFamily="34" charset="0"/>
                <a:cs typeface="Tahoma" pitchFamily="34" charset="0"/>
              </a:rPr>
              <a:t> à </a:t>
            </a:r>
            <a:r>
              <a:rPr lang="sv-SE" sz="1000" b="1" dirty="0" err="1">
                <a:latin typeface="Tahoma" pitchFamily="34" charset="0"/>
                <a:ea typeface="Tahoma" pitchFamily="34" charset="0"/>
                <a:cs typeface="Tahoma" pitchFamily="34" charset="0"/>
              </a:rPr>
              <a:t>gauche</a:t>
            </a:r>
            <a:endParaRPr lang="sv-SE" sz="1000" b="1" dirty="0">
              <a:latin typeface="Tahoma" pitchFamily="34" charset="0"/>
              <a:ea typeface="Tahoma" pitchFamily="34" charset="0"/>
              <a:cs typeface="Tahoma" pitchFamily="34" charset="0"/>
            </a:endParaRPr>
          </a:p>
        </p:txBody>
      </p:sp>
      <p:sp>
        <p:nvSpPr>
          <p:cNvPr id="12" name="AutoShape 10"/>
          <p:cNvSpPr>
            <a:spLocks noChangeArrowheads="1"/>
          </p:cNvSpPr>
          <p:nvPr/>
        </p:nvSpPr>
        <p:spPr bwMode="auto">
          <a:xfrm>
            <a:off x="827584" y="2481263"/>
            <a:ext cx="939304" cy="504825"/>
          </a:xfrm>
          <a:prstGeom prst="wedgeRoundRectCallout">
            <a:avLst>
              <a:gd name="adj1" fmla="val 85992"/>
              <a:gd name="adj2" fmla="val -13324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itchFamily="34" charset="0"/>
                <a:ea typeface="Tahoma" pitchFamily="34" charset="0"/>
                <a:cs typeface="Tahoma" pitchFamily="34" charset="0"/>
              </a:rPr>
              <a:t>Centré</a:t>
            </a:r>
            <a:endParaRPr lang="sv-SE" sz="1000" b="1" dirty="0">
              <a:latin typeface="Tahoma" pitchFamily="34" charset="0"/>
              <a:ea typeface="Tahoma" pitchFamily="34" charset="0"/>
              <a:cs typeface="Tahoma" pitchFamily="34" charset="0"/>
            </a:endParaRPr>
          </a:p>
        </p:txBody>
      </p:sp>
      <p:sp>
        <p:nvSpPr>
          <p:cNvPr id="13" name="AutoShape 11"/>
          <p:cNvSpPr>
            <a:spLocks noChangeArrowheads="1"/>
          </p:cNvSpPr>
          <p:nvPr/>
        </p:nvSpPr>
        <p:spPr bwMode="auto">
          <a:xfrm>
            <a:off x="1619672" y="2492897"/>
            <a:ext cx="864095" cy="504056"/>
          </a:xfrm>
          <a:prstGeom prst="wedgeRoundRectCallout">
            <a:avLst>
              <a:gd name="adj1" fmla="val 85413"/>
              <a:gd name="adj2" fmla="val -121046"/>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itchFamily="34" charset="0"/>
                <a:ea typeface="Tahoma" pitchFamily="34" charset="0"/>
                <a:cs typeface="Tahoma" pitchFamily="34" charset="0"/>
              </a:rPr>
              <a:t>Aligné</a:t>
            </a:r>
            <a:r>
              <a:rPr lang="sv-SE" sz="1000" b="1" dirty="0">
                <a:latin typeface="Tahoma" pitchFamily="34" charset="0"/>
                <a:ea typeface="Tahoma" pitchFamily="34" charset="0"/>
                <a:cs typeface="Tahoma" pitchFamily="34" charset="0"/>
              </a:rPr>
              <a:t> à </a:t>
            </a:r>
            <a:r>
              <a:rPr lang="sv-SE" sz="1000" b="1" dirty="0" err="1">
                <a:latin typeface="Tahoma" pitchFamily="34" charset="0"/>
                <a:ea typeface="Tahoma" pitchFamily="34" charset="0"/>
                <a:cs typeface="Tahoma" pitchFamily="34" charset="0"/>
              </a:rPr>
              <a:t>droitejustering</a:t>
            </a:r>
            <a:endParaRPr lang="sv-SE" sz="1000" b="1" dirty="0">
              <a:latin typeface="Tahoma" pitchFamily="34" charset="0"/>
              <a:ea typeface="Tahoma" pitchFamily="34" charset="0"/>
              <a:cs typeface="Tahoma" pitchFamily="34" charset="0"/>
            </a:endParaRPr>
          </a:p>
        </p:txBody>
      </p:sp>
      <p:sp>
        <p:nvSpPr>
          <p:cNvPr id="14" name="AutoShape 12"/>
          <p:cNvSpPr>
            <a:spLocks noChangeArrowheads="1"/>
          </p:cNvSpPr>
          <p:nvPr/>
        </p:nvSpPr>
        <p:spPr bwMode="auto">
          <a:xfrm>
            <a:off x="3943350" y="2492375"/>
            <a:ext cx="882650" cy="493713"/>
          </a:xfrm>
          <a:prstGeom prst="wedgeRoundRectCallout">
            <a:avLst>
              <a:gd name="adj1" fmla="val 34227"/>
              <a:gd name="adj2" fmla="val -11755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De </a:t>
            </a:r>
            <a:r>
              <a:rPr lang="sv-SE" sz="1000" b="1" dirty="0" err="1">
                <a:latin typeface="Tahoma" pitchFamily="34" charset="0"/>
                <a:ea typeface="Tahoma" pitchFamily="34" charset="0"/>
                <a:cs typeface="Tahoma" pitchFamily="34" charset="0"/>
              </a:rPr>
              <a:t>gauche</a:t>
            </a:r>
            <a:r>
              <a:rPr lang="sv-SE" sz="1000" b="1" dirty="0">
                <a:latin typeface="Tahoma" pitchFamily="34" charset="0"/>
                <a:ea typeface="Tahoma" pitchFamily="34" charset="0"/>
                <a:cs typeface="Tahoma" pitchFamily="34" charset="0"/>
              </a:rPr>
              <a:t> à </a:t>
            </a:r>
            <a:r>
              <a:rPr lang="sv-SE" sz="1000" b="1" dirty="0" err="1">
                <a:latin typeface="Tahoma" pitchFamily="34" charset="0"/>
                <a:ea typeface="Tahoma" pitchFamily="34" charset="0"/>
                <a:cs typeface="Tahoma" pitchFamily="34" charset="0"/>
              </a:rPr>
              <a:t>droite</a:t>
            </a:r>
            <a:endParaRPr lang="sv-SE" sz="1000" b="1" dirty="0">
              <a:latin typeface="Tahoma" pitchFamily="34" charset="0"/>
              <a:ea typeface="Tahoma" pitchFamily="34" charset="0"/>
              <a:cs typeface="Tahoma" pitchFamily="34" charset="0"/>
            </a:endParaRPr>
          </a:p>
        </p:txBody>
      </p:sp>
      <p:sp>
        <p:nvSpPr>
          <p:cNvPr id="15" name="AutoShape 13"/>
          <p:cNvSpPr>
            <a:spLocks noChangeArrowheads="1"/>
          </p:cNvSpPr>
          <p:nvPr/>
        </p:nvSpPr>
        <p:spPr bwMode="auto">
          <a:xfrm>
            <a:off x="4779963" y="2481263"/>
            <a:ext cx="863600" cy="504825"/>
          </a:xfrm>
          <a:prstGeom prst="wedgeRoundRectCallout">
            <a:avLst>
              <a:gd name="adj1" fmla="val 3084"/>
              <a:gd name="adj2" fmla="val -13333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De </a:t>
            </a:r>
            <a:r>
              <a:rPr lang="sv-SE" sz="1000" b="1" dirty="0" err="1">
                <a:latin typeface="Tahoma" pitchFamily="34" charset="0"/>
                <a:ea typeface="Tahoma" pitchFamily="34" charset="0"/>
                <a:cs typeface="Tahoma" pitchFamily="34" charset="0"/>
              </a:rPr>
              <a:t>droite</a:t>
            </a:r>
            <a:r>
              <a:rPr lang="sv-SE" sz="1000" b="1" dirty="0">
                <a:latin typeface="Tahoma" pitchFamily="34" charset="0"/>
                <a:ea typeface="Tahoma" pitchFamily="34" charset="0"/>
                <a:cs typeface="Tahoma" pitchFamily="34" charset="0"/>
              </a:rPr>
              <a:t> à </a:t>
            </a:r>
            <a:r>
              <a:rPr lang="sv-SE" sz="1000" b="1" dirty="0" err="1">
                <a:latin typeface="Tahoma" pitchFamily="34" charset="0"/>
                <a:ea typeface="Tahoma" pitchFamily="34" charset="0"/>
                <a:cs typeface="Tahoma" pitchFamily="34" charset="0"/>
              </a:rPr>
              <a:t>gauche</a:t>
            </a:r>
            <a:endParaRPr lang="sv-SE" sz="1000" b="1" dirty="0">
              <a:latin typeface="Tahoma" pitchFamily="34" charset="0"/>
              <a:ea typeface="Tahoma" pitchFamily="34" charset="0"/>
              <a:cs typeface="Tahoma" pitchFamily="34" charset="0"/>
            </a:endParaRPr>
          </a:p>
        </p:txBody>
      </p:sp>
      <p:sp>
        <p:nvSpPr>
          <p:cNvPr id="16" name="AutoShape 14"/>
          <p:cNvSpPr>
            <a:spLocks noChangeArrowheads="1"/>
          </p:cNvSpPr>
          <p:nvPr/>
        </p:nvSpPr>
        <p:spPr bwMode="auto">
          <a:xfrm>
            <a:off x="5508104" y="2432050"/>
            <a:ext cx="911746" cy="565150"/>
          </a:xfrm>
          <a:prstGeom prst="wedgeRoundRectCallout">
            <a:avLst>
              <a:gd name="adj1" fmla="val -4979"/>
              <a:gd name="adj2" fmla="val -10965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itchFamily="34" charset="0"/>
                <a:ea typeface="Tahoma" pitchFamily="34" charset="0"/>
                <a:cs typeface="Tahoma" pitchFamily="34" charset="0"/>
              </a:rPr>
              <a:t>Liste</a:t>
            </a:r>
            <a:r>
              <a:rPr lang="sv-SE" sz="1000" b="1" dirty="0">
                <a:latin typeface="Tahoma" pitchFamily="34" charset="0"/>
                <a:ea typeface="Tahoma" pitchFamily="34" charset="0"/>
                <a:cs typeface="Tahoma" pitchFamily="34" charset="0"/>
              </a:rPr>
              <a:t> </a:t>
            </a:r>
            <a:r>
              <a:rPr lang="sv-SE" sz="1000" b="1" dirty="0" err="1">
                <a:latin typeface="Tahoma" pitchFamily="34" charset="0"/>
                <a:ea typeface="Tahoma" pitchFamily="34" charset="0"/>
                <a:cs typeface="Tahoma" pitchFamily="34" charset="0"/>
              </a:rPr>
              <a:t>numérotée</a:t>
            </a:r>
            <a:endParaRPr lang="sv-SE" sz="1000" b="1" dirty="0">
              <a:latin typeface="Tahoma" pitchFamily="34" charset="0"/>
              <a:ea typeface="Tahoma" pitchFamily="34" charset="0"/>
              <a:cs typeface="Tahoma" pitchFamily="34" charset="0"/>
            </a:endParaRPr>
          </a:p>
        </p:txBody>
      </p:sp>
      <p:sp>
        <p:nvSpPr>
          <p:cNvPr id="19" name="AutoShape 14"/>
          <p:cNvSpPr>
            <a:spLocks noChangeArrowheads="1"/>
          </p:cNvSpPr>
          <p:nvPr/>
        </p:nvSpPr>
        <p:spPr bwMode="auto">
          <a:xfrm>
            <a:off x="6300192" y="2420938"/>
            <a:ext cx="864096" cy="576014"/>
          </a:xfrm>
          <a:prstGeom prst="wedgeRoundRectCallout">
            <a:avLst>
              <a:gd name="adj1" fmla="val -24860"/>
              <a:gd name="adj2" fmla="val -1087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900" b="1" dirty="0" err="1">
                <a:latin typeface="Tahoma" pitchFamily="34" charset="0"/>
                <a:ea typeface="Tahoma" pitchFamily="34" charset="0"/>
                <a:cs typeface="Tahoma" pitchFamily="34" charset="0"/>
              </a:rPr>
              <a:t>Liste</a:t>
            </a:r>
            <a:r>
              <a:rPr lang="sv-SE" sz="900" b="1" dirty="0">
                <a:latin typeface="Tahoma" pitchFamily="34" charset="0"/>
                <a:ea typeface="Tahoma" pitchFamily="34" charset="0"/>
                <a:cs typeface="Tahoma" pitchFamily="34" charset="0"/>
              </a:rPr>
              <a:t>  à </a:t>
            </a:r>
            <a:r>
              <a:rPr lang="sv-SE" sz="900" b="1" dirty="0" err="1">
                <a:latin typeface="Tahoma" pitchFamily="34" charset="0"/>
                <a:ea typeface="Tahoma" pitchFamily="34" charset="0"/>
                <a:cs typeface="Tahoma" pitchFamily="34" charset="0"/>
              </a:rPr>
              <a:t>puces</a:t>
            </a:r>
            <a:endParaRPr lang="sv-SE" sz="900" b="1" dirty="0">
              <a:latin typeface="Tahoma" pitchFamily="34" charset="0"/>
              <a:ea typeface="Tahoma" pitchFamily="34" charset="0"/>
              <a:cs typeface="Tahoma" pitchFamily="34" charset="0"/>
            </a:endParaRPr>
          </a:p>
        </p:txBody>
      </p:sp>
      <p:sp>
        <p:nvSpPr>
          <p:cNvPr id="20" name="AutoShape 11"/>
          <p:cNvSpPr>
            <a:spLocks noChangeArrowheads="1"/>
          </p:cNvSpPr>
          <p:nvPr/>
        </p:nvSpPr>
        <p:spPr bwMode="auto">
          <a:xfrm>
            <a:off x="3059832" y="2492896"/>
            <a:ext cx="1008113" cy="504304"/>
          </a:xfrm>
          <a:prstGeom prst="wedgeRoundRectCallout">
            <a:avLst>
              <a:gd name="adj1" fmla="val 66286"/>
              <a:gd name="adj2" fmla="val -14197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itchFamily="34" charset="0"/>
                <a:ea typeface="Tahoma" pitchFamily="34" charset="0"/>
                <a:cs typeface="Tahoma" pitchFamily="34" charset="0"/>
              </a:rPr>
              <a:t>Interligne</a:t>
            </a:r>
            <a:r>
              <a:rPr lang="sv-SE" sz="1000" b="1" dirty="0">
                <a:latin typeface="Tahoma" pitchFamily="34" charset="0"/>
                <a:ea typeface="Tahoma" pitchFamily="34" charset="0"/>
                <a:cs typeface="Tahoma" pitchFamily="34" charset="0"/>
              </a:rPr>
              <a:t> </a:t>
            </a:r>
          </a:p>
        </p:txBody>
      </p:sp>
      <p:sp>
        <p:nvSpPr>
          <p:cNvPr id="17" name="AutoShape 11"/>
          <p:cNvSpPr>
            <a:spLocks noChangeArrowheads="1"/>
          </p:cNvSpPr>
          <p:nvPr/>
        </p:nvSpPr>
        <p:spPr bwMode="auto">
          <a:xfrm>
            <a:off x="2339752" y="2492375"/>
            <a:ext cx="840011" cy="504577"/>
          </a:xfrm>
          <a:prstGeom prst="wedgeRoundRectCallout">
            <a:avLst>
              <a:gd name="adj1" fmla="val 41589"/>
              <a:gd name="adj2" fmla="val -13538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itchFamily="34" charset="0"/>
                <a:ea typeface="Tahoma" pitchFamily="34" charset="0"/>
                <a:cs typeface="Tahoma" pitchFamily="34" charset="0"/>
              </a:rPr>
              <a:t>Aligné</a:t>
            </a:r>
            <a:r>
              <a:rPr lang="sv-SE" sz="1000" b="1" dirty="0">
                <a:latin typeface="Tahoma" pitchFamily="34" charset="0"/>
                <a:ea typeface="Tahoma" pitchFamily="34" charset="0"/>
                <a:cs typeface="Tahoma" pitchFamily="34" charset="0"/>
              </a:rPr>
              <a:t> aux </a:t>
            </a:r>
            <a:r>
              <a:rPr lang="sv-SE" sz="1000" b="1" dirty="0" err="1">
                <a:latin typeface="Tahoma" pitchFamily="34" charset="0"/>
                <a:ea typeface="Tahoma" pitchFamily="34" charset="0"/>
                <a:cs typeface="Tahoma" pitchFamily="34" charset="0"/>
              </a:rPr>
              <a:t>marges</a:t>
            </a:r>
            <a:endParaRPr lang="sv-SE" sz="1000" b="1" dirty="0">
              <a:latin typeface="Tahoma" pitchFamily="34" charset="0"/>
              <a:ea typeface="Tahoma" pitchFamily="34" charset="0"/>
              <a:cs typeface="Tahoma" pitchFamily="34" charset="0"/>
            </a:endParaRPr>
          </a:p>
        </p:txBody>
      </p:sp>
      <p:sp>
        <p:nvSpPr>
          <p:cNvPr id="18" name="AutoShape 14"/>
          <p:cNvSpPr>
            <a:spLocks noChangeArrowheads="1"/>
          </p:cNvSpPr>
          <p:nvPr/>
        </p:nvSpPr>
        <p:spPr bwMode="auto">
          <a:xfrm>
            <a:off x="7164288" y="2432050"/>
            <a:ext cx="720080" cy="576263"/>
          </a:xfrm>
          <a:prstGeom prst="wedgeRoundRectCallout">
            <a:avLst>
              <a:gd name="adj1" fmla="val -64373"/>
              <a:gd name="adj2" fmla="val -11368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err="1">
                <a:latin typeface="Tahoma" pitchFamily="34" charset="0"/>
                <a:ea typeface="Tahoma" pitchFamily="34" charset="0"/>
                <a:cs typeface="Tahoma" pitchFamily="34" charset="0"/>
              </a:rPr>
              <a:t>Réduire</a:t>
            </a:r>
            <a:r>
              <a:rPr lang="sv-SE" sz="1000" b="1" dirty="0">
                <a:latin typeface="Tahoma" pitchFamily="34" charset="0"/>
                <a:ea typeface="Tahoma" pitchFamily="34" charset="0"/>
                <a:cs typeface="Tahoma" pitchFamily="34" charset="0"/>
              </a:rPr>
              <a:t> le </a:t>
            </a:r>
            <a:r>
              <a:rPr lang="sv-SE" sz="1000" b="1" dirty="0" err="1">
                <a:latin typeface="Tahoma" pitchFamily="34" charset="0"/>
                <a:ea typeface="Tahoma" pitchFamily="34" charset="0"/>
                <a:cs typeface="Tahoma" pitchFamily="34" charset="0"/>
              </a:rPr>
              <a:t>retrait</a:t>
            </a:r>
            <a:endParaRPr lang="sv-SE" sz="1000" b="1" dirty="0">
              <a:latin typeface="Tahoma" pitchFamily="34" charset="0"/>
              <a:ea typeface="Tahoma" pitchFamily="34" charset="0"/>
              <a:cs typeface="Tahoma" pitchFamily="34" charset="0"/>
            </a:endParaRPr>
          </a:p>
        </p:txBody>
      </p:sp>
      <p:sp>
        <p:nvSpPr>
          <p:cNvPr id="21" name="AutoShape 14"/>
          <p:cNvSpPr>
            <a:spLocks noChangeArrowheads="1"/>
          </p:cNvSpPr>
          <p:nvPr/>
        </p:nvSpPr>
        <p:spPr bwMode="auto">
          <a:xfrm>
            <a:off x="7810500" y="2420938"/>
            <a:ext cx="722313" cy="576262"/>
          </a:xfrm>
          <a:prstGeom prst="wedgeRoundRectCallout">
            <a:avLst>
              <a:gd name="adj1" fmla="val -59157"/>
              <a:gd name="adj2" fmla="val -12194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Augment le </a:t>
            </a:r>
            <a:r>
              <a:rPr lang="sv-SE" sz="1000" b="1" dirty="0" err="1">
                <a:latin typeface="Tahoma" pitchFamily="34" charset="0"/>
                <a:ea typeface="Tahoma" pitchFamily="34" charset="0"/>
                <a:cs typeface="Tahoma" pitchFamily="34" charset="0"/>
              </a:rPr>
              <a:t>retrait</a:t>
            </a:r>
            <a:endParaRPr lang="sv-SE" sz="10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1976"/>
                                        </p:tgtEl>
                                        <p:attrNameLst>
                                          <p:attrName>style.visibility</p:attrName>
                                        </p:attrNameLst>
                                      </p:cBhvr>
                                      <p:to>
                                        <p:strVal val="visible"/>
                                      </p:to>
                                    </p:set>
                                    <p:animEffect transition="in" filter="barn(inVertical)">
                                      <p:cBhvr>
                                        <p:cTn id="7" dur="500"/>
                                        <p:tgtEl>
                                          <p:spTgt spid="21197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1975"/>
                                        </p:tgtEl>
                                        <p:attrNameLst>
                                          <p:attrName>style.visibility</p:attrName>
                                        </p:attrNameLst>
                                      </p:cBhvr>
                                      <p:to>
                                        <p:strVal val="visible"/>
                                      </p:to>
                                    </p:set>
                                    <p:animEffect transition="in" filter="barn(inVertical)">
                                      <p:cBhvr>
                                        <p:cTn id="10" dur="500"/>
                                        <p:tgtEl>
                                          <p:spTgt spid="2119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1974"/>
                                        </p:tgtEl>
                                        <p:attrNameLst>
                                          <p:attrName>style.visibility</p:attrName>
                                        </p:attrNameLst>
                                      </p:cBhvr>
                                      <p:to>
                                        <p:strVal val="visible"/>
                                      </p:to>
                                    </p:set>
                                    <p:animEffect transition="in" filter="barn(inVertical)">
                                      <p:cBhvr>
                                        <p:cTn id="13" dur="500"/>
                                        <p:tgtEl>
                                          <p:spTgt spid="21197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xEl>
                                              <p:pRg st="0" end="0"/>
                                            </p:txEl>
                                          </p:spTgt>
                                        </p:tgtEl>
                                        <p:attrNameLst>
                                          <p:attrName>style.visibility</p:attrName>
                                        </p:attrNameLst>
                                      </p:cBhvr>
                                      <p:to>
                                        <p:strVal val="visible"/>
                                      </p:to>
                                    </p:set>
                                    <p:animEffect transition="in" filter="barn(inVertical)">
                                      <p:cBhvr>
                                        <p:cTn id="18" dur="500"/>
                                        <p:tgtEl>
                                          <p:spTgt spid="10">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Effect transition="in" filter="barn(inVertical)">
                                      <p:cBhvr>
                                        <p:cTn id="28" dur="500"/>
                                        <p:tgtEl>
                                          <p:spTgt spid="10">
                                            <p:txEl>
                                              <p:pRg st="1" end="1"/>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arn(inVertical)">
                                      <p:cBhvr>
                                        <p:cTn id="33" dur="500"/>
                                        <p:tgtEl>
                                          <p:spTgt spid="1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0">
                                            <p:txEl>
                                              <p:pRg st="2" end="2"/>
                                            </p:txEl>
                                          </p:spTgt>
                                        </p:tgtEl>
                                        <p:attrNameLst>
                                          <p:attrName>style.visibility</p:attrName>
                                        </p:attrNameLst>
                                      </p:cBhvr>
                                      <p:to>
                                        <p:strVal val="visible"/>
                                      </p:to>
                                    </p:set>
                                    <p:animEffect transition="in" filter="barn(inVertical)">
                                      <p:cBhvr>
                                        <p:cTn id="38" dur="500"/>
                                        <p:tgtEl>
                                          <p:spTgt spid="10">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arn(inVertical)">
                                      <p:cBhvr>
                                        <p:cTn id="43" dur="500"/>
                                        <p:tgtEl>
                                          <p:spTgt spid="1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0">
                                            <p:txEl>
                                              <p:pRg st="3" end="3"/>
                                            </p:txEl>
                                          </p:spTgt>
                                        </p:tgtEl>
                                        <p:attrNameLst>
                                          <p:attrName>style.visibility</p:attrName>
                                        </p:attrNameLst>
                                      </p:cBhvr>
                                      <p:to>
                                        <p:strVal val="visible"/>
                                      </p:to>
                                    </p:set>
                                    <p:animEffect transition="in" filter="barn(inVertical)">
                                      <p:cBhvr>
                                        <p:cTn id="48" dur="500"/>
                                        <p:tgtEl>
                                          <p:spTgt spid="10">
                                            <p:txEl>
                                              <p:pRg st="3" end="3"/>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arn(inVertical)">
                                      <p:cBhvr>
                                        <p:cTn id="53" dur="500"/>
                                        <p:tgtEl>
                                          <p:spTgt spid="1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0">
                                            <p:txEl>
                                              <p:pRg st="4" end="4"/>
                                            </p:txEl>
                                          </p:spTgt>
                                        </p:tgtEl>
                                        <p:attrNameLst>
                                          <p:attrName>style.visibility</p:attrName>
                                        </p:attrNameLst>
                                      </p:cBhvr>
                                      <p:to>
                                        <p:strVal val="visible"/>
                                      </p:to>
                                    </p:set>
                                    <p:animEffect transition="in" filter="barn(inVertical)">
                                      <p:cBhvr>
                                        <p:cTn id="58" dur="500"/>
                                        <p:tgtEl>
                                          <p:spTgt spid="10">
                                            <p:txEl>
                                              <p:pRg st="4" end="4"/>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arn(inVertical)">
                                      <p:cBhvr>
                                        <p:cTn id="63" dur="500"/>
                                        <p:tgtEl>
                                          <p:spTgt spid="20"/>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10">
                                            <p:txEl>
                                              <p:pRg st="5" end="5"/>
                                            </p:txEl>
                                          </p:spTgt>
                                        </p:tgtEl>
                                        <p:attrNameLst>
                                          <p:attrName>style.visibility</p:attrName>
                                        </p:attrNameLst>
                                      </p:cBhvr>
                                      <p:to>
                                        <p:strVal val="visible"/>
                                      </p:to>
                                    </p:set>
                                    <p:animEffect transition="in" filter="barn(inVertical)">
                                      <p:cBhvr>
                                        <p:cTn id="68" dur="500"/>
                                        <p:tgtEl>
                                          <p:spTgt spid="10">
                                            <p:txEl>
                                              <p:pRg st="5" end="5"/>
                                            </p:txEl>
                                          </p:spTgt>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barn(inVertical)">
                                      <p:cBhvr>
                                        <p:cTn id="73" dur="500"/>
                                        <p:tgtEl>
                                          <p:spTgt spid="14"/>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10">
                                            <p:txEl>
                                              <p:pRg st="6" end="6"/>
                                            </p:txEl>
                                          </p:spTgt>
                                        </p:tgtEl>
                                        <p:attrNameLst>
                                          <p:attrName>style.visibility</p:attrName>
                                        </p:attrNameLst>
                                      </p:cBhvr>
                                      <p:to>
                                        <p:strVal val="visible"/>
                                      </p:to>
                                    </p:set>
                                    <p:animEffect transition="in" filter="barn(inVertical)">
                                      <p:cBhvr>
                                        <p:cTn id="78" dur="500"/>
                                        <p:tgtEl>
                                          <p:spTgt spid="10">
                                            <p:txEl>
                                              <p:pRg st="6" end="6"/>
                                            </p:txEl>
                                          </p:spTgt>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barn(inVertical)">
                                      <p:cBhvr>
                                        <p:cTn id="83" dur="500"/>
                                        <p:tgtEl>
                                          <p:spTgt spid="15"/>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0">
                                            <p:txEl>
                                              <p:pRg st="7" end="7"/>
                                            </p:txEl>
                                          </p:spTgt>
                                        </p:tgtEl>
                                        <p:attrNameLst>
                                          <p:attrName>style.visibility</p:attrName>
                                        </p:attrNameLst>
                                      </p:cBhvr>
                                      <p:to>
                                        <p:strVal val="visible"/>
                                      </p:to>
                                    </p:set>
                                    <p:animEffect transition="in" filter="barn(inVertical)">
                                      <p:cBhvr>
                                        <p:cTn id="88" dur="500"/>
                                        <p:tgtEl>
                                          <p:spTgt spid="10">
                                            <p:txEl>
                                              <p:pRg st="7" end="7"/>
                                            </p:txEl>
                                          </p:spTgt>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16"/>
                                        </p:tgtEl>
                                        <p:attrNameLst>
                                          <p:attrName>style.visibility</p:attrName>
                                        </p:attrNameLst>
                                      </p:cBhvr>
                                      <p:to>
                                        <p:strVal val="visible"/>
                                      </p:to>
                                    </p:set>
                                    <p:animEffect transition="in" filter="barn(inVertical)">
                                      <p:cBhvr>
                                        <p:cTn id="93" dur="500"/>
                                        <p:tgtEl>
                                          <p:spTgt spid="16"/>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10">
                                            <p:txEl>
                                              <p:pRg st="8" end="8"/>
                                            </p:txEl>
                                          </p:spTgt>
                                        </p:tgtEl>
                                        <p:attrNameLst>
                                          <p:attrName>style.visibility</p:attrName>
                                        </p:attrNameLst>
                                      </p:cBhvr>
                                      <p:to>
                                        <p:strVal val="visible"/>
                                      </p:to>
                                    </p:set>
                                    <p:animEffect transition="in" filter="barn(inVertical)">
                                      <p:cBhvr>
                                        <p:cTn id="98" dur="500"/>
                                        <p:tgtEl>
                                          <p:spTgt spid="10">
                                            <p:txEl>
                                              <p:pRg st="8" end="8"/>
                                            </p:txEl>
                                          </p:spTgt>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6" presetClass="entr" presetSubtype="21" fill="hold" grpId="0" nodeType="click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barn(inVertical)">
                                      <p:cBhvr>
                                        <p:cTn id="103" dur="500"/>
                                        <p:tgtEl>
                                          <p:spTgt spid="19"/>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6" presetClass="entr" presetSubtype="21" fill="hold" grpId="0" nodeType="clickEffect">
                                  <p:stCondLst>
                                    <p:cond delay="0"/>
                                  </p:stCondLst>
                                  <p:childTnLst>
                                    <p:set>
                                      <p:cBhvr>
                                        <p:cTn id="107" dur="1" fill="hold">
                                          <p:stCondLst>
                                            <p:cond delay="0"/>
                                          </p:stCondLst>
                                        </p:cTn>
                                        <p:tgtEl>
                                          <p:spTgt spid="10">
                                            <p:txEl>
                                              <p:pRg st="9" end="9"/>
                                            </p:txEl>
                                          </p:spTgt>
                                        </p:tgtEl>
                                        <p:attrNameLst>
                                          <p:attrName>style.visibility</p:attrName>
                                        </p:attrNameLst>
                                      </p:cBhvr>
                                      <p:to>
                                        <p:strVal val="visible"/>
                                      </p:to>
                                    </p:set>
                                    <p:animEffect transition="in" filter="barn(inVertical)">
                                      <p:cBhvr>
                                        <p:cTn id="108" dur="500"/>
                                        <p:tgtEl>
                                          <p:spTgt spid="10">
                                            <p:txEl>
                                              <p:pRg st="9" end="9"/>
                                            </p:txEl>
                                          </p:spTgt>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6" presetClass="entr" presetSubtype="21" fill="hold" grpId="0" nodeType="clickEffect">
                                  <p:stCondLst>
                                    <p:cond delay="0"/>
                                  </p:stCondLst>
                                  <p:childTnLst>
                                    <p:set>
                                      <p:cBhvr>
                                        <p:cTn id="112" dur="1" fill="hold">
                                          <p:stCondLst>
                                            <p:cond delay="0"/>
                                          </p:stCondLst>
                                        </p:cTn>
                                        <p:tgtEl>
                                          <p:spTgt spid="18"/>
                                        </p:tgtEl>
                                        <p:attrNameLst>
                                          <p:attrName>style.visibility</p:attrName>
                                        </p:attrNameLst>
                                      </p:cBhvr>
                                      <p:to>
                                        <p:strVal val="visible"/>
                                      </p:to>
                                    </p:set>
                                    <p:animEffect transition="in" filter="barn(inVertical)">
                                      <p:cBhvr>
                                        <p:cTn id="113" dur="500"/>
                                        <p:tgtEl>
                                          <p:spTgt spid="18"/>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6" presetClass="entr" presetSubtype="21" fill="hold" grpId="0" nodeType="clickEffect">
                                  <p:stCondLst>
                                    <p:cond delay="0"/>
                                  </p:stCondLst>
                                  <p:childTnLst>
                                    <p:set>
                                      <p:cBhvr>
                                        <p:cTn id="117" dur="1" fill="hold">
                                          <p:stCondLst>
                                            <p:cond delay="0"/>
                                          </p:stCondLst>
                                        </p:cTn>
                                        <p:tgtEl>
                                          <p:spTgt spid="10">
                                            <p:txEl>
                                              <p:pRg st="10" end="10"/>
                                            </p:txEl>
                                          </p:spTgt>
                                        </p:tgtEl>
                                        <p:attrNameLst>
                                          <p:attrName>style.visibility</p:attrName>
                                        </p:attrNameLst>
                                      </p:cBhvr>
                                      <p:to>
                                        <p:strVal val="visible"/>
                                      </p:to>
                                    </p:set>
                                    <p:animEffect transition="in" filter="barn(inVertical)">
                                      <p:cBhvr>
                                        <p:cTn id="118" dur="500"/>
                                        <p:tgtEl>
                                          <p:spTgt spid="10">
                                            <p:txEl>
                                              <p:pRg st="10" end="10"/>
                                            </p:txEl>
                                          </p:spTgt>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6" presetClass="entr" presetSubtype="21" fill="hold" grpId="0" nodeType="clickEffect">
                                  <p:stCondLst>
                                    <p:cond delay="0"/>
                                  </p:stCondLst>
                                  <p:childTnLst>
                                    <p:set>
                                      <p:cBhvr>
                                        <p:cTn id="122" dur="1" fill="hold">
                                          <p:stCondLst>
                                            <p:cond delay="0"/>
                                          </p:stCondLst>
                                        </p:cTn>
                                        <p:tgtEl>
                                          <p:spTgt spid="21"/>
                                        </p:tgtEl>
                                        <p:attrNameLst>
                                          <p:attrName>style.visibility</p:attrName>
                                        </p:attrNameLst>
                                      </p:cBhvr>
                                      <p:to>
                                        <p:strVal val="visible"/>
                                      </p:to>
                                    </p:set>
                                    <p:animEffect transition="in" filter="barn(inVertical)">
                                      <p:cBhvr>
                                        <p:cTn id="123" dur="500"/>
                                        <p:tgtEl>
                                          <p:spTgt spid="21"/>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10">
                                            <p:txEl>
                                              <p:pRg st="11" end="11"/>
                                            </p:txEl>
                                          </p:spTgt>
                                        </p:tgtEl>
                                        <p:attrNameLst>
                                          <p:attrName>style.visibility</p:attrName>
                                        </p:attrNameLst>
                                      </p:cBhvr>
                                      <p:to>
                                        <p:strVal val="visible"/>
                                      </p:to>
                                    </p:set>
                                    <p:animEffect transition="in" filter="barn(inVertical)">
                                      <p:cBhvr>
                                        <p:cTn id="128" dur="500"/>
                                        <p:tgtEl>
                                          <p:spTgt spid="1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4" grpId="0" animBg="1"/>
      <p:bldP spid="211975" grpId="0" animBg="1"/>
      <p:bldP spid="211976" grpId="0" animBg="1"/>
      <p:bldP spid="10" grpId="0" uiExpand="1" build="p"/>
      <p:bldP spid="11" grpId="0" uiExpand="1" animBg="1"/>
      <p:bldP spid="12" grpId="0" uiExpand="1" animBg="1"/>
      <p:bldP spid="13" grpId="0" uiExpand="1" animBg="1"/>
      <p:bldP spid="14" grpId="0" animBg="1"/>
      <p:bldP spid="15" grpId="0" animBg="1"/>
      <p:bldP spid="16" grpId="0" animBg="1"/>
      <p:bldP spid="19" grpId="0" animBg="1"/>
      <p:bldP spid="20" grpId="0" animBg="1"/>
      <p:bldP spid="17" grpId="0" uiExpand="1" animBg="1"/>
      <p:bldP spid="18"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457200" y="260350"/>
            <a:ext cx="8229600" cy="6264275"/>
          </a:xfrm>
        </p:spPr>
        <p:txBody>
          <a:bodyPr>
            <a:normAutofit fontScale="47500" lnSpcReduction="20000"/>
          </a:bodyPr>
          <a:lstStyle/>
          <a:p>
            <a:pPr marL="274320" indent="-274320" eaLnBrk="1" fontAlgn="auto" hangingPunct="1">
              <a:spcAft>
                <a:spcPts val="0"/>
              </a:spcAft>
              <a:buFont typeface="Wingdings"/>
              <a:buNone/>
              <a:defRPr/>
            </a:pPr>
            <a:r>
              <a:rPr lang="sv-SE" b="1" dirty="0" err="1">
                <a:solidFill>
                  <a:schemeClr val="tx2"/>
                </a:solidFill>
                <a:latin typeface="Tahoma" pitchFamily="34" charset="0"/>
                <a:ea typeface="Tahoma" pitchFamily="34" charset="0"/>
                <a:cs typeface="Tahoma" pitchFamily="34" charset="0"/>
              </a:rPr>
              <a:t>Aligné</a:t>
            </a:r>
            <a:r>
              <a:rPr lang="sv-SE" b="1" dirty="0">
                <a:solidFill>
                  <a:schemeClr val="tx2"/>
                </a:solidFill>
                <a:latin typeface="Tahoma" pitchFamily="34" charset="0"/>
                <a:ea typeface="Tahoma" pitchFamily="34" charset="0"/>
                <a:cs typeface="Tahoma" pitchFamily="34" charset="0"/>
              </a:rPr>
              <a:t> à </a:t>
            </a:r>
            <a:r>
              <a:rPr lang="sv-SE" b="1" dirty="0" err="1">
                <a:solidFill>
                  <a:schemeClr val="tx2"/>
                </a:solidFill>
                <a:latin typeface="Tahoma" pitchFamily="34" charset="0"/>
                <a:ea typeface="Tahoma" pitchFamily="34" charset="0"/>
                <a:cs typeface="Tahoma" pitchFamily="34" charset="0"/>
              </a:rPr>
              <a:t>gauche</a:t>
            </a:r>
            <a:endParaRPr lang="sv-SE" b="1" dirty="0">
              <a:solidFill>
                <a:schemeClr val="tx2"/>
              </a:solidFill>
              <a:latin typeface="Tahoma" pitchFamily="34" charset="0"/>
              <a:ea typeface="Tahoma" pitchFamily="34" charset="0"/>
              <a:cs typeface="Tahoma" pitchFamily="34" charset="0"/>
            </a:endParaRPr>
          </a:p>
          <a:p>
            <a:pPr marL="274320" indent="-274320" algn="ctr" eaLnBrk="1" fontAlgn="auto" hangingPunct="1">
              <a:spcAft>
                <a:spcPts val="0"/>
              </a:spcAft>
              <a:buFont typeface="Wingdings"/>
              <a:buNone/>
              <a:defRPr/>
            </a:pPr>
            <a:r>
              <a:rPr lang="sv-SE" b="1" dirty="0" err="1">
                <a:solidFill>
                  <a:schemeClr val="tx2"/>
                </a:solidFill>
                <a:latin typeface="Tahoma" pitchFamily="34" charset="0"/>
                <a:ea typeface="Tahoma" pitchFamily="34" charset="0"/>
                <a:cs typeface="Tahoma" pitchFamily="34" charset="0"/>
              </a:rPr>
              <a:t>Centré</a:t>
            </a:r>
            <a:endParaRPr lang="ar-IQ" b="1" dirty="0">
              <a:solidFill>
                <a:schemeClr val="tx2"/>
              </a:solidFill>
              <a:latin typeface="Tahoma" pitchFamily="34" charset="0"/>
              <a:ea typeface="Tahoma" pitchFamily="34" charset="0"/>
              <a:cs typeface="Tahoma" pitchFamily="34" charset="0"/>
            </a:endParaRPr>
          </a:p>
          <a:p>
            <a:pPr marL="274320" indent="-274320" algn="r" eaLnBrk="1" fontAlgn="auto" hangingPunct="1">
              <a:spcAft>
                <a:spcPts val="0"/>
              </a:spcAft>
              <a:buFont typeface="Wingdings" pitchFamily="2" charset="2"/>
              <a:buNone/>
              <a:defRPr/>
            </a:pPr>
            <a:r>
              <a:rPr lang="sv-SE" b="1" dirty="0" err="1">
                <a:solidFill>
                  <a:schemeClr val="tx2"/>
                </a:solidFill>
                <a:latin typeface="Tahoma" pitchFamily="34" charset="0"/>
                <a:ea typeface="Tahoma" pitchFamily="34" charset="0"/>
                <a:cs typeface="Tahoma" pitchFamily="34" charset="0"/>
              </a:rPr>
              <a:t>Aligné</a:t>
            </a:r>
            <a:r>
              <a:rPr lang="sv-SE" b="1" dirty="0">
                <a:solidFill>
                  <a:schemeClr val="tx2"/>
                </a:solidFill>
                <a:latin typeface="Tahoma" pitchFamily="34" charset="0"/>
                <a:ea typeface="Tahoma" pitchFamily="34" charset="0"/>
                <a:cs typeface="Tahoma" pitchFamily="34" charset="0"/>
              </a:rPr>
              <a:t> à </a:t>
            </a:r>
            <a:r>
              <a:rPr lang="sv-SE" b="1" dirty="0" err="1">
                <a:solidFill>
                  <a:schemeClr val="tx2"/>
                </a:solidFill>
                <a:latin typeface="Tahoma" pitchFamily="34" charset="0"/>
                <a:ea typeface="Tahoma" pitchFamily="34" charset="0"/>
                <a:cs typeface="Tahoma" pitchFamily="34" charset="0"/>
              </a:rPr>
              <a:t>droite</a:t>
            </a:r>
            <a:endParaRPr lang="ar-IQ" b="1" dirty="0">
              <a:solidFill>
                <a:schemeClr val="tx2"/>
              </a:solidFill>
              <a:latin typeface="Tahoma" pitchFamily="34" charset="0"/>
              <a:ea typeface="Tahoma" pitchFamily="34" charset="0"/>
              <a:cs typeface="Tahoma" pitchFamily="34" charset="0"/>
            </a:endParaRPr>
          </a:p>
          <a:p>
            <a:pPr marL="274320" indent="-274320" eaLnBrk="1" fontAlgn="auto" hangingPunct="1">
              <a:spcAft>
                <a:spcPts val="0"/>
              </a:spcAft>
              <a:buFont typeface="Wingdings"/>
              <a:buNone/>
              <a:defRPr/>
            </a:pPr>
            <a:endParaRPr lang="ar-IQ" b="1" dirty="0">
              <a:solidFill>
                <a:schemeClr val="accent5">
                  <a:lumMod val="50000"/>
                </a:schemeClr>
              </a:solidFill>
              <a:latin typeface="Tahoma" pitchFamily="34" charset="0"/>
              <a:ea typeface="Tahoma" pitchFamily="34" charset="0"/>
              <a:cs typeface="Tahoma" pitchFamily="34" charset="0"/>
            </a:endParaRPr>
          </a:p>
          <a:p>
            <a:pPr marL="274320" indent="-274320" eaLnBrk="1" fontAlgn="auto" hangingPunct="1">
              <a:spcAft>
                <a:spcPts val="0"/>
              </a:spcAft>
              <a:buFont typeface="Wingdings"/>
              <a:buNone/>
              <a:defRPr/>
            </a:pPr>
            <a:r>
              <a:rPr lang="sv-SE" b="1" dirty="0" err="1">
                <a:solidFill>
                  <a:schemeClr val="tx2"/>
                </a:solidFill>
                <a:latin typeface="Tahoma" pitchFamily="34" charset="0"/>
                <a:ea typeface="Tahoma" pitchFamily="34" charset="0"/>
                <a:cs typeface="Tahoma" pitchFamily="34" charset="0"/>
              </a:rPr>
              <a:t>Liste</a:t>
            </a:r>
            <a:r>
              <a:rPr lang="sv-SE" b="1" dirty="0">
                <a:solidFill>
                  <a:schemeClr val="tx2"/>
                </a:solidFill>
                <a:latin typeface="Tahoma" pitchFamily="34" charset="0"/>
                <a:ea typeface="Tahoma" pitchFamily="34" charset="0"/>
                <a:cs typeface="Tahoma" pitchFamily="34" charset="0"/>
              </a:rPr>
              <a:t> à </a:t>
            </a:r>
            <a:r>
              <a:rPr lang="sv-SE" b="1" dirty="0" err="1">
                <a:solidFill>
                  <a:schemeClr val="tx2"/>
                </a:solidFill>
                <a:latin typeface="Tahoma" pitchFamily="34" charset="0"/>
                <a:ea typeface="Tahoma" pitchFamily="34" charset="0"/>
                <a:cs typeface="Tahoma" pitchFamily="34" charset="0"/>
              </a:rPr>
              <a:t>puces</a:t>
            </a:r>
            <a:r>
              <a:rPr lang="sv-SE" b="1" dirty="0">
                <a:solidFill>
                  <a:schemeClr val="tx2"/>
                </a:solidFill>
                <a:latin typeface="Tahoma" pitchFamily="34" charset="0"/>
                <a:ea typeface="Tahoma" pitchFamily="34" charset="0"/>
                <a:cs typeface="Tahoma" pitchFamily="34" charset="0"/>
              </a:rPr>
              <a:t> : </a:t>
            </a:r>
            <a:r>
              <a:rPr lang="sv-SE" dirty="0" err="1">
                <a:solidFill>
                  <a:schemeClr val="tx2"/>
                </a:solidFill>
                <a:latin typeface="Tahoma" pitchFamily="34" charset="0"/>
                <a:ea typeface="Tahoma" pitchFamily="34" charset="0"/>
                <a:cs typeface="Tahoma" pitchFamily="34" charset="0"/>
              </a:rPr>
              <a:t>pour</a:t>
            </a:r>
            <a:r>
              <a:rPr lang="sv-SE" dirty="0">
                <a:solidFill>
                  <a:schemeClr val="tx2"/>
                </a:solidFill>
                <a:latin typeface="Tahoma" pitchFamily="34" charset="0"/>
                <a:ea typeface="Tahoma" pitchFamily="34" charset="0"/>
                <a:cs typeface="Tahoma" pitchFamily="34" charset="0"/>
              </a:rPr>
              <a:t> </a:t>
            </a:r>
            <a:r>
              <a:rPr lang="sv-SE" dirty="0" err="1">
                <a:solidFill>
                  <a:schemeClr val="tx2"/>
                </a:solidFill>
                <a:latin typeface="Tahoma" pitchFamily="34" charset="0"/>
                <a:ea typeface="Tahoma" pitchFamily="34" charset="0"/>
                <a:cs typeface="Tahoma" pitchFamily="34" charset="0"/>
              </a:rPr>
              <a:t>écrire</a:t>
            </a:r>
            <a:r>
              <a:rPr lang="sv-SE" dirty="0">
                <a:solidFill>
                  <a:schemeClr val="tx2"/>
                </a:solidFill>
                <a:latin typeface="Tahoma" pitchFamily="34" charset="0"/>
                <a:ea typeface="Tahoma" pitchFamily="34" charset="0"/>
                <a:cs typeface="Tahoma" pitchFamily="34" charset="0"/>
              </a:rPr>
              <a:t> </a:t>
            </a:r>
            <a:r>
              <a:rPr lang="sv-SE" dirty="0" err="1">
                <a:solidFill>
                  <a:schemeClr val="tx2"/>
                </a:solidFill>
                <a:latin typeface="Tahoma" pitchFamily="34" charset="0"/>
                <a:ea typeface="Tahoma" pitchFamily="34" charset="0"/>
                <a:cs typeface="Tahoma" pitchFamily="34" charset="0"/>
              </a:rPr>
              <a:t>une</a:t>
            </a:r>
            <a:r>
              <a:rPr lang="sv-SE" dirty="0">
                <a:solidFill>
                  <a:schemeClr val="tx2"/>
                </a:solidFill>
                <a:latin typeface="Tahoma" pitchFamily="34" charset="0"/>
                <a:ea typeface="Tahoma" pitchFamily="34" charset="0"/>
                <a:cs typeface="Tahoma" pitchFamily="34" charset="0"/>
              </a:rPr>
              <a:t> </a:t>
            </a:r>
            <a:r>
              <a:rPr lang="sv-SE" dirty="0" err="1">
                <a:solidFill>
                  <a:schemeClr val="tx2"/>
                </a:solidFill>
                <a:latin typeface="Tahoma" pitchFamily="34" charset="0"/>
                <a:ea typeface="Tahoma" pitchFamily="34" charset="0"/>
                <a:cs typeface="Tahoma" pitchFamily="34" charset="0"/>
              </a:rPr>
              <a:t>liste</a:t>
            </a:r>
            <a:r>
              <a:rPr lang="sv-SE" dirty="0">
                <a:solidFill>
                  <a:schemeClr val="tx2"/>
                </a:solidFill>
                <a:latin typeface="Tahoma" pitchFamily="34" charset="0"/>
                <a:ea typeface="Tahoma" pitchFamily="34" charset="0"/>
                <a:cs typeface="Tahoma" pitchFamily="34" charset="0"/>
              </a:rPr>
              <a:t> á </a:t>
            </a:r>
            <a:r>
              <a:rPr lang="sv-SE" dirty="0" err="1">
                <a:solidFill>
                  <a:schemeClr val="tx2"/>
                </a:solidFill>
                <a:latin typeface="Tahoma" pitchFamily="34" charset="0"/>
                <a:ea typeface="Tahoma" pitchFamily="34" charset="0"/>
                <a:cs typeface="Tahoma" pitchFamily="34" charset="0"/>
              </a:rPr>
              <a:t>puces</a:t>
            </a:r>
            <a:r>
              <a:rPr lang="sv-SE" dirty="0">
                <a:latin typeface="Tahoma" pitchFamily="34" charset="0"/>
                <a:ea typeface="Tahoma" pitchFamily="34" charset="0"/>
                <a:cs typeface="Tahoma" pitchFamily="34" charset="0"/>
              </a:rPr>
              <a:t>:</a:t>
            </a:r>
          </a:p>
          <a:p>
            <a:pPr marL="274320" indent="-274320" eaLnBrk="1" fontAlgn="auto" hangingPunct="1">
              <a:spcAft>
                <a:spcPts val="0"/>
              </a:spcAft>
              <a:buFont typeface="Wingdings"/>
              <a:buNone/>
              <a:defRPr/>
            </a:pPr>
            <a:endParaRPr lang="sv-SE" dirty="0">
              <a:latin typeface="Tahoma" pitchFamily="34" charset="0"/>
              <a:ea typeface="Tahoma" pitchFamily="34" charset="0"/>
              <a:cs typeface="Tahoma" pitchFamily="34" charset="0"/>
            </a:endParaRPr>
          </a:p>
          <a:p>
            <a:pPr marL="274320" indent="-274320" eaLnBrk="1" fontAlgn="auto" hangingPunct="1">
              <a:spcAft>
                <a:spcPts val="0"/>
              </a:spcAft>
              <a:buFont typeface="Wingdings"/>
              <a:buNone/>
              <a:defRPr/>
            </a:pPr>
            <a:r>
              <a:rPr lang="sv-SE" dirty="0" err="1">
                <a:latin typeface="Tahoma" pitchFamily="34" charset="0"/>
                <a:ea typeface="Tahoma" pitchFamily="34" charset="0"/>
                <a:cs typeface="Tahoma" pitchFamily="34" charset="0"/>
              </a:rPr>
              <a:t>Écrivez</a:t>
            </a:r>
            <a:r>
              <a:rPr lang="sv-SE" dirty="0">
                <a:latin typeface="Tahoma" pitchFamily="34" charset="0"/>
                <a:ea typeface="Tahoma" pitchFamily="34" charset="0"/>
                <a:cs typeface="Tahoma" pitchFamily="34" charset="0"/>
              </a:rPr>
              <a:t> le premier </a:t>
            </a:r>
            <a:r>
              <a:rPr lang="sv-SE" dirty="0" err="1">
                <a:latin typeface="Tahoma" pitchFamily="34" charset="0"/>
                <a:ea typeface="Tahoma" pitchFamily="34" charset="0"/>
                <a:cs typeface="Tahoma" pitchFamily="34" charset="0"/>
              </a:rPr>
              <a:t>point</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puis</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cliquez</a:t>
            </a:r>
            <a:r>
              <a:rPr lang="sv-SE" dirty="0">
                <a:latin typeface="Tahoma" pitchFamily="34" charset="0"/>
                <a:ea typeface="Tahoma" pitchFamily="34" charset="0"/>
                <a:cs typeface="Tahoma" pitchFamily="34" charset="0"/>
              </a:rPr>
              <a:t> sur  den första punkten och klicka sedan på </a:t>
            </a:r>
            <a:r>
              <a:rPr lang="sv-SE" b="1" i="1" dirty="0" err="1">
                <a:latin typeface="Tahoma" pitchFamily="34" charset="0"/>
                <a:ea typeface="Tahoma" pitchFamily="34" charset="0"/>
                <a:cs typeface="Tahoma" pitchFamily="34" charset="0"/>
              </a:rPr>
              <a:t>Liste</a:t>
            </a:r>
            <a:r>
              <a:rPr lang="sv-SE" b="1" i="1" dirty="0">
                <a:latin typeface="Tahoma" pitchFamily="34" charset="0"/>
                <a:ea typeface="Tahoma" pitchFamily="34" charset="0"/>
                <a:cs typeface="Tahoma" pitchFamily="34" charset="0"/>
              </a:rPr>
              <a:t> à </a:t>
            </a:r>
            <a:r>
              <a:rPr lang="sv-SE" b="1" i="1" dirty="0" err="1">
                <a:latin typeface="Tahoma" pitchFamily="34" charset="0"/>
                <a:ea typeface="Tahoma" pitchFamily="34" charset="0"/>
                <a:cs typeface="Tahoma" pitchFamily="34" charset="0"/>
              </a:rPr>
              <a:t>puces</a:t>
            </a:r>
            <a:r>
              <a:rPr lang="sv-SE" dirty="0">
                <a:latin typeface="Tahoma" pitchFamily="34" charset="0"/>
                <a:ea typeface="Tahoma" pitchFamily="34" charset="0"/>
                <a:cs typeface="Tahoma" pitchFamily="34" charset="0"/>
              </a:rPr>
              <a:t> dans </a:t>
            </a:r>
            <a:r>
              <a:rPr lang="sv-SE" dirty="0" err="1">
                <a:latin typeface="Tahoma" pitchFamily="34" charset="0"/>
                <a:ea typeface="Tahoma" pitchFamily="34" charset="0"/>
                <a:cs typeface="Tahoma" pitchFamily="34" charset="0"/>
              </a:rPr>
              <a:t>l’espace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Outils</a:t>
            </a:r>
            <a:r>
              <a:rPr lang="sv-SE" dirty="0">
                <a:latin typeface="Tahoma" pitchFamily="34" charset="0"/>
                <a:ea typeface="Tahoma" pitchFamily="34" charset="0"/>
                <a:cs typeface="Tahoma" pitchFamily="34" charset="0"/>
              </a:rPr>
              <a:t>. A </a:t>
            </a:r>
            <a:r>
              <a:rPr lang="sv-SE" dirty="0" err="1">
                <a:latin typeface="Tahoma" pitchFamily="34" charset="0"/>
                <a:ea typeface="Tahoma" pitchFamily="34" charset="0"/>
                <a:cs typeface="Tahoma" pitchFamily="34" charset="0"/>
              </a:rPr>
              <a:t>chaque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fois</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que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vous</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faites</a:t>
            </a:r>
            <a:r>
              <a:rPr lang="sv-SE" dirty="0">
                <a:latin typeface="Tahoma" pitchFamily="34" charset="0"/>
                <a:ea typeface="Tahoma" pitchFamily="34" charset="0"/>
                <a:cs typeface="Tahoma" pitchFamily="34" charset="0"/>
              </a:rPr>
              <a:t> </a:t>
            </a:r>
            <a:r>
              <a:rPr lang="sv-SE" b="1" i="1" dirty="0" err="1">
                <a:latin typeface="Tahoma" pitchFamily="34" charset="0"/>
                <a:ea typeface="Tahoma" pitchFamily="34" charset="0"/>
                <a:cs typeface="Tahoma" pitchFamily="34" charset="0"/>
              </a:rPr>
              <a:t>Enter</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une</a:t>
            </a:r>
            <a:r>
              <a:rPr lang="sv-SE" dirty="0">
                <a:latin typeface="Tahoma" pitchFamily="34" charset="0"/>
                <a:ea typeface="Tahoma" pitchFamily="34" charset="0"/>
                <a:cs typeface="Tahoma" pitchFamily="34" charset="0"/>
              </a:rPr>
              <a:t> nouvelle </a:t>
            </a:r>
            <a:r>
              <a:rPr lang="sv-SE" dirty="0" err="1">
                <a:latin typeface="Tahoma" pitchFamily="34" charset="0"/>
                <a:ea typeface="Tahoma" pitchFamily="34" charset="0"/>
                <a:cs typeface="Tahoma" pitchFamily="34" charset="0"/>
              </a:rPr>
              <a:t>ligne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apparaît</a:t>
            </a:r>
            <a:r>
              <a:rPr lang="sv-SE" dirty="0">
                <a:latin typeface="Tahoma" pitchFamily="34" charset="0"/>
                <a:ea typeface="Tahoma" pitchFamily="34" charset="0"/>
                <a:cs typeface="Tahoma" pitchFamily="34" charset="0"/>
              </a:rPr>
              <a:t> avec </a:t>
            </a:r>
            <a:r>
              <a:rPr lang="sv-SE" dirty="0" err="1">
                <a:latin typeface="Tahoma" pitchFamily="34" charset="0"/>
                <a:ea typeface="Tahoma" pitchFamily="34" charset="0"/>
                <a:cs typeface="Tahoma" pitchFamily="34" charset="0"/>
              </a:rPr>
              <a:t>une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puce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Pour</a:t>
            </a:r>
            <a:r>
              <a:rPr lang="sv-SE" dirty="0">
                <a:latin typeface="Tahoma" pitchFamily="34" charset="0"/>
                <a:ea typeface="Tahoma" pitchFamily="34" charset="0"/>
                <a:cs typeface="Tahoma" pitchFamily="34" charset="0"/>
              </a:rPr>
              <a:t> terminer la </a:t>
            </a:r>
            <a:r>
              <a:rPr lang="sv-SE" dirty="0" err="1">
                <a:latin typeface="Tahoma" pitchFamily="34" charset="0"/>
                <a:ea typeface="Tahoma" pitchFamily="34" charset="0"/>
                <a:cs typeface="Tahoma" pitchFamily="34" charset="0"/>
              </a:rPr>
              <a:t>liste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appuyez</a:t>
            </a:r>
            <a:r>
              <a:rPr lang="sv-SE" dirty="0">
                <a:latin typeface="Tahoma" pitchFamily="34" charset="0"/>
                <a:ea typeface="Tahoma" pitchFamily="34" charset="0"/>
                <a:cs typeface="Tahoma" pitchFamily="34" charset="0"/>
              </a:rPr>
              <a:t> à nouveau sur </a:t>
            </a:r>
            <a:r>
              <a:rPr lang="sv-SE" b="1" i="1" dirty="0" err="1">
                <a:latin typeface="Tahoma" pitchFamily="34" charset="0"/>
                <a:ea typeface="Tahoma" pitchFamily="34" charset="0"/>
                <a:cs typeface="Tahoma" pitchFamily="34" charset="0"/>
              </a:rPr>
              <a:t>Liste</a:t>
            </a:r>
            <a:r>
              <a:rPr lang="sv-SE" b="1" i="1" dirty="0">
                <a:latin typeface="Tahoma" pitchFamily="34" charset="0"/>
                <a:ea typeface="Tahoma" pitchFamily="34" charset="0"/>
                <a:cs typeface="Tahoma" pitchFamily="34" charset="0"/>
              </a:rPr>
              <a:t> à </a:t>
            </a:r>
            <a:r>
              <a:rPr lang="sv-SE" b="1" i="1" dirty="0" err="1">
                <a:latin typeface="Tahoma" pitchFamily="34" charset="0"/>
                <a:ea typeface="Tahoma" pitchFamily="34" charset="0"/>
                <a:cs typeface="Tahoma" pitchFamily="34" charset="0"/>
              </a:rPr>
              <a:t>puces</a:t>
            </a:r>
            <a:r>
              <a:rPr lang="sv-SE" dirty="0">
                <a:latin typeface="Tahoma" pitchFamily="34" charset="0"/>
                <a:ea typeface="Tahoma" pitchFamily="34" charset="0"/>
                <a:cs typeface="Tahoma" pitchFamily="34" charset="0"/>
              </a:rPr>
              <a:t> dans </a:t>
            </a:r>
            <a:r>
              <a:rPr lang="sv-SE" dirty="0" err="1">
                <a:latin typeface="Tahoma" pitchFamily="34" charset="0"/>
                <a:ea typeface="Tahoma" pitchFamily="34" charset="0"/>
                <a:cs typeface="Tahoma" pitchFamily="34" charset="0"/>
              </a:rPr>
              <a:t>l’espace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Outils</a:t>
            </a:r>
            <a:r>
              <a:rPr lang="sv-SE" dirty="0">
                <a:latin typeface="Tahoma" pitchFamily="34" charset="0"/>
                <a:ea typeface="Tahoma" pitchFamily="34" charset="0"/>
                <a:cs typeface="Tahoma" pitchFamily="34" charset="0"/>
              </a:rPr>
              <a:t>. </a:t>
            </a:r>
          </a:p>
          <a:p>
            <a:pPr eaLnBrk="1" fontAlgn="auto" hangingPunct="1">
              <a:spcAft>
                <a:spcPts val="0"/>
              </a:spcAft>
              <a:defRPr/>
            </a:pPr>
            <a:endParaRPr lang="sv-SE" dirty="0">
              <a:latin typeface="Tahoma" pitchFamily="34" charset="0"/>
              <a:ea typeface="Tahoma" pitchFamily="34" charset="0"/>
              <a:cs typeface="Tahoma" pitchFamily="34" charset="0"/>
            </a:endParaRPr>
          </a:p>
          <a:p>
            <a:pPr eaLnBrk="1" fontAlgn="auto" hangingPunct="1">
              <a:spcAft>
                <a:spcPts val="0"/>
              </a:spcAft>
              <a:defRPr/>
            </a:pPr>
            <a:r>
              <a:rPr lang="sv-SE" dirty="0">
                <a:latin typeface="Tahoma" pitchFamily="34" charset="0"/>
                <a:ea typeface="Tahoma" pitchFamily="34" charset="0"/>
                <a:cs typeface="Tahoma" pitchFamily="34" charset="0"/>
              </a:rPr>
              <a:t>Premier </a:t>
            </a:r>
            <a:r>
              <a:rPr lang="sv-SE" dirty="0" err="1">
                <a:latin typeface="Tahoma" pitchFamily="34" charset="0"/>
                <a:ea typeface="Tahoma" pitchFamily="34" charset="0"/>
                <a:cs typeface="Tahoma" pitchFamily="34" charset="0"/>
              </a:rPr>
              <a:t>point</a:t>
            </a:r>
            <a:r>
              <a:rPr lang="sv-SE" dirty="0">
                <a:latin typeface="Tahoma" pitchFamily="34" charset="0"/>
                <a:ea typeface="Tahoma" pitchFamily="34" charset="0"/>
                <a:cs typeface="Tahoma" pitchFamily="34" charset="0"/>
              </a:rPr>
              <a:t>.</a:t>
            </a:r>
          </a:p>
          <a:p>
            <a:pPr eaLnBrk="1" fontAlgn="auto" hangingPunct="1">
              <a:spcAft>
                <a:spcPts val="0"/>
              </a:spcAft>
              <a:defRPr/>
            </a:pPr>
            <a:r>
              <a:rPr lang="sv-SE" dirty="0" err="1">
                <a:latin typeface="Tahoma" pitchFamily="34" charset="0"/>
                <a:ea typeface="Tahoma" pitchFamily="34" charset="0"/>
                <a:cs typeface="Tahoma" pitchFamily="34" charset="0"/>
              </a:rPr>
              <a:t>Deuxième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point</a:t>
            </a:r>
            <a:r>
              <a:rPr lang="sv-SE" dirty="0">
                <a:latin typeface="Tahoma" pitchFamily="34" charset="0"/>
                <a:ea typeface="Tahoma" pitchFamily="34" charset="0"/>
                <a:cs typeface="Tahoma" pitchFamily="34" charset="0"/>
              </a:rPr>
              <a:t>.</a:t>
            </a:r>
          </a:p>
          <a:p>
            <a:pPr eaLnBrk="1" fontAlgn="auto" hangingPunct="1">
              <a:spcAft>
                <a:spcPts val="0"/>
              </a:spcAft>
              <a:defRPr/>
            </a:pPr>
            <a:r>
              <a:rPr lang="sv-SE" dirty="0" err="1">
                <a:latin typeface="Tahoma" pitchFamily="34" charset="0"/>
                <a:ea typeface="Tahoma" pitchFamily="34" charset="0"/>
                <a:cs typeface="Tahoma" pitchFamily="34" charset="0"/>
              </a:rPr>
              <a:t>Troisième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point</a:t>
            </a:r>
            <a:r>
              <a:rPr lang="sv-SE" dirty="0">
                <a:latin typeface="Tahoma" pitchFamily="34" charset="0"/>
                <a:ea typeface="Tahoma" pitchFamily="34" charset="0"/>
                <a:cs typeface="Tahoma" pitchFamily="34" charset="0"/>
              </a:rPr>
              <a:t>.</a:t>
            </a:r>
          </a:p>
          <a:p>
            <a:pPr marL="0" indent="0" eaLnBrk="1" fontAlgn="auto" hangingPunct="1">
              <a:spcAft>
                <a:spcPts val="0"/>
              </a:spcAft>
              <a:buFont typeface="Wingdings" pitchFamily="2" charset="2"/>
              <a:buNone/>
              <a:defRPr/>
            </a:pPr>
            <a:endParaRPr lang="sv-SE" dirty="0">
              <a:latin typeface="Tahoma" pitchFamily="34" charset="0"/>
              <a:ea typeface="Tahoma" pitchFamily="34" charset="0"/>
              <a:cs typeface="Tahoma" pitchFamily="34" charset="0"/>
            </a:endParaRPr>
          </a:p>
          <a:p>
            <a:pPr marL="274320" indent="-274320" eaLnBrk="1" fontAlgn="auto" hangingPunct="1">
              <a:spcAft>
                <a:spcPts val="0"/>
              </a:spcAft>
              <a:buFont typeface="Wingdings" pitchFamily="2" charset="2"/>
              <a:buNone/>
              <a:defRPr/>
            </a:pPr>
            <a:r>
              <a:rPr lang="sv-SE" b="1" dirty="0" err="1">
                <a:solidFill>
                  <a:schemeClr val="tx2"/>
                </a:solidFill>
                <a:latin typeface="Tahoma" pitchFamily="34" charset="0"/>
                <a:ea typeface="Tahoma" pitchFamily="34" charset="0"/>
                <a:cs typeface="Tahoma" pitchFamily="34" charset="0"/>
              </a:rPr>
              <a:t>Liste</a:t>
            </a:r>
            <a:r>
              <a:rPr lang="sv-SE" b="1" dirty="0">
                <a:solidFill>
                  <a:schemeClr val="tx2"/>
                </a:solidFill>
                <a:latin typeface="Tahoma" pitchFamily="34" charset="0"/>
                <a:ea typeface="Tahoma" pitchFamily="34" charset="0"/>
                <a:cs typeface="Tahoma" pitchFamily="34" charset="0"/>
              </a:rPr>
              <a:t> </a:t>
            </a:r>
            <a:r>
              <a:rPr lang="sv-SE" dirty="0" err="1">
                <a:solidFill>
                  <a:schemeClr val="tx2"/>
                </a:solidFill>
                <a:latin typeface="Tahoma" pitchFamily="34" charset="0"/>
                <a:ea typeface="Tahoma" pitchFamily="34" charset="0"/>
                <a:cs typeface="Tahoma" pitchFamily="34" charset="0"/>
              </a:rPr>
              <a:t>numérotée</a:t>
            </a:r>
            <a:r>
              <a:rPr lang="sv-SE" dirty="0">
                <a:solidFill>
                  <a:schemeClr val="tx2"/>
                </a:solidFill>
                <a:latin typeface="Tahoma" pitchFamily="34" charset="0"/>
                <a:ea typeface="Tahoma" pitchFamily="34" charset="0"/>
                <a:cs typeface="Tahoma" pitchFamily="34" charset="0"/>
              </a:rPr>
              <a:t>: </a:t>
            </a:r>
            <a:r>
              <a:rPr lang="sv-SE" dirty="0" err="1">
                <a:solidFill>
                  <a:schemeClr val="tx2"/>
                </a:solidFill>
                <a:latin typeface="Tahoma" pitchFamily="34" charset="0"/>
                <a:ea typeface="Tahoma" pitchFamily="34" charset="0"/>
                <a:cs typeface="Tahoma" pitchFamily="34" charset="0"/>
              </a:rPr>
              <a:t>Pour</a:t>
            </a:r>
            <a:r>
              <a:rPr lang="sv-SE" dirty="0">
                <a:solidFill>
                  <a:schemeClr val="tx2"/>
                </a:solidFill>
                <a:latin typeface="Tahoma" pitchFamily="34" charset="0"/>
                <a:ea typeface="Tahoma" pitchFamily="34" charset="0"/>
                <a:cs typeface="Tahoma" pitchFamily="34" charset="0"/>
              </a:rPr>
              <a:t> faire </a:t>
            </a:r>
            <a:r>
              <a:rPr lang="sv-SE" dirty="0" err="1">
                <a:solidFill>
                  <a:schemeClr val="tx2"/>
                </a:solidFill>
                <a:latin typeface="Tahoma" pitchFamily="34" charset="0"/>
                <a:ea typeface="Tahoma" pitchFamily="34" charset="0"/>
                <a:cs typeface="Tahoma" pitchFamily="34" charset="0"/>
              </a:rPr>
              <a:t>une</a:t>
            </a:r>
            <a:r>
              <a:rPr lang="sv-SE" dirty="0">
                <a:solidFill>
                  <a:schemeClr val="tx2"/>
                </a:solidFill>
                <a:latin typeface="Tahoma" pitchFamily="34" charset="0"/>
                <a:ea typeface="Tahoma" pitchFamily="34" charset="0"/>
                <a:cs typeface="Tahoma" pitchFamily="34" charset="0"/>
              </a:rPr>
              <a:t> </a:t>
            </a:r>
            <a:r>
              <a:rPr lang="sv-SE" dirty="0" err="1">
                <a:solidFill>
                  <a:schemeClr val="tx2"/>
                </a:solidFill>
                <a:latin typeface="Tahoma" pitchFamily="34" charset="0"/>
                <a:ea typeface="Tahoma" pitchFamily="34" charset="0"/>
                <a:cs typeface="Tahoma" pitchFamily="34" charset="0"/>
              </a:rPr>
              <a:t>liste</a:t>
            </a:r>
            <a:r>
              <a:rPr lang="sv-SE" dirty="0">
                <a:solidFill>
                  <a:schemeClr val="tx2"/>
                </a:solidFill>
                <a:latin typeface="Tahoma" pitchFamily="34" charset="0"/>
                <a:ea typeface="Tahoma" pitchFamily="34" charset="0"/>
                <a:cs typeface="Tahoma" pitchFamily="34" charset="0"/>
              </a:rPr>
              <a:t> </a:t>
            </a:r>
            <a:r>
              <a:rPr lang="sv-SE" dirty="0" err="1">
                <a:solidFill>
                  <a:schemeClr val="tx2"/>
                </a:solidFill>
                <a:latin typeface="Tahoma" pitchFamily="34" charset="0"/>
                <a:ea typeface="Tahoma" pitchFamily="34" charset="0"/>
                <a:cs typeface="Tahoma" pitchFamily="34" charset="0"/>
              </a:rPr>
              <a:t>numérotée</a:t>
            </a:r>
            <a:r>
              <a:rPr lang="sv-SE" dirty="0">
                <a:latin typeface="Tahoma" pitchFamily="34" charset="0"/>
                <a:ea typeface="Tahoma" pitchFamily="34" charset="0"/>
                <a:cs typeface="Tahoma" pitchFamily="34" charset="0"/>
              </a:rPr>
              <a:t>:</a:t>
            </a:r>
          </a:p>
          <a:p>
            <a:pPr marL="274320" indent="-274320" eaLnBrk="1" fontAlgn="auto" hangingPunct="1">
              <a:spcAft>
                <a:spcPts val="0"/>
              </a:spcAft>
              <a:buFont typeface="Wingdings" pitchFamily="2" charset="2"/>
              <a:buNone/>
              <a:defRPr/>
            </a:pPr>
            <a:endParaRPr lang="ar-IQ" b="1" dirty="0">
              <a:latin typeface="Tahoma" pitchFamily="34" charset="0"/>
              <a:ea typeface="Tahoma" pitchFamily="34" charset="0"/>
              <a:cs typeface="Tahoma" pitchFamily="34" charset="0"/>
            </a:endParaRPr>
          </a:p>
          <a:p>
            <a:pPr marL="274320" indent="-274320" eaLnBrk="1" fontAlgn="auto" hangingPunct="1">
              <a:spcAft>
                <a:spcPts val="0"/>
              </a:spcAft>
              <a:buFont typeface="Wingdings" pitchFamily="2" charset="2"/>
              <a:buNone/>
              <a:defRPr/>
            </a:pPr>
            <a:r>
              <a:rPr lang="sv-SE" dirty="0" err="1">
                <a:latin typeface="Tahoma" pitchFamily="34" charset="0"/>
                <a:ea typeface="Tahoma" pitchFamily="34" charset="0"/>
                <a:cs typeface="Tahoma" pitchFamily="34" charset="0"/>
              </a:rPr>
              <a:t>Écrivez</a:t>
            </a:r>
            <a:r>
              <a:rPr lang="sv-SE" dirty="0">
                <a:latin typeface="Tahoma" pitchFamily="34" charset="0"/>
                <a:ea typeface="Tahoma" pitchFamily="34" charset="0"/>
                <a:cs typeface="Tahoma" pitchFamily="34" charset="0"/>
              </a:rPr>
              <a:t> le premier </a:t>
            </a:r>
            <a:r>
              <a:rPr lang="sv-SE" dirty="0" err="1">
                <a:latin typeface="Tahoma" pitchFamily="34" charset="0"/>
                <a:ea typeface="Tahoma" pitchFamily="34" charset="0"/>
                <a:cs typeface="Tahoma" pitchFamily="34" charset="0"/>
              </a:rPr>
              <a:t>point</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puis</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appuyez</a:t>
            </a:r>
            <a:r>
              <a:rPr lang="sv-SE" dirty="0">
                <a:latin typeface="Tahoma" pitchFamily="34" charset="0"/>
                <a:ea typeface="Tahoma" pitchFamily="34" charset="0"/>
                <a:cs typeface="Tahoma" pitchFamily="34" charset="0"/>
              </a:rPr>
              <a:t> sur </a:t>
            </a:r>
            <a:r>
              <a:rPr lang="sv-SE" b="1" i="1" dirty="0" err="1">
                <a:latin typeface="Tahoma" pitchFamily="34" charset="0"/>
                <a:ea typeface="Tahoma" pitchFamily="34" charset="0"/>
                <a:cs typeface="Tahoma" pitchFamily="34" charset="0"/>
              </a:rPr>
              <a:t>Liste</a:t>
            </a:r>
            <a:r>
              <a:rPr lang="sv-SE" b="1" i="1" dirty="0">
                <a:latin typeface="Tahoma" pitchFamily="34" charset="0"/>
                <a:ea typeface="Tahoma" pitchFamily="34" charset="0"/>
                <a:cs typeface="Tahoma" pitchFamily="34" charset="0"/>
              </a:rPr>
              <a:t> </a:t>
            </a:r>
            <a:r>
              <a:rPr lang="sv-SE" b="1" i="1" dirty="0" err="1">
                <a:latin typeface="Tahoma" pitchFamily="34" charset="0"/>
                <a:ea typeface="Tahoma" pitchFamily="34" charset="0"/>
                <a:cs typeface="Tahoma" pitchFamily="34" charset="0"/>
              </a:rPr>
              <a:t>numérotée</a:t>
            </a:r>
            <a:r>
              <a:rPr lang="sv-SE" b="1" i="1" dirty="0">
                <a:latin typeface="Tahoma" pitchFamily="34" charset="0"/>
                <a:ea typeface="Tahoma" pitchFamily="34" charset="0"/>
                <a:cs typeface="Tahoma" pitchFamily="34" charset="0"/>
              </a:rPr>
              <a:t> </a:t>
            </a:r>
            <a:r>
              <a:rPr lang="sv-SE" dirty="0">
                <a:latin typeface="Tahoma" pitchFamily="34" charset="0"/>
                <a:ea typeface="Tahoma" pitchFamily="34" charset="0"/>
                <a:cs typeface="Tahoma" pitchFamily="34" charset="0"/>
              </a:rPr>
              <a:t>dans </a:t>
            </a:r>
            <a:r>
              <a:rPr lang="sv-SE" dirty="0" err="1">
                <a:latin typeface="Tahoma" pitchFamily="34" charset="0"/>
                <a:ea typeface="Tahoma" pitchFamily="34" charset="0"/>
                <a:cs typeface="Tahoma" pitchFamily="34" charset="0"/>
              </a:rPr>
              <a:t>l’espace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Outils</a:t>
            </a:r>
            <a:r>
              <a:rPr lang="sv-SE" dirty="0">
                <a:latin typeface="Tahoma" pitchFamily="34" charset="0"/>
                <a:ea typeface="Tahoma" pitchFamily="34" charset="0"/>
                <a:cs typeface="Tahoma" pitchFamily="34" charset="0"/>
              </a:rPr>
              <a:t>. À </a:t>
            </a:r>
            <a:r>
              <a:rPr lang="sv-SE" dirty="0" err="1">
                <a:latin typeface="Tahoma" pitchFamily="34" charset="0"/>
                <a:ea typeface="Tahoma" pitchFamily="34" charset="0"/>
                <a:cs typeface="Tahoma" pitchFamily="34" charset="0"/>
              </a:rPr>
              <a:t>chaque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fois</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que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vous</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faites</a:t>
            </a:r>
            <a:r>
              <a:rPr lang="sv-SE" dirty="0">
                <a:latin typeface="Tahoma" pitchFamily="34" charset="0"/>
                <a:ea typeface="Tahoma" pitchFamily="34" charset="0"/>
                <a:cs typeface="Tahoma" pitchFamily="34" charset="0"/>
              </a:rPr>
              <a:t> </a:t>
            </a:r>
            <a:r>
              <a:rPr lang="sv-SE" b="1" i="1" dirty="0" err="1">
                <a:latin typeface="Tahoma" pitchFamily="34" charset="0"/>
                <a:ea typeface="Tahoma" pitchFamily="34" charset="0"/>
                <a:cs typeface="Tahoma" pitchFamily="34" charset="0"/>
              </a:rPr>
              <a:t>Enter</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une</a:t>
            </a:r>
            <a:r>
              <a:rPr lang="sv-SE" dirty="0">
                <a:latin typeface="Tahoma" pitchFamily="34" charset="0"/>
                <a:ea typeface="Tahoma" pitchFamily="34" charset="0"/>
                <a:cs typeface="Tahoma" pitchFamily="34" charset="0"/>
              </a:rPr>
              <a:t> nouvelle </a:t>
            </a:r>
            <a:r>
              <a:rPr lang="sv-SE" dirty="0" err="1">
                <a:latin typeface="Tahoma" pitchFamily="34" charset="0"/>
                <a:ea typeface="Tahoma" pitchFamily="34" charset="0"/>
                <a:cs typeface="Tahoma" pitchFamily="34" charset="0"/>
              </a:rPr>
              <a:t>ligne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apparaît</a:t>
            </a:r>
            <a:r>
              <a:rPr lang="sv-SE" dirty="0">
                <a:latin typeface="Tahoma" pitchFamily="34" charset="0"/>
                <a:ea typeface="Tahoma" pitchFamily="34" charset="0"/>
                <a:cs typeface="Tahoma" pitchFamily="34" charset="0"/>
              </a:rPr>
              <a:t> avec </a:t>
            </a:r>
            <a:r>
              <a:rPr lang="sv-SE" dirty="0" err="1">
                <a:latin typeface="Tahoma" pitchFamily="34" charset="0"/>
                <a:ea typeface="Tahoma" pitchFamily="34" charset="0"/>
                <a:cs typeface="Tahoma" pitchFamily="34" charset="0"/>
              </a:rPr>
              <a:t>un</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numéro</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Pour</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clore</a:t>
            </a:r>
            <a:r>
              <a:rPr lang="sv-SE" dirty="0">
                <a:latin typeface="Tahoma" pitchFamily="34" charset="0"/>
                <a:ea typeface="Tahoma" pitchFamily="34" charset="0"/>
                <a:cs typeface="Tahoma" pitchFamily="34" charset="0"/>
              </a:rPr>
              <a:t> la </a:t>
            </a:r>
            <a:r>
              <a:rPr lang="sv-SE" dirty="0" err="1">
                <a:latin typeface="Tahoma" pitchFamily="34" charset="0"/>
                <a:ea typeface="Tahoma" pitchFamily="34" charset="0"/>
                <a:cs typeface="Tahoma" pitchFamily="34" charset="0"/>
              </a:rPr>
              <a:t>liste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appuyez</a:t>
            </a:r>
            <a:r>
              <a:rPr lang="sv-SE" dirty="0">
                <a:latin typeface="Tahoma" pitchFamily="34" charset="0"/>
                <a:ea typeface="Tahoma" pitchFamily="34" charset="0"/>
                <a:cs typeface="Tahoma" pitchFamily="34" charset="0"/>
              </a:rPr>
              <a:t> à nouveau sur </a:t>
            </a:r>
            <a:r>
              <a:rPr lang="sv-SE" b="1" i="1" dirty="0" err="1">
                <a:latin typeface="Tahoma" pitchFamily="34" charset="0"/>
                <a:ea typeface="Tahoma" pitchFamily="34" charset="0"/>
                <a:cs typeface="Tahoma" pitchFamily="34" charset="0"/>
              </a:rPr>
              <a:t>Liste</a:t>
            </a:r>
            <a:r>
              <a:rPr lang="sv-SE" b="1" i="1" dirty="0">
                <a:latin typeface="Tahoma" pitchFamily="34" charset="0"/>
                <a:ea typeface="Tahoma" pitchFamily="34" charset="0"/>
                <a:cs typeface="Tahoma" pitchFamily="34" charset="0"/>
              </a:rPr>
              <a:t> </a:t>
            </a:r>
            <a:r>
              <a:rPr lang="sv-SE" b="1" i="1" dirty="0" err="1">
                <a:latin typeface="Tahoma" pitchFamily="34" charset="0"/>
                <a:ea typeface="Tahoma" pitchFamily="34" charset="0"/>
                <a:cs typeface="Tahoma" pitchFamily="34" charset="0"/>
              </a:rPr>
              <a:t>numérotée</a:t>
            </a:r>
            <a:r>
              <a:rPr lang="sv-SE" b="1" i="1" dirty="0">
                <a:latin typeface="Tahoma" pitchFamily="34" charset="0"/>
                <a:ea typeface="Tahoma" pitchFamily="34" charset="0"/>
                <a:cs typeface="Tahoma" pitchFamily="34" charset="0"/>
              </a:rPr>
              <a:t> </a:t>
            </a:r>
            <a:r>
              <a:rPr lang="sv-SE" dirty="0">
                <a:latin typeface="Tahoma" pitchFamily="34" charset="0"/>
                <a:ea typeface="Tahoma" pitchFamily="34" charset="0"/>
                <a:cs typeface="Tahoma" pitchFamily="34" charset="0"/>
              </a:rPr>
              <a:t>dans </a:t>
            </a:r>
            <a:r>
              <a:rPr lang="sv-SE" dirty="0" err="1">
                <a:latin typeface="Tahoma" pitchFamily="34" charset="0"/>
                <a:ea typeface="Tahoma" pitchFamily="34" charset="0"/>
                <a:cs typeface="Tahoma" pitchFamily="34" charset="0"/>
              </a:rPr>
              <a:t>l’espace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Outils</a:t>
            </a:r>
            <a:r>
              <a:rPr lang="sv-SE" dirty="0">
                <a:latin typeface="Tahoma" pitchFamily="34" charset="0"/>
                <a:ea typeface="Tahoma" pitchFamily="34" charset="0"/>
                <a:cs typeface="Tahoma" pitchFamily="34" charset="0"/>
              </a:rPr>
              <a:t>. </a:t>
            </a:r>
          </a:p>
          <a:p>
            <a:pPr marL="274320" indent="-274320" eaLnBrk="1" fontAlgn="auto" hangingPunct="1">
              <a:spcAft>
                <a:spcPts val="0"/>
              </a:spcAft>
              <a:buFont typeface="Wingdings" pitchFamily="2" charset="2"/>
              <a:buNone/>
              <a:defRPr/>
            </a:pPr>
            <a:endParaRPr lang="sv-SE" dirty="0">
              <a:latin typeface="Tahoma" pitchFamily="34" charset="0"/>
              <a:ea typeface="Tahoma" pitchFamily="34" charset="0"/>
              <a:cs typeface="Tahoma" pitchFamily="34" charset="0"/>
            </a:endParaRPr>
          </a:p>
          <a:p>
            <a:pPr marL="457200" indent="-457200" eaLnBrk="1" fontAlgn="auto" hangingPunct="1">
              <a:spcAft>
                <a:spcPts val="0"/>
              </a:spcAft>
              <a:buFont typeface="+mj-lt"/>
              <a:buAutoNum type="arabicPeriod"/>
              <a:defRPr/>
            </a:pPr>
            <a:r>
              <a:rPr lang="sv-SE" dirty="0">
                <a:latin typeface="Tahoma" pitchFamily="34" charset="0"/>
                <a:ea typeface="Tahoma" pitchFamily="34" charset="0"/>
                <a:cs typeface="Tahoma" pitchFamily="34" charset="0"/>
              </a:rPr>
              <a:t>Premier </a:t>
            </a:r>
            <a:r>
              <a:rPr lang="sv-SE" dirty="0" err="1">
                <a:latin typeface="Tahoma" pitchFamily="34" charset="0"/>
                <a:ea typeface="Tahoma" pitchFamily="34" charset="0"/>
                <a:cs typeface="Tahoma" pitchFamily="34" charset="0"/>
              </a:rPr>
              <a:t>chiffre</a:t>
            </a:r>
            <a:r>
              <a:rPr lang="sv-SE" dirty="0">
                <a:latin typeface="Tahoma" pitchFamily="34" charset="0"/>
                <a:ea typeface="Tahoma" pitchFamily="34" charset="0"/>
                <a:cs typeface="Tahoma" pitchFamily="34" charset="0"/>
              </a:rPr>
              <a:t>.</a:t>
            </a:r>
          </a:p>
          <a:p>
            <a:pPr marL="457200" indent="-457200" eaLnBrk="1" fontAlgn="auto" hangingPunct="1">
              <a:spcAft>
                <a:spcPts val="0"/>
              </a:spcAft>
              <a:buFont typeface="+mj-lt"/>
              <a:buAutoNum type="arabicPeriod"/>
              <a:defRPr/>
            </a:pPr>
            <a:r>
              <a:rPr lang="sv-SE" dirty="0" err="1">
                <a:latin typeface="Tahoma" pitchFamily="34" charset="0"/>
                <a:ea typeface="Tahoma" pitchFamily="34" charset="0"/>
                <a:cs typeface="Tahoma" pitchFamily="34" charset="0"/>
              </a:rPr>
              <a:t>Deuxième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chiffre</a:t>
            </a:r>
            <a:r>
              <a:rPr lang="sv-SE" dirty="0">
                <a:latin typeface="Tahoma" pitchFamily="34" charset="0"/>
                <a:ea typeface="Tahoma" pitchFamily="34" charset="0"/>
                <a:cs typeface="Tahoma" pitchFamily="34" charset="0"/>
              </a:rPr>
              <a:t>.</a:t>
            </a:r>
          </a:p>
          <a:p>
            <a:pPr marL="457200" indent="-457200" eaLnBrk="1" fontAlgn="auto" hangingPunct="1">
              <a:spcAft>
                <a:spcPts val="0"/>
              </a:spcAft>
              <a:buFont typeface="+mj-lt"/>
              <a:buAutoNum type="arabicPeriod"/>
              <a:defRPr/>
            </a:pPr>
            <a:r>
              <a:rPr lang="sv-SE" dirty="0" err="1">
                <a:latin typeface="Tahoma" pitchFamily="34" charset="0"/>
                <a:ea typeface="Tahoma" pitchFamily="34" charset="0"/>
                <a:cs typeface="Tahoma" pitchFamily="34" charset="0"/>
              </a:rPr>
              <a:t>Troisième</a:t>
            </a:r>
            <a:r>
              <a:rPr lang="sv-SE" dirty="0">
                <a:latin typeface="Tahoma" pitchFamily="34" charset="0"/>
                <a:ea typeface="Tahoma" pitchFamily="34" charset="0"/>
                <a:cs typeface="Tahoma" pitchFamily="34" charset="0"/>
              </a:rPr>
              <a:t> </a:t>
            </a:r>
            <a:r>
              <a:rPr lang="sv-SE" dirty="0" err="1">
                <a:latin typeface="Tahoma" pitchFamily="34" charset="0"/>
                <a:ea typeface="Tahoma" pitchFamily="34" charset="0"/>
                <a:cs typeface="Tahoma" pitchFamily="34" charset="0"/>
              </a:rPr>
              <a:t>chiffre</a:t>
            </a:r>
            <a:r>
              <a:rPr lang="sv-SE" dirty="0">
                <a:latin typeface="Tahoma" pitchFamily="34" charset="0"/>
                <a:ea typeface="Tahoma" pitchFamily="34" charset="0"/>
                <a:cs typeface="Tahoma" pitchFamily="34" charset="0"/>
              </a:rPr>
              <a:t>.</a:t>
            </a:r>
          </a:p>
          <a:p>
            <a:pPr marL="0" indent="0" eaLnBrk="1" fontAlgn="auto" hangingPunct="1">
              <a:spcAft>
                <a:spcPts val="0"/>
              </a:spcAft>
              <a:buFont typeface="Wingdings" pitchFamily="2" charset="2"/>
              <a:buNone/>
              <a:defRPr/>
            </a:pPr>
            <a:endParaRPr lang="sv-SE" dirty="0">
              <a:latin typeface="Tahoma" pitchFamily="34"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5770</TotalTime>
  <Words>1922</Words>
  <Application>Microsoft Office PowerPoint</Application>
  <PresentationFormat>Bildspel på skärmen (4:3)</PresentationFormat>
  <Paragraphs>294</Paragraphs>
  <Slides>18</Slides>
  <Notes>2</Notes>
  <HiddenSlides>0</HiddenSlides>
  <MMClips>0</MMClips>
  <ScaleCrop>false</ScaleCrop>
  <HeadingPairs>
    <vt:vector size="6" baseType="variant">
      <vt:variant>
        <vt:lpstr>Använt teckensnitt</vt:lpstr>
      </vt:variant>
      <vt:variant>
        <vt:i4>11</vt:i4>
      </vt:variant>
      <vt:variant>
        <vt:lpstr>Tema</vt:lpstr>
      </vt:variant>
      <vt:variant>
        <vt:i4>1</vt:i4>
      </vt:variant>
      <vt:variant>
        <vt:lpstr>Bildrubriker</vt:lpstr>
      </vt:variant>
      <vt:variant>
        <vt:i4>18</vt:i4>
      </vt:variant>
    </vt:vector>
  </HeadingPairs>
  <TitlesOfParts>
    <vt:vector size="30" baseType="lpstr">
      <vt:lpstr>Adobe Garamond Pro</vt:lpstr>
      <vt:lpstr>Arial</vt:lpstr>
      <vt:lpstr>Arial Black</vt:lpstr>
      <vt:lpstr>Blackadder ITC</vt:lpstr>
      <vt:lpstr>Calibri</vt:lpstr>
      <vt:lpstr>Curlz MT</vt:lpstr>
      <vt:lpstr>Engravers MT</vt:lpstr>
      <vt:lpstr>Mistral</vt:lpstr>
      <vt:lpstr>Tahoma</vt:lpstr>
      <vt:lpstr>Times New Roman</vt:lpstr>
      <vt:lpstr>Wingdings</vt:lpstr>
      <vt:lpstr>Office-tema</vt:lpstr>
      <vt:lpstr>Traitement de texte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Insérer des images</vt:lpstr>
      <vt:lpstr>Insérer des figures ou wordart dans un document</vt:lpstr>
      <vt:lpstr>Insérer les numéros de page</vt:lpstr>
      <vt:lpstr>Bordures</vt:lpstr>
      <vt:lpstr> Marges et format d’impression</vt:lpstr>
      <vt:lpstr>Sauvegarder</vt:lpstr>
      <vt:lpstr>Aperçu et impression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Ditt användarnamn</dc:creator>
  <cp:lastModifiedBy>Eklund Lars T</cp:lastModifiedBy>
  <cp:revision>497</cp:revision>
  <dcterms:created xsi:type="dcterms:W3CDTF">2011-12-03T22:44:40Z</dcterms:created>
  <dcterms:modified xsi:type="dcterms:W3CDTF">2023-01-10T08:54:52Z</dcterms:modified>
</cp:coreProperties>
</file>