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0"/>
  </p:notesMasterIdLst>
  <p:sldIdLst>
    <p:sldId id="290" r:id="rId2"/>
    <p:sldId id="291" r:id="rId3"/>
    <p:sldId id="292" r:id="rId4"/>
    <p:sldId id="258" r:id="rId5"/>
    <p:sldId id="259" r:id="rId6"/>
    <p:sldId id="293" r:id="rId7"/>
    <p:sldId id="260" r:id="rId8"/>
    <p:sldId id="294" r:id="rId9"/>
    <p:sldId id="295" r:id="rId10"/>
    <p:sldId id="262" r:id="rId11"/>
    <p:sldId id="296" r:id="rId12"/>
    <p:sldId id="280" r:id="rId13"/>
    <p:sldId id="276" r:id="rId14"/>
    <p:sldId id="277" r:id="rId15"/>
    <p:sldId id="278" r:id="rId16"/>
    <p:sldId id="279" r:id="rId17"/>
    <p:sldId id="281" r:id="rId18"/>
    <p:sldId id="282" r:id="rId19"/>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9762" autoAdjust="0"/>
  </p:normalViewPr>
  <p:slideViewPr>
    <p:cSldViewPr>
      <p:cViewPr varScale="1">
        <p:scale>
          <a:sx n="97" d="100"/>
          <a:sy n="97" d="100"/>
        </p:scale>
        <p:origin x="582" y="72"/>
      </p:cViewPr>
      <p:guideLst>
        <p:guide orient="horz" pos="2160"/>
        <p:guide pos="2880"/>
      </p:guideLst>
    </p:cSldViewPr>
  </p:slideViewPr>
  <p:outlineViewPr>
    <p:cViewPr>
      <p:scale>
        <a:sx n="33" d="100"/>
        <a:sy n="33" d="100"/>
      </p:scale>
      <p:origin x="0" y="1365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81CB2A05-C61D-4A3D-9813-A1057EDF9EC7}" type="datetimeFigureOut">
              <a:rPr lang="sv-SE"/>
              <a:pPr>
                <a:defRPr/>
              </a:pPr>
              <a:t>2023-01-10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714F63A-F90A-4F00-8643-25B10D8DC566}" type="slidenum">
              <a:rPr lang="sv-SE"/>
              <a:pPr>
                <a:defRPr/>
              </a:pPr>
              <a:t>‹#›</a:t>
            </a:fld>
            <a:endParaRPr lang="sv-SE"/>
          </a:p>
        </p:txBody>
      </p:sp>
    </p:spTree>
    <p:extLst>
      <p:ext uri="{BB962C8B-B14F-4D97-AF65-F5344CB8AC3E}">
        <p14:creationId xmlns:p14="http://schemas.microsoft.com/office/powerpoint/2010/main" val="219166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4578"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v-SE"/>
          </a:p>
        </p:txBody>
      </p:sp>
      <p:sp>
        <p:nvSpPr>
          <p:cNvPr id="24579"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FFFC5E-0D8C-4519-8F28-50D399E38703}" type="slidenum">
              <a:rPr lang="sv-SE" smtClean="0"/>
              <a:pPr/>
              <a:t>8</a:t>
            </a:fld>
            <a:endParaRPr lang="sv-SE"/>
          </a:p>
        </p:txBody>
      </p:sp>
    </p:spTree>
    <p:extLst>
      <p:ext uri="{BB962C8B-B14F-4D97-AF65-F5344CB8AC3E}">
        <p14:creationId xmlns:p14="http://schemas.microsoft.com/office/powerpoint/2010/main" val="269041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lgn="l" rtl="0"/>
            <a:r>
              <a:rPr lang="en" b="0" i="0" u="none"/>
              <a:t>’ش</a:t>
            </a:r>
            <a:endParaRPr lang="en"/>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algn="l" rtl="0"/>
            <a:fld id="{2CBBF522-30B6-4E34-8089-9A0286ED2137}" type="slidenum">
              <a:rPr/>
              <a:pPr algn="l" rtl="0"/>
              <a:t>16</a:t>
            </a:fld>
            <a:endParaRPr lang="e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pPr>
              <a:defRPr/>
            </a:pPr>
            <a:fld id="{4F733EC4-33ED-42C6-85D4-6176F5BA60BB}"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4A2C6587-4800-4C25-B8AC-65E8D1829854}" type="slidenum">
              <a:rPr lang="sv-SE" smtClean="0"/>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506FF349-4DB3-4BC3-B73D-532FA9C086DD}"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5093192B-B0B9-42AB-9B02-7D371B03BC5A}" type="slidenum">
              <a:rPr lang="sv-SE" smtClean="0"/>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007761AC-8EB6-453D-B913-DB42631EAA24}"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FD6E0A8-FD73-4358-B3BA-E1EBBA6E24F9}" type="slidenum">
              <a:rPr lang="sv-SE" smtClean="0"/>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Rubrik och innehåll över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7813"/>
            <a:ext cx="8229600" cy="1139825"/>
          </a:xfr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8229600" cy="21859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3938588"/>
            <a:ext cx="8229600" cy="21875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245225"/>
            <a:ext cx="2133600" cy="476250"/>
          </a:xfrm>
        </p:spPr>
        <p:txBody>
          <a:bodyPr/>
          <a:lstStyle>
            <a:lvl1pPr>
              <a:defRPr/>
            </a:lvl1pPr>
          </a:lstStyle>
          <a:p>
            <a:pPr>
              <a:defRPr/>
            </a:pPr>
            <a:endParaRPr lang="sv-SE"/>
          </a:p>
        </p:txBody>
      </p:sp>
      <p:sp>
        <p:nvSpPr>
          <p:cNvPr id="6" name="Platshållare för sidfot 5"/>
          <p:cNvSpPr>
            <a:spLocks noGrp="1"/>
          </p:cNvSpPr>
          <p:nvPr>
            <p:ph type="ftr" sz="quarter" idx="11"/>
          </p:nvPr>
        </p:nvSpPr>
        <p:spPr>
          <a:xfrm>
            <a:off x="3124200" y="6245225"/>
            <a:ext cx="2895600" cy="476250"/>
          </a:xfrm>
        </p:spPr>
        <p:txBody>
          <a:bodyPr/>
          <a:lstStyle>
            <a:lvl1pPr>
              <a:defRPr/>
            </a:lvl1pPr>
          </a:lstStyle>
          <a:p>
            <a:pPr>
              <a:defRPr/>
            </a:pPr>
            <a:endParaRPr lang="sv-SE"/>
          </a:p>
        </p:txBody>
      </p:sp>
      <p:sp>
        <p:nvSpPr>
          <p:cNvPr id="7" name="Platshållare för bildnummer 6"/>
          <p:cNvSpPr>
            <a:spLocks noGrp="1"/>
          </p:cNvSpPr>
          <p:nvPr>
            <p:ph type="sldNum" sz="quarter" idx="12"/>
          </p:nvPr>
        </p:nvSpPr>
        <p:spPr>
          <a:xfrm>
            <a:off x="6553200" y="6245225"/>
            <a:ext cx="2133600" cy="476250"/>
          </a:xfrm>
        </p:spPr>
        <p:txBody>
          <a:bodyPr/>
          <a:lstStyle>
            <a:lvl1pPr>
              <a:defRPr/>
            </a:lvl1pPr>
          </a:lstStyle>
          <a:p>
            <a:pPr>
              <a:defRPr/>
            </a:pPr>
            <a:fld id="{98A3D766-412C-4901-B9E6-A8B651EC1B16}"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C52B4F75-D228-47AB-910A-985D4EEEB207}"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D12E9EBB-23D4-4FAD-9D75-ECA0C2049F17}" type="slidenum">
              <a:rPr lang="sv-SE" smtClean="0"/>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pPr>
              <a:defRPr/>
            </a:pPr>
            <a:fld id="{952E4A7F-12FF-460E-A682-DB710C935F9F}"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8D6C536A-6174-4D6E-A955-A8C9011C4EB1}" type="slidenum">
              <a:rPr lang="sv-SE" smtClean="0"/>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pPr>
              <a:defRPr/>
            </a:pPr>
            <a:fld id="{1646ED74-6EA8-4B9F-BB65-ACEEEECD2E16}"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85EDE5A-4164-4FB2-A39A-2CBDCB145A9A}" type="slidenum">
              <a:rPr lang="sv-SE" smtClean="0"/>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pPr>
              <a:defRPr/>
            </a:pPr>
            <a:fld id="{128D42DC-C5BE-43AC-A22E-CAA7012EBC3F}" type="datetimeFigureOut">
              <a:rPr lang="sv-SE" smtClean="0"/>
              <a:pPr>
                <a:defRPr/>
              </a:pPr>
              <a:t>2023-01-10</a:t>
            </a:fld>
            <a:endParaRPr lang="sv-SE"/>
          </a:p>
        </p:txBody>
      </p:sp>
      <p:sp>
        <p:nvSpPr>
          <p:cNvPr id="8" name="Platshållare för sidfot 7"/>
          <p:cNvSpPr>
            <a:spLocks noGrp="1"/>
          </p:cNvSpPr>
          <p:nvPr>
            <p:ph type="ftr" sz="quarter" idx="11"/>
          </p:nvPr>
        </p:nvSpPr>
        <p:spPr/>
        <p:txBody>
          <a:bodyPr/>
          <a:lstStyle/>
          <a:p>
            <a:pPr>
              <a:defRPr/>
            </a:pPr>
            <a:endParaRPr lang="sv-SE"/>
          </a:p>
        </p:txBody>
      </p:sp>
      <p:sp>
        <p:nvSpPr>
          <p:cNvPr id="9" name="Platshållare för bildnummer 8"/>
          <p:cNvSpPr>
            <a:spLocks noGrp="1"/>
          </p:cNvSpPr>
          <p:nvPr>
            <p:ph type="sldNum" sz="quarter" idx="12"/>
          </p:nvPr>
        </p:nvSpPr>
        <p:spPr/>
        <p:txBody>
          <a:bodyPr/>
          <a:lstStyle/>
          <a:p>
            <a:pPr>
              <a:defRPr/>
            </a:pPr>
            <a:fld id="{40AF6106-D4B4-4766-80D0-739D68EF5892}" type="slidenum">
              <a:rPr lang="sv-SE" smtClean="0"/>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pPr>
              <a:defRPr/>
            </a:pPr>
            <a:fld id="{638C205E-692A-47B4-BCE2-592A3D1E4EE4}" type="datetimeFigureOut">
              <a:rPr lang="sv-SE" smtClean="0"/>
              <a:pPr>
                <a:defRPr/>
              </a:pPr>
              <a:t>2023-01-10</a:t>
            </a:fld>
            <a:endParaRPr lang="sv-SE"/>
          </a:p>
        </p:txBody>
      </p:sp>
      <p:sp>
        <p:nvSpPr>
          <p:cNvPr id="4" name="Platshållare för sidfot 3"/>
          <p:cNvSpPr>
            <a:spLocks noGrp="1"/>
          </p:cNvSpPr>
          <p:nvPr>
            <p:ph type="ftr" sz="quarter" idx="11"/>
          </p:nvPr>
        </p:nvSpPr>
        <p:spPr/>
        <p:txBody>
          <a:bodyPr/>
          <a:lstStyle/>
          <a:p>
            <a:pPr>
              <a:defRPr/>
            </a:pPr>
            <a:endParaRPr lang="sv-SE"/>
          </a:p>
        </p:txBody>
      </p:sp>
      <p:sp>
        <p:nvSpPr>
          <p:cNvPr id="5" name="Platshållare för bildnummer 4"/>
          <p:cNvSpPr>
            <a:spLocks noGrp="1"/>
          </p:cNvSpPr>
          <p:nvPr>
            <p:ph type="sldNum" sz="quarter" idx="12"/>
          </p:nvPr>
        </p:nvSpPr>
        <p:spPr/>
        <p:txBody>
          <a:bodyPr/>
          <a:lstStyle/>
          <a:p>
            <a:pPr>
              <a:defRPr/>
            </a:pPr>
            <a:fld id="{631C5FDA-7D4E-45A7-BFFF-A9A618F22F87}" type="slidenum">
              <a:rPr lang="sv-SE" smtClean="0"/>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a:defRPr/>
            </a:pPr>
            <a:fld id="{DC6A2DA8-E00D-4128-BC5E-111719CFCED0}" type="datetimeFigureOut">
              <a:rPr lang="sv-SE" smtClean="0"/>
              <a:pPr>
                <a:defRPr/>
              </a:pPr>
              <a:t>2023-01-10</a:t>
            </a:fld>
            <a:endParaRPr lang="sv-SE"/>
          </a:p>
        </p:txBody>
      </p:sp>
      <p:sp>
        <p:nvSpPr>
          <p:cNvPr id="3" name="Platshållare för sidfot 2"/>
          <p:cNvSpPr>
            <a:spLocks noGrp="1"/>
          </p:cNvSpPr>
          <p:nvPr>
            <p:ph type="ftr" sz="quarter" idx="11"/>
          </p:nvPr>
        </p:nvSpPr>
        <p:spPr/>
        <p:txBody>
          <a:bodyPr/>
          <a:lstStyle/>
          <a:p>
            <a:pPr>
              <a:defRPr/>
            </a:pPr>
            <a:endParaRPr lang="sv-SE"/>
          </a:p>
        </p:txBody>
      </p:sp>
      <p:sp>
        <p:nvSpPr>
          <p:cNvPr id="4" name="Platshållare för bildnummer 3"/>
          <p:cNvSpPr>
            <a:spLocks noGrp="1"/>
          </p:cNvSpPr>
          <p:nvPr>
            <p:ph type="sldNum" sz="quarter" idx="12"/>
          </p:nvPr>
        </p:nvSpPr>
        <p:spPr/>
        <p:txBody>
          <a:bodyPr/>
          <a:lstStyle/>
          <a:p>
            <a:pPr>
              <a:defRPr/>
            </a:pPr>
            <a:fld id="{B2C88516-7AA8-4E70-BBBF-5AFF9C7B6036}" type="slidenum">
              <a:rPr lang="sv-SE" smtClean="0"/>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EE8922EC-B72B-42DE-B5B6-E6F2A564B85A}"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57D275A-9034-436C-9AE2-8601FA100D90}" type="slidenum">
              <a:rPr lang="sv-SE" smtClean="0"/>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035698D5-4441-4AB1-9531-DE5BF18240E8}"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162EEFF7-7C15-4C92-9292-2912B47E1501}" type="slidenum">
              <a:rPr lang="sv-SE" smtClean="0"/>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0570573-5CE4-4BD0-BAE6-DF8F0D34B59F}" type="datetimeFigureOut">
              <a:rPr lang="sv-SE" smtClean="0"/>
              <a:pPr>
                <a:defRPr/>
              </a:pPr>
              <a:t>2023-01-10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796FB0-7810-40F8-9E3A-74F9C57783DE}" type="slidenum">
              <a:rPr lang="sv-SE" smtClean="0"/>
              <a:pPr>
                <a:defRPr/>
              </a:pPr>
              <a:t>‹#›</a:t>
            </a:fld>
            <a:endParaRPr lang="sv-SE"/>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wnload.openoffice.org/index.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ubrik 1"/>
          <p:cNvSpPr>
            <a:spLocks noGrp="1"/>
          </p:cNvSpPr>
          <p:nvPr>
            <p:ph type="ctrTitle"/>
          </p:nvPr>
        </p:nvSpPr>
        <p:spPr bwMode="auto">
          <a:xfrm>
            <a:off x="0" y="1340768"/>
            <a:ext cx="9144000" cy="1470025"/>
          </a:xfrm>
        </p:spPr>
        <p:txBody>
          <a:bodyPr wrap="square" lIns="91440" tIns="45720" rIns="91440" bIns="45720" numCol="1" anchorCtr="0" compatLnSpc="1">
            <a:prstTxWarp prst="textNoShape">
              <a:avLst/>
            </a:prstTxWarp>
          </a:bodyPr>
          <a:lstStyle/>
          <a:p>
            <a:r>
              <a:rPr lang="fa-IR" dirty="0">
                <a:solidFill>
                  <a:schemeClr val="tx2"/>
                </a:solidFill>
                <a:latin typeface="Tahoma" pitchFamily="34" charset="0"/>
                <a:ea typeface="Tahoma" pitchFamily="34" charset="0"/>
                <a:cs typeface="Tahoma" pitchFamily="34" charset="0"/>
              </a:rPr>
              <a:t>پردازش کلمه</a:t>
            </a:r>
            <a:endParaRPr lang="sv-SE" cap="none" dirty="0">
              <a:latin typeface="Tahoma" pitchFamily="34" charset="0"/>
              <a:ea typeface="Tahoma" pitchFamily="34" charset="0"/>
              <a:cs typeface="Tahoma" pitchFamily="34" charset="0"/>
            </a:endParaRPr>
          </a:p>
        </p:txBody>
      </p:sp>
      <p:pic>
        <p:nvPicPr>
          <p:cNvPr id="5" name="Bildobjekt 4">
            <a:extLst>
              <a:ext uri="{FF2B5EF4-FFF2-40B4-BE49-F238E27FC236}">
                <a16:creationId xmlns:a16="http://schemas.microsoft.com/office/drawing/2014/main" id="{8B6BFDFB-8966-43A3-8E25-3DB2074A39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extLst>
      <p:ext uri="{BB962C8B-B14F-4D97-AF65-F5344CB8AC3E}">
        <p14:creationId xmlns:p14="http://schemas.microsoft.com/office/powerpoint/2010/main" val="976350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927" y="218476"/>
            <a:ext cx="14175838" cy="1410324"/>
          </a:xfrm>
          <a:prstGeom prst="rect">
            <a:avLst/>
          </a:prstGeom>
          <a:noFill/>
          <a:ln w="9525">
            <a:noFill/>
            <a:miter lim="800000"/>
            <a:headEnd/>
            <a:tailEnd/>
          </a:ln>
        </p:spPr>
      </p:pic>
      <p:sp>
        <p:nvSpPr>
          <p:cNvPr id="212998" name="AutoShape 6"/>
          <p:cNvSpPr>
            <a:spLocks noChangeArrowheads="1"/>
          </p:cNvSpPr>
          <p:nvPr/>
        </p:nvSpPr>
        <p:spPr bwMode="auto">
          <a:xfrm>
            <a:off x="3203575" y="765175"/>
            <a:ext cx="1417638" cy="74406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Adobe Garamond Pro" pitchFamily="18" charset="0"/>
            </a:endParaRPr>
          </a:p>
        </p:txBody>
      </p:sp>
      <p:sp>
        <p:nvSpPr>
          <p:cNvPr id="212999" name="Line 7"/>
          <p:cNvSpPr>
            <a:spLocks noChangeShapeType="1"/>
          </p:cNvSpPr>
          <p:nvPr/>
        </p:nvSpPr>
        <p:spPr bwMode="auto">
          <a:xfrm flipV="1">
            <a:off x="2339975" y="1509235"/>
            <a:ext cx="863600" cy="335439"/>
          </a:xfrm>
          <a:prstGeom prst="line">
            <a:avLst/>
          </a:prstGeom>
          <a:noFill/>
          <a:ln w="25400">
            <a:solidFill>
              <a:srgbClr val="FF0000"/>
            </a:solidFill>
            <a:round/>
            <a:headEnd/>
            <a:tailEnd/>
          </a:ln>
        </p:spPr>
        <p:txBody>
          <a:bodyPr wrap="square" anchor="ctr">
            <a:spAutoFit/>
          </a:bodyPr>
          <a:lstStyle/>
          <a:p>
            <a:endParaRPr lang="en">
              <a:latin typeface="Adobe Garamond Pro" pitchFamily="18" charset="0"/>
            </a:endParaRPr>
          </a:p>
        </p:txBody>
      </p:sp>
      <p:sp>
        <p:nvSpPr>
          <p:cNvPr id="213000" name="Line 8"/>
          <p:cNvSpPr>
            <a:spLocks noChangeShapeType="1"/>
          </p:cNvSpPr>
          <p:nvPr/>
        </p:nvSpPr>
        <p:spPr bwMode="auto">
          <a:xfrm flipH="1" flipV="1">
            <a:off x="4621213" y="1509235"/>
            <a:ext cx="2398712" cy="335440"/>
          </a:xfrm>
          <a:prstGeom prst="line">
            <a:avLst/>
          </a:prstGeom>
          <a:noFill/>
          <a:ln w="25400">
            <a:solidFill>
              <a:srgbClr val="FF0000"/>
            </a:solidFill>
            <a:round/>
            <a:headEnd/>
            <a:tailEnd/>
          </a:ln>
        </p:spPr>
        <p:txBody>
          <a:bodyPr wrap="square" anchor="ctr">
            <a:spAutoFit/>
          </a:bodyPr>
          <a:lstStyle/>
          <a:p>
            <a:endParaRPr lang="en">
              <a:latin typeface="Adobe Garamond Pro" pitchFamily="18" charset="0"/>
            </a:endParaRPr>
          </a:p>
        </p:txBody>
      </p:sp>
      <p:pic>
        <p:nvPicPr>
          <p:cNvPr id="17414" name="Picture 9" descr="Word"/>
          <p:cNvPicPr>
            <a:picLocks noChangeAspect="1" noChangeArrowheads="1"/>
          </p:cNvPicPr>
          <p:nvPr/>
        </p:nvPicPr>
        <p:blipFill>
          <a:blip r:embed="rId3" cstate="print"/>
          <a:srcRect/>
          <a:stretch>
            <a:fillRect/>
          </a:stretch>
        </p:blipFill>
        <p:spPr bwMode="auto">
          <a:xfrm>
            <a:off x="2266950" y="1844675"/>
            <a:ext cx="4824413" cy="792163"/>
          </a:xfrm>
          <a:prstGeom prst="rect">
            <a:avLst/>
          </a:prstGeom>
          <a:noFill/>
          <a:ln w="9525">
            <a:noFill/>
            <a:miter lim="800000"/>
            <a:headEnd/>
            <a:tailEnd/>
          </a:ln>
        </p:spPr>
      </p:pic>
      <p:sp>
        <p:nvSpPr>
          <p:cNvPr id="12" name="AutoShape 11"/>
          <p:cNvSpPr>
            <a:spLocks noChangeArrowheads="1"/>
          </p:cNvSpPr>
          <p:nvPr/>
        </p:nvSpPr>
        <p:spPr bwMode="auto">
          <a:xfrm>
            <a:off x="2051720" y="2636912"/>
            <a:ext cx="1441450" cy="431800"/>
          </a:xfrm>
          <a:prstGeom prst="wedgeRoundRectCallout">
            <a:avLst>
              <a:gd name="adj1" fmla="val 56968"/>
              <a:gd name="adj2" fmla="val -10613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Yttre kantlinje</a:t>
            </a: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4" name="AutoShape 13"/>
          <p:cNvSpPr>
            <a:spLocks noChangeArrowheads="1"/>
          </p:cNvSpPr>
          <p:nvPr/>
        </p:nvSpPr>
        <p:spPr bwMode="auto">
          <a:xfrm>
            <a:off x="5652120" y="2636912"/>
            <a:ext cx="1152525" cy="431800"/>
          </a:xfrm>
          <a:prstGeom prst="wedgeRoundRectCallout">
            <a:avLst>
              <a:gd name="adj1" fmla="val -12949"/>
              <a:gd name="adj2" fmla="val -124258"/>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Font colour</a:t>
            </a: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AutoShape 11"/>
          <p:cNvSpPr>
            <a:spLocks noChangeArrowheads="1"/>
          </p:cNvSpPr>
          <p:nvPr/>
        </p:nvSpPr>
        <p:spPr bwMode="auto">
          <a:xfrm>
            <a:off x="3707904" y="2636912"/>
            <a:ext cx="1657350" cy="431800"/>
          </a:xfrm>
          <a:prstGeom prst="wedgeRoundRectCallout">
            <a:avLst>
              <a:gd name="adj1" fmla="val 16339"/>
              <a:gd name="adj2" fmla="val -13161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Highlight colour</a:t>
            </a: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8" name="Rectangle 4"/>
          <p:cNvSpPr>
            <a:spLocks noGrp="1" noChangeArrowheads="1"/>
          </p:cNvSpPr>
          <p:nvPr>
            <p:ph type="body" sz="half" idx="2"/>
          </p:nvPr>
        </p:nvSpPr>
        <p:spPr>
          <a:xfrm>
            <a:off x="457200" y="3068638"/>
            <a:ext cx="7859713" cy="3789362"/>
          </a:xfrm>
        </p:spPr>
        <p:txBody>
          <a:bodyPr>
            <a:normAutofit/>
          </a:bodyPr>
          <a:lstStyle/>
          <a:p>
            <a:pPr algn="l" rtl="0" eaLnBrk="1" hangingPunct="1">
              <a:buFont typeface="Wingdings" pitchFamily="2" charset="2"/>
              <a:buNone/>
              <a:defRPr/>
            </a:pPr>
            <a:endParaRPr lang="en" sz="1800" b="1" dirty="0">
              <a:solidFill>
                <a:schemeClr val="tx2"/>
              </a:solidFill>
              <a:latin typeface="Tahoma" pitchFamily="34" charset="0"/>
              <a:ea typeface="Tahoma" pitchFamily="34" charset="0"/>
              <a:cs typeface="Tahoma" pitchFamily="34" charset="0"/>
            </a:endParaRPr>
          </a:p>
          <a:p>
            <a:pPr algn="r" rtl="1" eaLnBrk="1" hangingPunct="1">
              <a:buFont typeface="Wingdings" pitchFamily="2" charset="2"/>
              <a:buNone/>
              <a:defRPr/>
            </a:pPr>
            <a:r>
              <a:rPr lang="fa-IR" sz="1800" b="1" i="0" u="none" dirty="0">
                <a:solidFill>
                  <a:schemeClr val="tx2"/>
                </a:solidFill>
                <a:latin typeface="Tahoma" pitchFamily="34" charset="0"/>
                <a:ea typeface="Tahoma" pitchFamily="34" charset="0"/>
                <a:cs typeface="Tahoma" pitchFamily="34" charset="0"/>
              </a:rPr>
              <a:t>نوار ابزار فرمت کردن (</a:t>
            </a:r>
            <a:r>
              <a:rPr lang="en" sz="1800" b="1" i="0" u="none" dirty="0">
                <a:solidFill>
                  <a:schemeClr val="tx2"/>
                </a:solidFill>
                <a:latin typeface="Tahoma" pitchFamily="34" charset="0"/>
                <a:ea typeface="Tahoma" pitchFamily="34" charset="0"/>
                <a:cs typeface="Tahoma" pitchFamily="34" charset="0"/>
              </a:rPr>
              <a:t>Formatting toolbar</a:t>
            </a:r>
            <a:r>
              <a:rPr lang="fa-IR" sz="1800" b="1" i="0" u="none" dirty="0">
                <a:solidFill>
                  <a:schemeClr val="tx2"/>
                </a:solidFill>
                <a:latin typeface="Tahoma" pitchFamily="34" charset="0"/>
                <a:ea typeface="Tahoma" pitchFamily="34" charset="0"/>
                <a:cs typeface="Tahoma" pitchFamily="34" charset="0"/>
              </a:rPr>
              <a:t>)</a:t>
            </a:r>
            <a:endParaRPr lang="en" sz="1800" b="1" i="0" u="none" dirty="0">
              <a:solidFill>
                <a:schemeClr val="tx2"/>
              </a:solidFill>
              <a:latin typeface="Tahoma" pitchFamily="34" charset="0"/>
              <a:ea typeface="Tahoma" pitchFamily="34" charset="0"/>
              <a:cs typeface="Tahoma" pitchFamily="34" charset="0"/>
            </a:endParaRPr>
          </a:p>
          <a:p>
            <a:pPr algn="r" rtl="1">
              <a:defRPr/>
            </a:pPr>
            <a:r>
              <a:rPr lang="en" sz="2000" b="1" dirty="0">
                <a:latin typeface="Tahoma" pitchFamily="34" charset="0"/>
                <a:ea typeface="Tahoma" pitchFamily="34" charset="0"/>
                <a:cs typeface="Tahoma" pitchFamily="34" charset="0"/>
              </a:rPr>
              <a:t>Yttre kantlinje</a:t>
            </a:r>
            <a:r>
              <a:rPr lang="fa-IR" sz="2000" b="1" dirty="0">
                <a:latin typeface="Tahoma" pitchFamily="34" charset="0"/>
                <a:ea typeface="Tahoma" pitchFamily="34" charset="0"/>
                <a:cs typeface="Tahoma" pitchFamily="34" charset="0"/>
              </a:rPr>
              <a:t> (مرز بیرونی): </a:t>
            </a:r>
            <a:r>
              <a:rPr lang="fa-IR" sz="2000" dirty="0">
                <a:latin typeface="Tahoma" pitchFamily="34" charset="0"/>
                <a:ea typeface="Tahoma" pitchFamily="34" charset="0"/>
                <a:cs typeface="Tahoma" pitchFamily="34" charset="0"/>
              </a:rPr>
              <a:t>برای کشیدن مرز در اطراف متن استفاده می شود. </a:t>
            </a:r>
          </a:p>
          <a:p>
            <a:pPr algn="r" rtl="1">
              <a:defRPr/>
            </a:pPr>
            <a:r>
              <a:rPr lang="en" sz="2000" b="1" dirty="0">
                <a:latin typeface="Tahoma" pitchFamily="34" charset="0"/>
                <a:ea typeface="Tahoma" pitchFamily="34" charset="0"/>
                <a:cs typeface="Tahoma" pitchFamily="34" charset="0"/>
              </a:rPr>
              <a:t>Överstrykningsfärg</a:t>
            </a:r>
            <a:r>
              <a:rPr lang="fa-IR" sz="2000" b="1" dirty="0">
                <a:latin typeface="Tahoma" pitchFamily="34" charset="0"/>
                <a:ea typeface="Tahoma" pitchFamily="34" charset="0"/>
                <a:cs typeface="Tahoma" pitchFamily="34" charset="0"/>
              </a:rPr>
              <a:t> (رنگ هایلایت): </a:t>
            </a:r>
            <a:r>
              <a:rPr lang="fa-IR" sz="2000" dirty="0">
                <a:latin typeface="Tahoma" pitchFamily="34" charset="0"/>
                <a:ea typeface="Tahoma" pitchFamily="34" charset="0"/>
                <a:cs typeface="Tahoma" pitchFamily="34" charset="0"/>
              </a:rPr>
              <a:t>برای انتخاب رنگ پیش زمینه استفاده می شود. شما می توانید هر رنگی را از فهرست با کلیک روی پیکان انتخاب کنید. </a:t>
            </a:r>
          </a:p>
          <a:p>
            <a:pPr algn="r" rtl="1">
              <a:defRPr/>
            </a:pPr>
            <a:r>
              <a:rPr lang="en" sz="2000" b="1" dirty="0">
                <a:latin typeface="Tahoma" pitchFamily="34" charset="0"/>
                <a:ea typeface="Tahoma" pitchFamily="34" charset="0"/>
                <a:cs typeface="Tahoma" pitchFamily="34" charset="0"/>
              </a:rPr>
              <a:t>Teckenfärg</a:t>
            </a:r>
            <a:r>
              <a:rPr lang="fa-IR" sz="2000" b="1" dirty="0">
                <a:latin typeface="Tahoma" pitchFamily="34" charset="0"/>
                <a:ea typeface="Tahoma" pitchFamily="34" charset="0"/>
                <a:cs typeface="Tahoma" pitchFamily="34" charset="0"/>
              </a:rPr>
              <a:t> (رنگ فونت): </a:t>
            </a:r>
            <a:r>
              <a:rPr lang="fa-IR" sz="2000" dirty="0">
                <a:latin typeface="Tahoma" pitchFamily="34" charset="0"/>
                <a:ea typeface="Tahoma" pitchFamily="34" charset="0"/>
                <a:cs typeface="Tahoma" pitchFamily="34" charset="0"/>
              </a:rPr>
              <a:t>رنگ فونت را از فهرست با کلیک کردن روی پیکان انتخاب کنید. </a:t>
            </a:r>
            <a:endParaRPr lang="en" sz="18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marL="0" indent="0" algn="l" rtl="0" eaLnBrk="1" hangingPunct="1">
              <a:buFont typeface="Wingdings" pitchFamily="2" charset="2"/>
              <a:buNone/>
              <a:defRPr/>
            </a:pPr>
            <a:endParaRPr lang="en" sz="2000" dirty="0">
              <a:solidFill>
                <a:srgbClr val="002060"/>
              </a:solidFill>
              <a:latin typeface="Tahoma" pitchFamily="34" charset="0"/>
              <a:ea typeface="Tahoma" pitchFamily="34" charset="0"/>
              <a:cs typeface="Tahoma" pitchFamily="34" charset="0"/>
            </a:endParaRPr>
          </a:p>
        </p:txBody>
      </p:sp>
      <p:sp>
        <p:nvSpPr>
          <p:cNvPr id="2" name="Oval 1"/>
          <p:cNvSpPr/>
          <p:nvPr/>
        </p:nvSpPr>
        <p:spPr>
          <a:xfrm>
            <a:off x="3348038" y="1989138"/>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
        <p:nvSpPr>
          <p:cNvPr id="13" name="Oval 12"/>
          <p:cNvSpPr/>
          <p:nvPr/>
        </p:nvSpPr>
        <p:spPr>
          <a:xfrm>
            <a:off x="4621213" y="2024063"/>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
        <p:nvSpPr>
          <p:cNvPr id="15" name="Oval 14"/>
          <p:cNvSpPr/>
          <p:nvPr/>
        </p:nvSpPr>
        <p:spPr>
          <a:xfrm>
            <a:off x="5867400" y="2017713"/>
            <a:ext cx="360363"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barn(inVertical)">
                                      <p:cBhvr>
                                        <p:cTn id="7" dur="500"/>
                                        <p:tgtEl>
                                          <p:spTgt spid="174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3000"/>
                                        </p:tgtEl>
                                        <p:attrNameLst>
                                          <p:attrName>style.visibility</p:attrName>
                                        </p:attrNameLst>
                                      </p:cBhvr>
                                      <p:to>
                                        <p:strVal val="visible"/>
                                      </p:to>
                                    </p:set>
                                    <p:animEffect transition="in" filter="barn(inVertical)">
                                      <p:cBhvr>
                                        <p:cTn id="10" dur="500"/>
                                        <p:tgtEl>
                                          <p:spTgt spid="21300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2999"/>
                                        </p:tgtEl>
                                        <p:attrNameLst>
                                          <p:attrName>style.visibility</p:attrName>
                                        </p:attrNameLst>
                                      </p:cBhvr>
                                      <p:to>
                                        <p:strVal val="visible"/>
                                      </p:to>
                                    </p:set>
                                    <p:animEffect transition="in" filter="barn(inVertical)">
                                      <p:cBhvr>
                                        <p:cTn id="13" dur="500"/>
                                        <p:tgtEl>
                                          <p:spTgt spid="21299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12998"/>
                                        </p:tgtEl>
                                        <p:attrNameLst>
                                          <p:attrName>style.visibility</p:attrName>
                                        </p:attrNameLst>
                                      </p:cBhvr>
                                      <p:to>
                                        <p:strVal val="visible"/>
                                      </p:to>
                                    </p:set>
                                    <p:animEffect transition="in" filter="barn(inVertical)">
                                      <p:cBhvr>
                                        <p:cTn id="16" dur="500"/>
                                        <p:tgtEl>
                                          <p:spTgt spid="21299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animEffect transition="in" filter="barn(inVertical)">
                                      <p:cBhvr>
                                        <p:cTn id="21" dur="500"/>
                                        <p:tgtEl>
                                          <p:spTgt spid="1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8">
                                            <p:txEl>
                                              <p:pRg st="2" end="2"/>
                                            </p:txEl>
                                          </p:spTgt>
                                        </p:tgtEl>
                                        <p:attrNameLst>
                                          <p:attrName>style.visibility</p:attrName>
                                        </p:attrNameLst>
                                      </p:cBhvr>
                                      <p:to>
                                        <p:strVal val="visible"/>
                                      </p:to>
                                    </p:set>
                                    <p:animEffect transition="in" filter="barn(inVertical)">
                                      <p:cBhvr>
                                        <p:cTn id="26" dur="500"/>
                                        <p:tgtEl>
                                          <p:spTgt spid="1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8">
                                            <p:txEl>
                                              <p:pRg st="3" end="3"/>
                                            </p:txEl>
                                          </p:spTgt>
                                        </p:tgtEl>
                                        <p:attrNameLst>
                                          <p:attrName>style.visibility</p:attrName>
                                        </p:attrNameLst>
                                      </p:cBhvr>
                                      <p:to>
                                        <p:strVal val="visible"/>
                                      </p:to>
                                    </p:set>
                                    <p:animEffect transition="in" filter="barn(inVertical)">
                                      <p:cBhvr>
                                        <p:cTn id="31" dur="500"/>
                                        <p:tgtEl>
                                          <p:spTgt spid="18">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8">
                                            <p:txEl>
                                              <p:pRg st="4" end="4"/>
                                            </p:txEl>
                                          </p:spTgt>
                                        </p:tgtEl>
                                        <p:attrNameLst>
                                          <p:attrName>style.visibility</p:attrName>
                                        </p:attrNameLst>
                                      </p:cBhvr>
                                      <p:to>
                                        <p:strVal val="visible"/>
                                      </p:to>
                                    </p:set>
                                    <p:animEffect transition="in" filter="barn(inVertical)">
                                      <p:cBhvr>
                                        <p:cTn id="36" dur="500"/>
                                        <p:tgtEl>
                                          <p:spTgt spid="18">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barn(inVertical)">
                                      <p:cBhvr>
                                        <p:cTn id="44" dur="500"/>
                                        <p:tgtEl>
                                          <p:spTgt spid="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arn(inVertical)">
                                      <p:cBhvr>
                                        <p:cTn id="49" dur="500"/>
                                        <p:tgtEl>
                                          <p:spTgt spid="17"/>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arn(inVertical)">
                                      <p:cBhvr>
                                        <p:cTn id="52" dur="500"/>
                                        <p:tgtEl>
                                          <p:spTgt spid="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barn(inVertical)">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p:bldP spid="212999" grpId="0" animBg="1"/>
      <p:bldP spid="213000" grpId="0" animBg="1"/>
      <p:bldP spid="12" grpId="0" uiExpand="1" animBg="1"/>
      <p:bldP spid="14" grpId="0" uiExpand="1" animBg="1"/>
      <p:bldP spid="17" grpId="0" uiExpand="1" animBg="1"/>
      <p:bldP spid="18" grpId="0" uiExpand="1" build="p"/>
      <p:bldP spid="2"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descr="word1"/>
          <p:cNvPicPr>
            <a:picLocks noChangeAspect="1" noChangeArrowheads="1"/>
          </p:cNvPicPr>
          <p:nvPr/>
        </p:nvPicPr>
        <p:blipFill>
          <a:blip r:embed="rId2" cstate="print"/>
          <a:srcRect/>
          <a:stretch>
            <a:fillRect/>
          </a:stretch>
        </p:blipFill>
        <p:spPr bwMode="auto">
          <a:xfrm>
            <a:off x="32543" y="589436"/>
            <a:ext cx="8748713" cy="6858000"/>
          </a:xfrm>
          <a:prstGeom prst="rect">
            <a:avLst/>
          </a:prstGeom>
          <a:noFill/>
          <a:ln w="9525">
            <a:noFill/>
            <a:miter lim="800000"/>
            <a:headEnd/>
            <a:tailEnd/>
          </a:ln>
        </p:spPr>
      </p:pic>
      <p:sp>
        <p:nvSpPr>
          <p:cNvPr id="214022" name="AutoShape 6"/>
          <p:cNvSpPr>
            <a:spLocks noChangeArrowheads="1"/>
          </p:cNvSpPr>
          <p:nvPr/>
        </p:nvSpPr>
        <p:spPr bwMode="auto">
          <a:xfrm>
            <a:off x="3774546" y="237014"/>
            <a:ext cx="3102504" cy="40862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3" name="Line 7"/>
          <p:cNvSpPr>
            <a:spLocks noChangeShapeType="1"/>
          </p:cNvSpPr>
          <p:nvPr/>
        </p:nvSpPr>
        <p:spPr bwMode="auto">
          <a:xfrm flipV="1">
            <a:off x="803804" y="549275"/>
            <a:ext cx="2904596"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sp>
        <p:nvSpPr>
          <p:cNvPr id="214024" name="Line 8"/>
          <p:cNvSpPr>
            <a:spLocks noChangeShapeType="1"/>
          </p:cNvSpPr>
          <p:nvPr/>
        </p:nvSpPr>
        <p:spPr bwMode="auto">
          <a:xfrm flipH="1" flipV="1">
            <a:off x="6989497" y="549275"/>
            <a:ext cx="1254390" cy="863600"/>
          </a:xfrm>
          <a:prstGeom prst="line">
            <a:avLst/>
          </a:prstGeom>
          <a:noFill/>
          <a:ln w="25400">
            <a:solidFill>
              <a:srgbClr val="FF0000"/>
            </a:solidFill>
            <a:round/>
            <a:headEnd/>
            <a:tailEnd/>
          </a:ln>
        </p:spPr>
        <p:txBody>
          <a:bodyPr wrap="square" anchor="ctr">
            <a:spAutoFit/>
          </a:bodyPr>
          <a:lstStyle/>
          <a:p>
            <a:endParaRPr lang="sv-SE">
              <a:latin typeface="Tahoma" pitchFamily="34" charset="0"/>
              <a:ea typeface="Tahoma" pitchFamily="34" charset="0"/>
              <a:cs typeface="Tahoma" pitchFamily="34" charset="0"/>
            </a:endParaRPr>
          </a:p>
        </p:txBody>
      </p:sp>
      <p:pic>
        <p:nvPicPr>
          <p:cNvPr id="19462" name="Picture 9"/>
          <p:cNvPicPr>
            <a:picLocks noChangeAspect="1" noChangeArrowheads="1"/>
          </p:cNvPicPr>
          <p:nvPr/>
        </p:nvPicPr>
        <p:blipFill>
          <a:blip r:embed="rId3" cstate="print"/>
          <a:srcRect/>
          <a:stretch>
            <a:fillRect/>
          </a:stretch>
        </p:blipFill>
        <p:spPr bwMode="auto">
          <a:xfrm>
            <a:off x="590550" y="1438275"/>
            <a:ext cx="7632700" cy="458788"/>
          </a:xfrm>
          <a:prstGeom prst="rect">
            <a:avLst/>
          </a:prstGeom>
          <a:noFill/>
          <a:ln w="9525">
            <a:noFill/>
            <a:miter lim="800000"/>
            <a:headEnd/>
            <a:tailEnd/>
          </a:ln>
        </p:spPr>
      </p:pic>
      <p:sp>
        <p:nvSpPr>
          <p:cNvPr id="10" name="AutoShape 9"/>
          <p:cNvSpPr>
            <a:spLocks noChangeArrowheads="1"/>
          </p:cNvSpPr>
          <p:nvPr/>
        </p:nvSpPr>
        <p:spPr bwMode="auto">
          <a:xfrm>
            <a:off x="323528" y="1989139"/>
            <a:ext cx="1008112" cy="647773"/>
          </a:xfrm>
          <a:prstGeom prst="wedgeRoundRectCallout">
            <a:avLst>
              <a:gd name="adj1" fmla="val 7392"/>
              <a:gd name="adj2" fmla="val -9620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فراپیوند</a:t>
            </a:r>
            <a:endParaRPr lang="sv-SE" sz="1000" b="1" dirty="0">
              <a:latin typeface="Tahoma" pitchFamily="34" charset="0"/>
              <a:ea typeface="Tahoma" pitchFamily="34" charset="0"/>
              <a:cs typeface="Tahoma" pitchFamily="34" charset="0"/>
            </a:endParaRPr>
          </a:p>
        </p:txBody>
      </p:sp>
      <p:sp>
        <p:nvSpPr>
          <p:cNvPr id="11" name="AutoShape 10"/>
          <p:cNvSpPr>
            <a:spLocks noChangeArrowheads="1"/>
          </p:cNvSpPr>
          <p:nvPr/>
        </p:nvSpPr>
        <p:spPr bwMode="auto">
          <a:xfrm>
            <a:off x="1187624" y="1989139"/>
            <a:ext cx="647526" cy="647774"/>
          </a:xfrm>
          <a:prstGeom prst="wedgeRoundRectCallout">
            <a:avLst>
              <a:gd name="adj1" fmla="val -23303"/>
              <a:gd name="adj2" fmla="val -9244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رسم جدول</a:t>
            </a:r>
            <a:endParaRPr lang="sv-SE" sz="1000" b="1" dirty="0">
              <a:latin typeface="Tahoma" pitchFamily="34" charset="0"/>
              <a:ea typeface="Tahoma" pitchFamily="34" charset="0"/>
              <a:cs typeface="Tahoma" pitchFamily="34" charset="0"/>
            </a:endParaRPr>
          </a:p>
        </p:txBody>
      </p:sp>
      <p:sp>
        <p:nvSpPr>
          <p:cNvPr id="12" name="AutoShape 11"/>
          <p:cNvSpPr>
            <a:spLocks noChangeArrowheads="1"/>
          </p:cNvSpPr>
          <p:nvPr/>
        </p:nvSpPr>
        <p:spPr bwMode="auto">
          <a:xfrm>
            <a:off x="1691680" y="1988840"/>
            <a:ext cx="792757" cy="647774"/>
          </a:xfrm>
          <a:prstGeom prst="wedgeRoundRectCallout">
            <a:avLst>
              <a:gd name="adj1" fmla="val -25377"/>
              <a:gd name="adj2" fmla="val -9725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درج جدول</a:t>
            </a:r>
            <a:endParaRPr lang="sv-SE" sz="1000" b="1" dirty="0">
              <a:latin typeface="Tahoma" pitchFamily="34" charset="0"/>
              <a:ea typeface="Tahoma" pitchFamily="34" charset="0"/>
              <a:cs typeface="Tahoma" pitchFamily="34" charset="0"/>
            </a:endParaRPr>
          </a:p>
        </p:txBody>
      </p:sp>
      <p:sp>
        <p:nvSpPr>
          <p:cNvPr id="13" name="AutoShape 12"/>
          <p:cNvSpPr>
            <a:spLocks noChangeArrowheads="1"/>
          </p:cNvSpPr>
          <p:nvPr/>
        </p:nvSpPr>
        <p:spPr bwMode="auto">
          <a:xfrm>
            <a:off x="4776391" y="1989138"/>
            <a:ext cx="803721" cy="647700"/>
          </a:xfrm>
          <a:prstGeom prst="wedgeRoundRectCallout">
            <a:avLst>
              <a:gd name="adj1" fmla="val -126313"/>
              <a:gd name="adj2" fmla="val -998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جستجو</a:t>
            </a:r>
            <a:endParaRPr lang="sv-SE" sz="1000" b="1" dirty="0">
              <a:latin typeface="Tahoma" pitchFamily="34" charset="0"/>
              <a:ea typeface="Tahoma" pitchFamily="34" charset="0"/>
              <a:cs typeface="Tahoma" pitchFamily="34" charset="0"/>
            </a:endParaRPr>
          </a:p>
        </p:txBody>
      </p:sp>
      <p:sp>
        <p:nvSpPr>
          <p:cNvPr id="14" name="AutoShape 13"/>
          <p:cNvSpPr>
            <a:spLocks noChangeArrowheads="1"/>
          </p:cNvSpPr>
          <p:nvPr/>
        </p:nvSpPr>
        <p:spPr bwMode="auto">
          <a:xfrm>
            <a:off x="5796136" y="1916832"/>
            <a:ext cx="791591" cy="720080"/>
          </a:xfrm>
          <a:prstGeom prst="wedgeRoundRectCallout">
            <a:avLst>
              <a:gd name="adj1" fmla="val 12451"/>
              <a:gd name="adj2" fmla="val -89153"/>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مشاهده</a:t>
            </a:r>
            <a:r>
              <a:rPr lang="sv-SE" sz="1000" b="1" dirty="0">
                <a:latin typeface="Tahoma" pitchFamily="34" charset="0"/>
                <a:ea typeface="Tahoma" pitchFamily="34" charset="0"/>
                <a:cs typeface="Tahoma" pitchFamily="34" charset="0"/>
              </a:rPr>
              <a:t> %</a:t>
            </a:r>
          </a:p>
        </p:txBody>
      </p:sp>
      <p:sp>
        <p:nvSpPr>
          <p:cNvPr id="15" name="AutoShape 14"/>
          <p:cNvSpPr>
            <a:spLocks noChangeArrowheads="1"/>
          </p:cNvSpPr>
          <p:nvPr/>
        </p:nvSpPr>
        <p:spPr bwMode="auto">
          <a:xfrm>
            <a:off x="3863314" y="2022475"/>
            <a:ext cx="852702" cy="614437"/>
          </a:xfrm>
          <a:prstGeom prst="wedgeRoundRectCallout">
            <a:avLst>
              <a:gd name="adj1" fmla="val -75988"/>
              <a:gd name="adj2" fmla="val -965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sv-SE" sz="1000" b="1" dirty="0">
                <a:latin typeface="Tahoma" pitchFamily="34" charset="0"/>
                <a:ea typeface="Tahoma" pitchFamily="34" charset="0"/>
                <a:cs typeface="Tahoma" pitchFamily="34" charset="0"/>
              </a:rPr>
              <a:t>WordArt</a:t>
            </a:r>
          </a:p>
        </p:txBody>
      </p:sp>
      <p:sp>
        <p:nvSpPr>
          <p:cNvPr id="16" name="AutoShape 14"/>
          <p:cNvSpPr>
            <a:spLocks noChangeArrowheads="1"/>
          </p:cNvSpPr>
          <p:nvPr/>
        </p:nvSpPr>
        <p:spPr bwMode="auto">
          <a:xfrm>
            <a:off x="7158964" y="1916113"/>
            <a:ext cx="869420" cy="720725"/>
          </a:xfrm>
          <a:prstGeom prst="wedgeRoundRectCallout">
            <a:avLst>
              <a:gd name="adj1" fmla="val 14689"/>
              <a:gd name="adj2" fmla="val -779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خواندن: مشاهده</a:t>
            </a:r>
            <a:endParaRPr lang="sv-SE" sz="1000" b="1" dirty="0">
              <a:latin typeface="Tahoma" pitchFamily="34" charset="0"/>
              <a:ea typeface="Tahoma" pitchFamily="34" charset="0"/>
              <a:cs typeface="Tahoma" pitchFamily="34" charset="0"/>
            </a:endParaRPr>
          </a:p>
        </p:txBody>
      </p:sp>
      <p:sp>
        <p:nvSpPr>
          <p:cNvPr id="17" name="AutoShape 11"/>
          <p:cNvSpPr>
            <a:spLocks noChangeArrowheads="1"/>
          </p:cNvSpPr>
          <p:nvPr/>
        </p:nvSpPr>
        <p:spPr bwMode="auto">
          <a:xfrm>
            <a:off x="3131841" y="1989139"/>
            <a:ext cx="719434" cy="647774"/>
          </a:xfrm>
          <a:prstGeom prst="wedgeRoundRectCallout">
            <a:avLst>
              <a:gd name="adj1" fmla="val -74823"/>
              <a:gd name="adj2" fmla="val -9627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defRPr/>
            </a:pPr>
            <a:r>
              <a:rPr lang="fa-IR" sz="1000" b="1" dirty="0">
                <a:latin typeface="Tahoma" pitchFamily="34" charset="0"/>
                <a:ea typeface="Tahoma" pitchFamily="34" charset="0"/>
                <a:cs typeface="Tahoma" pitchFamily="34" charset="0"/>
              </a:rPr>
              <a:t>ستون</a:t>
            </a:r>
            <a:endParaRPr lang="sv-SE" sz="1000" b="1" dirty="0">
              <a:latin typeface="Tahoma" pitchFamily="34" charset="0"/>
              <a:ea typeface="Tahoma" pitchFamily="34" charset="0"/>
              <a:cs typeface="Tahoma" pitchFamily="34" charset="0"/>
            </a:endParaRPr>
          </a:p>
        </p:txBody>
      </p:sp>
      <p:sp>
        <p:nvSpPr>
          <p:cNvPr id="18" name="Rectangle 6"/>
          <p:cNvSpPr>
            <a:spLocks noGrp="1" noChangeArrowheads="1"/>
          </p:cNvSpPr>
          <p:nvPr>
            <p:ph type="body" sz="half" idx="2"/>
          </p:nvPr>
        </p:nvSpPr>
        <p:spPr>
          <a:xfrm>
            <a:off x="971600" y="3068960"/>
            <a:ext cx="7272089" cy="3618037"/>
          </a:xfrm>
        </p:spPr>
        <p:txBody>
          <a:bodyPr>
            <a:noAutofit/>
          </a:bodyPr>
          <a:lstStyle/>
          <a:p>
            <a:pPr marL="0" indent="0" algn="r">
              <a:buNone/>
              <a:defRPr/>
            </a:pPr>
            <a:r>
              <a:rPr lang="fa-IR" sz="1600" b="1" dirty="0">
                <a:latin typeface="Tahoma" pitchFamily="34" charset="0"/>
                <a:ea typeface="Tahoma" pitchFamily="34" charset="0"/>
                <a:cs typeface="Tahoma" pitchFamily="34" charset="0"/>
              </a:rPr>
              <a:t>فراپیوند: قرار دادن یک لینک به یک فایل یا وب سایت در اینترنت است. </a:t>
            </a:r>
          </a:p>
          <a:p>
            <a:pPr marL="0" indent="0" algn="r">
              <a:buNone/>
              <a:defRPr/>
            </a:pPr>
            <a:r>
              <a:rPr lang="fa-IR" sz="1600" b="1" dirty="0">
                <a:latin typeface="Tahoma" pitchFamily="34" charset="0"/>
                <a:ea typeface="Tahoma" pitchFamily="34" charset="0"/>
                <a:cs typeface="Tahoma" pitchFamily="34" charset="0"/>
              </a:rPr>
              <a:t>رسم جدول: برای رسم جدول با ماوس. </a:t>
            </a:r>
          </a:p>
          <a:p>
            <a:pPr marL="0" indent="0" algn="r">
              <a:buNone/>
              <a:defRPr/>
            </a:pPr>
            <a:r>
              <a:rPr lang="fa-IR" sz="1600" b="1" dirty="0">
                <a:latin typeface="Tahoma" pitchFamily="34" charset="0"/>
                <a:ea typeface="Tahoma" pitchFamily="34" charset="0"/>
                <a:cs typeface="Tahoma" pitchFamily="34" charset="0"/>
              </a:rPr>
              <a:t>درج جدول: اضافه کردن یک جدول که در آن شما می توانید تعداد ردیفها و ستونها راتعیین کنید.</a:t>
            </a:r>
          </a:p>
          <a:p>
            <a:pPr marL="0" indent="0" algn="r">
              <a:buNone/>
              <a:defRPr/>
            </a:pPr>
            <a:r>
              <a:rPr lang="fa-IR" sz="1600" b="1" dirty="0">
                <a:latin typeface="Tahoma" pitchFamily="34" charset="0"/>
                <a:ea typeface="Tahoma" pitchFamily="34" charset="0"/>
                <a:cs typeface="Tahoma" pitchFamily="34" charset="0"/>
              </a:rPr>
              <a:t>جدول اکسل: کاربرگ (کلکیل بلاذ)اکسل را وارد کنید. </a:t>
            </a:r>
            <a:endParaRPr lang="sv-SE" sz="1600" b="1" dirty="0">
              <a:latin typeface="Tahoma" pitchFamily="34" charset="0"/>
              <a:ea typeface="Tahoma" pitchFamily="34" charset="0"/>
              <a:cs typeface="Tahoma" pitchFamily="34" charset="0"/>
            </a:endParaRPr>
          </a:p>
          <a:p>
            <a:pPr marL="0" indent="0" algn="r">
              <a:buNone/>
              <a:defRPr/>
            </a:pPr>
            <a:endParaRPr lang="fa-IR" sz="1600" b="1" dirty="0">
              <a:latin typeface="Tahoma" pitchFamily="34" charset="0"/>
              <a:ea typeface="Tahoma" pitchFamily="34" charset="0"/>
              <a:cs typeface="Tahoma" pitchFamily="34" charset="0"/>
            </a:endParaRPr>
          </a:p>
          <a:p>
            <a:pPr marL="0" indent="0" algn="r">
              <a:buNone/>
              <a:defRPr/>
            </a:pPr>
            <a:r>
              <a:rPr lang="fa-IR" sz="1600" b="1" dirty="0">
                <a:latin typeface="Tahoma" pitchFamily="34" charset="0"/>
                <a:ea typeface="Tahoma" pitchFamily="34" charset="0"/>
                <a:cs typeface="Tahoma" pitchFamily="34" charset="0"/>
              </a:rPr>
              <a:t>ستون: تقسیم متن به ستون جایی که شما تصمیم می گیرید چندستون شما می خواهید. </a:t>
            </a:r>
          </a:p>
          <a:p>
            <a:pPr marL="0" indent="0" algn="r">
              <a:buNone/>
              <a:defRPr/>
            </a:pPr>
            <a:r>
              <a:rPr lang="sv-SE" sz="1600" b="1" dirty="0">
                <a:latin typeface="Tahoma" pitchFamily="34" charset="0"/>
                <a:ea typeface="Tahoma" pitchFamily="34" charset="0"/>
                <a:cs typeface="Tahoma" pitchFamily="34" charset="0"/>
              </a:rPr>
              <a:t> </a:t>
            </a:r>
            <a:r>
              <a:rPr lang="fa-IR" sz="1600" b="1" dirty="0">
                <a:latin typeface="Tahoma" pitchFamily="34" charset="0"/>
                <a:ea typeface="Tahoma" pitchFamily="34" charset="0"/>
                <a:cs typeface="Tahoma" pitchFamily="34" charset="0"/>
              </a:rPr>
              <a:t>اضافه کردن متن های تزئینی. </a:t>
            </a:r>
            <a:r>
              <a:rPr lang="sv-SE" sz="1600" b="1" dirty="0">
                <a:latin typeface="Tahoma" pitchFamily="34" charset="0"/>
                <a:ea typeface="Tahoma" pitchFamily="34" charset="0"/>
                <a:cs typeface="Tahoma" pitchFamily="34" charset="0"/>
              </a:rPr>
              <a:t>:</a:t>
            </a:r>
            <a:r>
              <a:rPr lang="fa-IR" sz="1600" b="1" dirty="0">
                <a:latin typeface="Tahoma" pitchFamily="34" charset="0"/>
                <a:ea typeface="Tahoma" pitchFamily="34" charset="0"/>
                <a:cs typeface="Tahoma" pitchFamily="34" charset="0"/>
              </a:rPr>
              <a:t> </a:t>
            </a:r>
            <a:r>
              <a:rPr lang="sv-SE" sz="1600" b="1" dirty="0">
                <a:latin typeface="Tahoma" pitchFamily="34" charset="0"/>
                <a:ea typeface="Tahoma" pitchFamily="34" charset="0"/>
                <a:cs typeface="Tahoma" pitchFamily="34" charset="0"/>
              </a:rPr>
              <a:t>WordArt</a:t>
            </a:r>
            <a:r>
              <a:rPr lang="fa-IR" sz="1600" b="1" dirty="0">
                <a:latin typeface="Tahoma" pitchFamily="34" charset="0"/>
                <a:ea typeface="Tahoma" pitchFamily="34" charset="0"/>
                <a:cs typeface="Tahoma" pitchFamily="34" charset="0"/>
              </a:rPr>
              <a:t>  </a:t>
            </a:r>
          </a:p>
          <a:p>
            <a:pPr marL="0" indent="0" algn="r">
              <a:buNone/>
              <a:defRPr/>
            </a:pPr>
            <a:r>
              <a:rPr lang="fa-IR" sz="1600" b="1" dirty="0">
                <a:latin typeface="Tahoma" pitchFamily="34" charset="0"/>
                <a:ea typeface="Tahoma" pitchFamily="34" charset="0"/>
                <a:cs typeface="Tahoma" pitchFamily="34" charset="0"/>
              </a:rPr>
              <a:t>جستجو: برای جستجوی یک کلمه یا یک پاراگراف در نوشتار شما.</a:t>
            </a:r>
          </a:p>
          <a:p>
            <a:pPr marL="0" indent="0" algn="r">
              <a:buNone/>
              <a:defRPr/>
            </a:pPr>
            <a:r>
              <a:rPr lang="fa-IR" sz="1600" b="1" dirty="0">
                <a:latin typeface="Tahoma" pitchFamily="34" charset="0"/>
                <a:ea typeface="Tahoma" pitchFamily="34" charset="0"/>
                <a:cs typeface="Tahoma" pitchFamily="34" charset="0"/>
              </a:rPr>
              <a:t>مشاهده %, زوم: بزرگنمایی و یا کاهش اندازه نمایش سند. </a:t>
            </a:r>
          </a:p>
          <a:p>
            <a:pPr marL="0" indent="0" algn="r">
              <a:buNone/>
              <a:defRPr/>
            </a:pPr>
            <a:r>
              <a:rPr lang="fa-IR" sz="1600" b="1" dirty="0">
                <a:latin typeface="Tahoma" pitchFamily="34" charset="0"/>
                <a:ea typeface="Tahoma" pitchFamily="34" charset="0"/>
                <a:cs typeface="Tahoma" pitchFamily="34" charset="0"/>
              </a:rPr>
              <a:t>خواندن و مشاهده: خواندن/مشاهده سند در حالت تمام صفحه.</a:t>
            </a:r>
            <a:r>
              <a:rPr lang="sv-SE" sz="1600" b="1" dirty="0">
                <a:latin typeface="Tahoma" pitchFamily="34" charset="0"/>
                <a:ea typeface="Tahoma" pitchFamily="34" charset="0"/>
                <a:cs typeface="Tahoma" pitchFamily="34" charset="0"/>
              </a:rPr>
              <a:t> </a:t>
            </a:r>
            <a:endParaRPr lang="sv-SE" sz="1600" dirty="0">
              <a:latin typeface="Tahoma" pitchFamily="34" charset="0"/>
              <a:ea typeface="Tahoma" pitchFamily="34" charset="0"/>
              <a:cs typeface="Tahoma" pitchFamily="34" charset="0"/>
            </a:endParaRPr>
          </a:p>
        </p:txBody>
      </p:sp>
      <p:sp>
        <p:nvSpPr>
          <p:cNvPr id="19" name="AutoShape 11"/>
          <p:cNvSpPr>
            <a:spLocks noChangeArrowheads="1"/>
          </p:cNvSpPr>
          <p:nvPr/>
        </p:nvSpPr>
        <p:spPr bwMode="auto">
          <a:xfrm>
            <a:off x="2411760" y="1988841"/>
            <a:ext cx="791145" cy="648072"/>
          </a:xfrm>
          <a:prstGeom prst="wedgeRoundRectCallout">
            <a:avLst>
              <a:gd name="adj1" fmla="val -31682"/>
              <a:gd name="adj2" fmla="val -855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جدول اکسل</a:t>
            </a:r>
            <a:endParaRPr lang="sv-SE" sz="1000" b="1" dirty="0">
              <a:latin typeface="Tahoma" pitchFamily="34" charset="0"/>
              <a:ea typeface="Tahoma" pitchFamily="34" charset="0"/>
              <a:cs typeface="Tahoma" pitchFamily="34" charset="0"/>
            </a:endParaRPr>
          </a:p>
        </p:txBody>
      </p:sp>
      <p:sp>
        <p:nvSpPr>
          <p:cNvPr id="2" name="TextBox 1"/>
          <p:cNvSpPr txBox="1"/>
          <p:nvPr/>
        </p:nvSpPr>
        <p:spPr>
          <a:xfrm>
            <a:off x="899592" y="2708920"/>
            <a:ext cx="3167955" cy="400110"/>
          </a:xfrm>
          <a:prstGeom prst="rect">
            <a:avLst/>
          </a:prstGeom>
          <a:noFill/>
        </p:spPr>
        <p:txBody>
          <a:bodyPr wrap="square">
            <a:spAutoFit/>
          </a:bodyPr>
          <a:lstStyle/>
          <a:p>
            <a:pPr algn="r">
              <a:defRPr/>
            </a:pPr>
            <a:r>
              <a:rPr lang="fa-IR" sz="2000" b="1" dirty="0">
                <a:solidFill>
                  <a:schemeClr val="tx2"/>
                </a:solidFill>
                <a:latin typeface="Tahoma" pitchFamily="34" charset="0"/>
                <a:ea typeface="Tahoma" pitchFamily="34" charset="0"/>
                <a:cs typeface="Tahoma" pitchFamily="34" charset="0"/>
              </a:rPr>
              <a:t>  نوار ابزار</a:t>
            </a:r>
            <a:endParaRPr lang="sv-SE" sz="2000" b="1" dirty="0">
              <a:solidFill>
                <a:schemeClr val="tx2"/>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729627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barn(inVertical)">
                                      <p:cBhvr>
                                        <p:cTn id="7" dur="500"/>
                                        <p:tgtEl>
                                          <p:spTgt spid="1946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4024"/>
                                        </p:tgtEl>
                                        <p:attrNameLst>
                                          <p:attrName>style.visibility</p:attrName>
                                        </p:attrNameLst>
                                      </p:cBhvr>
                                      <p:to>
                                        <p:strVal val="visible"/>
                                      </p:to>
                                    </p:set>
                                    <p:animEffect transition="in" filter="barn(inVertical)">
                                      <p:cBhvr>
                                        <p:cTn id="10" dur="500"/>
                                        <p:tgtEl>
                                          <p:spTgt spid="21402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4023"/>
                                        </p:tgtEl>
                                        <p:attrNameLst>
                                          <p:attrName>style.visibility</p:attrName>
                                        </p:attrNameLst>
                                      </p:cBhvr>
                                      <p:to>
                                        <p:strVal val="visible"/>
                                      </p:to>
                                    </p:set>
                                    <p:animEffect transition="in" filter="barn(inVertical)">
                                      <p:cBhvr>
                                        <p:cTn id="13" dur="500"/>
                                        <p:tgtEl>
                                          <p:spTgt spid="2140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14022"/>
                                        </p:tgtEl>
                                        <p:attrNameLst>
                                          <p:attrName>style.visibility</p:attrName>
                                        </p:attrNameLst>
                                      </p:cBhvr>
                                      <p:to>
                                        <p:strVal val="visible"/>
                                      </p:to>
                                    </p:set>
                                    <p:animEffect transition="in" filter="barn(inVertical)">
                                      <p:cBhvr>
                                        <p:cTn id="21" dur="500"/>
                                        <p:tgtEl>
                                          <p:spTgt spid="21402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arn(inVertical)">
                                      <p:cBhvr>
                                        <p:cTn id="31" dur="500"/>
                                        <p:tgtEl>
                                          <p:spTgt spid="1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arn(inVertical)">
                                      <p:cBhvr>
                                        <p:cTn id="36" dur="500"/>
                                        <p:tgtEl>
                                          <p:spTgt spid="1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barn(inVertical)">
                                      <p:cBhvr>
                                        <p:cTn id="41" dur="500"/>
                                        <p:tgtEl>
                                          <p:spTgt spid="1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xEl>
                                              <p:pRg st="0" end="0"/>
                                            </p:txEl>
                                          </p:spTgt>
                                        </p:tgtEl>
                                        <p:attrNameLst>
                                          <p:attrName>style.visibility</p:attrName>
                                        </p:attrNameLst>
                                      </p:cBhvr>
                                      <p:to>
                                        <p:strVal val="visible"/>
                                      </p:to>
                                    </p:set>
                                    <p:animEffect transition="in" filter="barn(inVertical)">
                                      <p:cBhvr>
                                        <p:cTn id="46" dur="500"/>
                                        <p:tgtEl>
                                          <p:spTgt spid="18">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8">
                                            <p:txEl>
                                              <p:pRg st="1" end="1"/>
                                            </p:txEl>
                                          </p:spTgt>
                                        </p:tgtEl>
                                        <p:attrNameLst>
                                          <p:attrName>style.visibility</p:attrName>
                                        </p:attrNameLst>
                                      </p:cBhvr>
                                      <p:to>
                                        <p:strVal val="visible"/>
                                      </p:to>
                                    </p:set>
                                    <p:animEffect transition="in" filter="barn(inVertical)">
                                      <p:cBhvr>
                                        <p:cTn id="51" dur="500"/>
                                        <p:tgtEl>
                                          <p:spTgt spid="18">
                                            <p:txEl>
                                              <p:pRg st="1" end="1"/>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8">
                                            <p:txEl>
                                              <p:pRg st="2" end="2"/>
                                            </p:txEl>
                                          </p:spTgt>
                                        </p:tgtEl>
                                        <p:attrNameLst>
                                          <p:attrName>style.visibility</p:attrName>
                                        </p:attrNameLst>
                                      </p:cBhvr>
                                      <p:to>
                                        <p:strVal val="visible"/>
                                      </p:to>
                                    </p:set>
                                    <p:animEffect transition="in" filter="barn(inVertical)">
                                      <p:cBhvr>
                                        <p:cTn id="56" dur="500"/>
                                        <p:tgtEl>
                                          <p:spTgt spid="18">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Effect transition="in" filter="barn(inVertical)">
                                      <p:cBhvr>
                                        <p:cTn id="61" dur="500"/>
                                        <p:tgtEl>
                                          <p:spTgt spid="18">
                                            <p:txEl>
                                              <p:pRg st="3" end="3"/>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8">
                                            <p:txEl>
                                              <p:pRg st="5" end="5"/>
                                            </p:txEl>
                                          </p:spTgt>
                                        </p:tgtEl>
                                        <p:attrNameLst>
                                          <p:attrName>style.visibility</p:attrName>
                                        </p:attrNameLst>
                                      </p:cBhvr>
                                      <p:to>
                                        <p:strVal val="visible"/>
                                      </p:to>
                                    </p:set>
                                    <p:animEffect transition="in" filter="barn(inVertical)">
                                      <p:cBhvr>
                                        <p:cTn id="66" dur="500"/>
                                        <p:tgtEl>
                                          <p:spTgt spid="18">
                                            <p:txEl>
                                              <p:pRg st="5" end="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8">
                                            <p:txEl>
                                              <p:pRg st="6" end="6"/>
                                            </p:txEl>
                                          </p:spTgt>
                                        </p:tgtEl>
                                        <p:attrNameLst>
                                          <p:attrName>style.visibility</p:attrName>
                                        </p:attrNameLst>
                                      </p:cBhvr>
                                      <p:to>
                                        <p:strVal val="visible"/>
                                      </p:to>
                                    </p:set>
                                    <p:animEffect transition="in" filter="barn(inVertical)">
                                      <p:cBhvr>
                                        <p:cTn id="71" dur="500"/>
                                        <p:tgtEl>
                                          <p:spTgt spid="18">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18">
                                            <p:txEl>
                                              <p:pRg st="7" end="7"/>
                                            </p:txEl>
                                          </p:spTgt>
                                        </p:tgtEl>
                                        <p:attrNameLst>
                                          <p:attrName>style.visibility</p:attrName>
                                        </p:attrNameLst>
                                      </p:cBhvr>
                                      <p:to>
                                        <p:strVal val="visible"/>
                                      </p:to>
                                    </p:set>
                                    <p:animEffect transition="in" filter="barn(inVertical)">
                                      <p:cBhvr>
                                        <p:cTn id="76" dur="500"/>
                                        <p:tgtEl>
                                          <p:spTgt spid="18">
                                            <p:txEl>
                                              <p:pRg st="7" end="7"/>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18">
                                            <p:txEl>
                                              <p:pRg st="8" end="8"/>
                                            </p:txEl>
                                          </p:spTgt>
                                        </p:tgtEl>
                                        <p:attrNameLst>
                                          <p:attrName>style.visibility</p:attrName>
                                        </p:attrNameLst>
                                      </p:cBhvr>
                                      <p:to>
                                        <p:strVal val="visible"/>
                                      </p:to>
                                    </p:set>
                                    <p:animEffect transition="in" filter="barn(inVertical)">
                                      <p:cBhvr>
                                        <p:cTn id="81" dur="500"/>
                                        <p:tgtEl>
                                          <p:spTgt spid="18">
                                            <p:txEl>
                                              <p:pRg st="8" end="8"/>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18">
                                            <p:txEl>
                                              <p:pRg st="9" end="9"/>
                                            </p:txEl>
                                          </p:spTgt>
                                        </p:tgtEl>
                                        <p:attrNameLst>
                                          <p:attrName>style.visibility</p:attrName>
                                        </p:attrNameLst>
                                      </p:cBhvr>
                                      <p:to>
                                        <p:strVal val="visible"/>
                                      </p:to>
                                    </p:set>
                                    <p:animEffect transition="in" filter="barn(inVertical)">
                                      <p:cBhvr>
                                        <p:cTn id="86" dur="500"/>
                                        <p:tgtEl>
                                          <p:spTgt spid="18">
                                            <p:txEl>
                                              <p:pRg st="9" end="9"/>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Effect transition="in" filter="barn(inVertical)">
                                      <p:cBhvr>
                                        <p:cTn id="91" dur="500"/>
                                        <p:tgtEl>
                                          <p:spTgt spid="1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barn(inVertical)">
                                      <p:cBhvr>
                                        <p:cTn id="96" dur="500"/>
                                        <p:tgtEl>
                                          <p:spTgt spid="1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3"/>
                                        </p:tgtEl>
                                        <p:attrNameLst>
                                          <p:attrName>style.visibility</p:attrName>
                                        </p:attrNameLst>
                                      </p:cBhvr>
                                      <p:to>
                                        <p:strVal val="visible"/>
                                      </p:to>
                                    </p:set>
                                    <p:animEffect transition="in" filter="barn(inVertical)">
                                      <p:cBhvr>
                                        <p:cTn id="101" dur="500"/>
                                        <p:tgtEl>
                                          <p:spTgt spid="13"/>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14"/>
                                        </p:tgtEl>
                                        <p:attrNameLst>
                                          <p:attrName>style.visibility</p:attrName>
                                        </p:attrNameLst>
                                      </p:cBhvr>
                                      <p:to>
                                        <p:strVal val="visible"/>
                                      </p:to>
                                    </p:set>
                                    <p:animEffect transition="in" filter="barn(inVertical)">
                                      <p:cBhvr>
                                        <p:cTn id="106" dur="500"/>
                                        <p:tgtEl>
                                          <p:spTgt spid="14"/>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16"/>
                                        </p:tgtEl>
                                        <p:attrNameLst>
                                          <p:attrName>style.visibility</p:attrName>
                                        </p:attrNameLst>
                                      </p:cBhvr>
                                      <p:to>
                                        <p:strVal val="visible"/>
                                      </p:to>
                                    </p:set>
                                    <p:animEffect transition="in" filter="barn(inVertical)">
                                      <p:cBhvr>
                                        <p:cTn id="1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2" grpId="0" animBg="1"/>
      <p:bldP spid="214023" grpId="0" animBg="1"/>
      <p:bldP spid="214024" grpId="0" animBg="1"/>
      <p:bldP spid="10" grpId="0" animBg="1"/>
      <p:bldP spid="11" grpId="0" animBg="1"/>
      <p:bldP spid="12" grpId="0" animBg="1"/>
      <p:bldP spid="13" grpId="0" animBg="1"/>
      <p:bldP spid="14" grpId="0" animBg="1"/>
      <p:bldP spid="15" grpId="0" animBg="1"/>
      <p:bldP spid="16" grpId="0" animBg="1"/>
      <p:bldP spid="17" grpId="0" animBg="1"/>
      <p:bldP spid="18" grpId="0" build="p"/>
      <p:bldP spid="19"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19058" cy="504056"/>
          </a:xfrm>
        </p:spPr>
        <p:txBody>
          <a:bodyPr>
            <a:normAutofit/>
          </a:bodyPr>
          <a:lstStyle/>
          <a:p>
            <a:pPr algn="ctr" rtl="1">
              <a:defRPr/>
            </a:pPr>
            <a:r>
              <a:rPr lang="fa-IR" sz="1800" b="1" dirty="0">
                <a:solidFill>
                  <a:schemeClr val="tx2"/>
                </a:solidFill>
                <a:latin typeface="Tahoma" pitchFamily="34" charset="0"/>
                <a:ea typeface="Tahoma" pitchFamily="34" charset="0"/>
                <a:cs typeface="Tahoma" pitchFamily="34" charset="0"/>
              </a:rPr>
              <a:t>وارد کردن تصاویر (</a:t>
            </a:r>
            <a:r>
              <a:rPr lang="en" sz="1800" b="1" i="0" u="none" dirty="0">
                <a:solidFill>
                  <a:schemeClr val="tx2"/>
                </a:solidFill>
                <a:latin typeface="Tahoma" pitchFamily="34" charset="0"/>
                <a:ea typeface="Tahoma" pitchFamily="34" charset="0"/>
                <a:cs typeface="Tahoma" pitchFamily="34" charset="0"/>
              </a:rPr>
              <a:t>Infoga bilder</a:t>
            </a:r>
            <a:r>
              <a:rPr lang="fa-IR" sz="1800" b="1" dirty="0">
                <a:solidFill>
                  <a:schemeClr val="tx2"/>
                </a:solidFill>
                <a:latin typeface="Tahoma" pitchFamily="34" charset="0"/>
                <a:ea typeface="Tahoma" pitchFamily="34" charset="0"/>
                <a:cs typeface="Tahoma" pitchFamily="34" charset="0"/>
              </a:rPr>
              <a:t>)</a:t>
            </a:r>
            <a:endParaRPr lang="en" sz="1800" b="1" dirty="0">
              <a:solidFill>
                <a:schemeClr val="tx2"/>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620688"/>
            <a:ext cx="8820472" cy="5301207"/>
          </a:xfrm>
        </p:spPr>
        <p:txBody>
          <a:bodyPr/>
          <a:lstStyle/>
          <a:p>
            <a:pPr algn="r" rtl="1">
              <a:defRPr/>
            </a:pPr>
            <a:r>
              <a:rPr lang="fa-IR" sz="1200" b="0" i="0" u="none" dirty="0">
                <a:latin typeface="Tahoma" pitchFamily="34" charset="0"/>
                <a:ea typeface="Tahoma" pitchFamily="34" charset="0"/>
                <a:cs typeface="Tahoma" pitchFamily="34" charset="0"/>
              </a:rPr>
              <a:t>روی </a:t>
            </a:r>
            <a:r>
              <a:rPr lang="en-US" sz="1200" b="1" i="0" u="none" dirty="0">
                <a:latin typeface="Tahoma" pitchFamily="34" charset="0"/>
                <a:ea typeface="Tahoma" pitchFamily="34" charset="0"/>
                <a:cs typeface="Tahoma" pitchFamily="34" charset="0"/>
              </a:rPr>
              <a:t>Insert</a:t>
            </a:r>
            <a:r>
              <a:rPr lang="fa-IR" sz="1200" b="1" i="0" u="none" dirty="0">
                <a:latin typeface="Tahoma" pitchFamily="34" charset="0"/>
                <a:ea typeface="Tahoma" pitchFamily="34" charset="0"/>
                <a:cs typeface="Tahoma" pitchFamily="34" charset="0"/>
              </a:rPr>
              <a:t> </a:t>
            </a:r>
            <a:r>
              <a:rPr lang="fa-IR" sz="1200" i="0" u="none" dirty="0">
                <a:latin typeface="Tahoma" pitchFamily="34" charset="0"/>
                <a:ea typeface="Tahoma" pitchFamily="34" charset="0"/>
                <a:cs typeface="Tahoma" pitchFamily="34" charset="0"/>
              </a:rPr>
              <a:t>کلیک کنید</a:t>
            </a:r>
            <a:r>
              <a:rPr lang="fa-IR" sz="1200" b="1" i="0" u="none" dirty="0">
                <a:latin typeface="Tahoma" pitchFamily="34" charset="0"/>
                <a:ea typeface="Tahoma" pitchFamily="34" charset="0"/>
                <a:cs typeface="Tahoma" pitchFamily="34" charset="0"/>
              </a:rPr>
              <a:t>. </a:t>
            </a:r>
            <a:r>
              <a:rPr lang="en-US" sz="1200" b="1" i="0" u="none" dirty="0">
                <a:latin typeface="Tahoma" pitchFamily="34" charset="0"/>
                <a:ea typeface="Tahoma" pitchFamily="34" charset="0"/>
                <a:cs typeface="Tahoma" pitchFamily="34" charset="0"/>
              </a:rPr>
              <a:t>Image</a:t>
            </a:r>
            <a:r>
              <a:rPr lang="fa-IR" sz="1200" b="1" i="0" u="none" dirty="0">
                <a:latin typeface="Tahoma" pitchFamily="34" charset="0"/>
                <a:ea typeface="Tahoma" pitchFamily="34" charset="0"/>
                <a:cs typeface="Tahoma" pitchFamily="34" charset="0"/>
              </a:rPr>
              <a:t> </a:t>
            </a:r>
            <a:r>
              <a:rPr lang="fa-IR" sz="1200" i="0" u="none" dirty="0">
                <a:latin typeface="Tahoma" pitchFamily="34" charset="0"/>
                <a:ea typeface="Tahoma" pitchFamily="34" charset="0"/>
                <a:cs typeface="Tahoma" pitchFamily="34" charset="0"/>
              </a:rPr>
              <a:t>را انتخاب کنید. </a:t>
            </a:r>
          </a:p>
          <a:p>
            <a:pPr algn="r" rtl="1">
              <a:defRPr/>
            </a:pPr>
            <a:r>
              <a:rPr lang="fa-IR" sz="1200" dirty="0">
                <a:latin typeface="Tahoma" pitchFamily="34" charset="0"/>
                <a:ea typeface="Tahoma" pitchFamily="34" charset="0"/>
                <a:cs typeface="Tahoma" pitchFamily="34" charset="0"/>
              </a:rPr>
              <a:t>یک کادر گفتگو باز می کند که شما می توانید در آن تصویری از کامپیوتر خود را انتخاب کنید، سپس روی </a:t>
            </a:r>
            <a:r>
              <a:rPr lang="en-US" sz="1200" dirty="0">
                <a:latin typeface="Tahoma" pitchFamily="34" charset="0"/>
                <a:ea typeface="Tahoma" pitchFamily="34" charset="0"/>
                <a:cs typeface="Tahoma" pitchFamily="34" charset="0"/>
              </a:rPr>
              <a:t>Insert</a:t>
            </a:r>
            <a:r>
              <a:rPr lang="fa-IR" sz="1200" dirty="0">
                <a:latin typeface="Tahoma" pitchFamily="34" charset="0"/>
                <a:ea typeface="Tahoma" pitchFamily="34" charset="0"/>
                <a:cs typeface="Tahoma" pitchFamily="34" charset="0"/>
              </a:rPr>
              <a:t> کلیک کنید. </a:t>
            </a:r>
            <a:endParaRPr lang="en" sz="1600" b="0" i="0" u="none" dirty="0">
              <a:latin typeface="Tahoma" pitchFamily="34" charset="0"/>
              <a:ea typeface="Tahoma" pitchFamily="34" charset="0"/>
              <a:cs typeface="Tahoma"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953836" y="2522335"/>
            <a:ext cx="3226754" cy="2000250"/>
          </a:xfrm>
          <a:prstGeom prst="rect">
            <a:avLst/>
          </a:prstGeom>
          <a:noFill/>
          <a:ln w="9525">
            <a:noFill/>
            <a:miter lim="800000"/>
            <a:headEnd/>
            <a:tailEnd/>
          </a:ln>
        </p:spPr>
      </p:pic>
      <p:sp>
        <p:nvSpPr>
          <p:cNvPr id="10" name="Up Arrow 9"/>
          <p:cNvSpPr/>
          <p:nvPr/>
        </p:nvSpPr>
        <p:spPr>
          <a:xfrm rot="5400000">
            <a:off x="3491880" y="3357562"/>
            <a:ext cx="214312" cy="357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dirty="0">
              <a:latin typeface="Adobe Garamond Pro" pitchFamily="18" charset="0"/>
            </a:endParaRPr>
          </a:p>
        </p:txBody>
      </p:sp>
      <p:sp>
        <p:nvSpPr>
          <p:cNvPr id="11" name="Right Arrow 10"/>
          <p:cNvSpPr/>
          <p:nvPr/>
        </p:nvSpPr>
        <p:spPr>
          <a:xfrm>
            <a:off x="7127776" y="5085184"/>
            <a:ext cx="714375"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dirty="0">
              <a:latin typeface="Adobe Garamond Pro" pitchFamily="18" charset="0"/>
            </a:endParaRPr>
          </a:p>
        </p:txBody>
      </p:sp>
      <p:grpSp>
        <p:nvGrpSpPr>
          <p:cNvPr id="6" name="Group 21"/>
          <p:cNvGrpSpPr>
            <a:grpSpLocks/>
          </p:cNvGrpSpPr>
          <p:nvPr/>
        </p:nvGrpSpPr>
        <p:grpSpPr bwMode="auto">
          <a:xfrm>
            <a:off x="1102871" y="1556792"/>
            <a:ext cx="6499866" cy="965543"/>
            <a:chOff x="508968" y="1137670"/>
            <a:chExt cx="6499911" cy="965815"/>
          </a:xfrm>
        </p:grpSpPr>
        <p:pic>
          <p:nvPicPr>
            <p:cNvPr id="29719"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79459" y="1468365"/>
              <a:ext cx="6429420" cy="635120"/>
            </a:xfrm>
            <a:prstGeom prst="rect">
              <a:avLst/>
            </a:prstGeom>
            <a:noFill/>
            <a:ln w="9525">
              <a:noFill/>
              <a:miter lim="800000"/>
              <a:headEnd/>
              <a:tailEnd/>
            </a:ln>
          </p:spPr>
        </p:pic>
        <p:sp>
          <p:nvSpPr>
            <p:cNvPr id="20" name="Rounded Rectangle 19"/>
            <p:cNvSpPr/>
            <p:nvPr/>
          </p:nvSpPr>
          <p:spPr>
            <a:xfrm>
              <a:off x="508968" y="1137670"/>
              <a:ext cx="1571636" cy="2143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r>
                <a:rPr lang="en" sz="1200" b="0" i="0" u="none" dirty="0">
                  <a:solidFill>
                    <a:schemeClr val="tx1"/>
                  </a:solidFill>
                  <a:latin typeface="Tahoma" pitchFamily="34" charset="0"/>
                  <a:ea typeface="Tahoma" pitchFamily="34" charset="0"/>
                  <a:cs typeface="Tahoma" pitchFamily="34" charset="0"/>
                </a:rPr>
                <a:t> </a:t>
              </a:r>
              <a:r>
                <a:rPr lang="en" sz="1200" b="1" i="0" u="none" dirty="0">
                  <a:solidFill>
                    <a:schemeClr val="tx1"/>
                  </a:solidFill>
                  <a:latin typeface="Tahoma" pitchFamily="34" charset="0"/>
                  <a:ea typeface="Tahoma" pitchFamily="34" charset="0"/>
                  <a:cs typeface="Tahoma" pitchFamily="34" charset="0"/>
                </a:rPr>
                <a:t>Word 2016</a:t>
              </a:r>
              <a:endParaRPr lang="en" sz="1200" dirty="0">
                <a:solidFill>
                  <a:schemeClr val="tx1"/>
                </a:solidFill>
                <a:latin typeface="Tahoma" pitchFamily="34" charset="0"/>
                <a:ea typeface="Tahoma" pitchFamily="34" charset="0"/>
                <a:cs typeface="Tahoma" pitchFamily="34" charset="0"/>
              </a:endParaRPr>
            </a:p>
          </p:txBody>
        </p:sp>
      </p:grpSp>
      <p:sp>
        <p:nvSpPr>
          <p:cNvPr id="12" name="Oval 11"/>
          <p:cNvSpPr/>
          <p:nvPr/>
        </p:nvSpPr>
        <p:spPr>
          <a:xfrm>
            <a:off x="2195736" y="1950835"/>
            <a:ext cx="428625" cy="571500"/>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uiExpand="1" animBg="1"/>
      <p:bldP spid="11" grpId="0" uiExpand="1" animBg="1"/>
      <p:bldP spid="12" grpId="0" uiExpan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40" y="134916"/>
            <a:ext cx="8586788" cy="404813"/>
          </a:xfrm>
        </p:spPr>
        <p:txBody>
          <a:bodyPr>
            <a:normAutofit/>
          </a:bodyPr>
          <a:lstStyle/>
          <a:p>
            <a:pPr rtl="1">
              <a:defRPr/>
            </a:pPr>
            <a:r>
              <a:rPr lang="fa-IR" sz="1800" b="0" i="0" u="none" dirty="0">
                <a:solidFill>
                  <a:schemeClr val="tx2"/>
                </a:solidFill>
                <a:latin typeface="Tahoma" pitchFamily="34" charset="0"/>
                <a:ea typeface="Tahoma" pitchFamily="34" charset="0"/>
                <a:cs typeface="Tahoma" pitchFamily="34" charset="0"/>
              </a:rPr>
              <a:t>وارد کردن اشکال یا وردآرت در سند (</a:t>
            </a:r>
            <a:r>
              <a:rPr lang="en" sz="1800" b="0" i="0" u="none" dirty="0">
                <a:solidFill>
                  <a:schemeClr val="tx2"/>
                </a:solidFill>
                <a:latin typeface="Tahoma" pitchFamily="34" charset="0"/>
                <a:ea typeface="Tahoma" pitchFamily="34" charset="0"/>
                <a:cs typeface="Tahoma" pitchFamily="34" charset="0"/>
              </a:rPr>
              <a:t>Inserting shapes or WordArt in documents</a:t>
            </a:r>
            <a:r>
              <a:rPr lang="fa-IR" sz="1800" b="0" i="0" u="none" dirty="0">
                <a:solidFill>
                  <a:schemeClr val="tx2"/>
                </a:solidFill>
                <a:latin typeface="Tahoma" pitchFamily="34" charset="0"/>
                <a:ea typeface="Tahoma" pitchFamily="34" charset="0"/>
                <a:cs typeface="Tahoma" pitchFamily="34" charset="0"/>
              </a:rPr>
              <a:t>)</a:t>
            </a:r>
            <a:endParaRPr lang="en" sz="1800" dirty="0">
              <a:solidFill>
                <a:schemeClr val="tx2"/>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895337" y="686652"/>
            <a:ext cx="5832475" cy="5012581"/>
          </a:xfrm>
        </p:spPr>
        <p:txBody>
          <a:bodyPr>
            <a:normAutofit fontScale="92500" lnSpcReduction="10000"/>
          </a:bodyPr>
          <a:lstStyle/>
          <a:p>
            <a:pPr algn="r" rtl="1">
              <a:buNone/>
              <a:defRPr/>
            </a:pPr>
            <a:r>
              <a:rPr lang="fa-IR" sz="1400" b="0" i="0" u="none" dirty="0">
                <a:latin typeface="Tahoma" pitchFamily="34" charset="0"/>
                <a:ea typeface="Tahoma" pitchFamily="34" charset="0"/>
                <a:cs typeface="Tahoma" pitchFamily="34" charset="0"/>
              </a:rPr>
              <a:t>از آن برای افزودن شکل یا ترکیب چند شکل استفاده می شود. روی منوی </a:t>
            </a:r>
            <a:r>
              <a:rPr lang="en-US" sz="1400" b="1" i="0" u="none" dirty="0">
                <a:latin typeface="Tahoma" pitchFamily="34" charset="0"/>
                <a:ea typeface="Tahoma" pitchFamily="34" charset="0"/>
                <a:cs typeface="Tahoma" pitchFamily="34" charset="0"/>
              </a:rPr>
              <a:t>Ins</a:t>
            </a:r>
            <a:r>
              <a:rPr lang="en-US" sz="1400" b="1" dirty="0">
                <a:latin typeface="Tahoma" pitchFamily="34" charset="0"/>
                <a:ea typeface="Tahoma" pitchFamily="34" charset="0"/>
                <a:cs typeface="Tahoma" pitchFamily="34" charset="0"/>
              </a:rPr>
              <a:t>ert</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کلیک کنید و </a:t>
            </a:r>
            <a:r>
              <a:rPr lang="en-US" sz="1400" b="1" dirty="0">
                <a:latin typeface="Tahoma" pitchFamily="34" charset="0"/>
                <a:ea typeface="Tahoma" pitchFamily="34" charset="0"/>
                <a:cs typeface="Tahoma" pitchFamily="34" charset="0"/>
              </a:rPr>
              <a:t>Shapes</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انتخاب کنید. شما می توانید از بین خطوط، اشکال هندسی استاندارد، پیکان ها و غیره انتخاب کنید. </a:t>
            </a:r>
            <a:endParaRPr lang="en" sz="1400" b="1"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r>
              <a:rPr lang="fa-IR" sz="1400" dirty="0">
                <a:latin typeface="Tahoma" pitchFamily="34" charset="0"/>
                <a:ea typeface="Tahoma" pitchFamily="34" charset="0"/>
                <a:cs typeface="Tahoma" pitchFamily="34" charset="0"/>
              </a:rPr>
              <a:t>امکان تغییر اندازه یک شکل از طریق شناور کردن ماوس در حاشیه شکل وجود دارد. وقتی نشانگر ماوس تبدیل به پیکان دوبل شد، می توانید شکل را کشیده و بزرگ تر و کوچکتر کنید. </a:t>
            </a: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r>
              <a:rPr lang="fa-IR" sz="1400" dirty="0">
                <a:latin typeface="Tahoma" pitchFamily="34" charset="0"/>
                <a:ea typeface="Tahoma" pitchFamily="34" charset="0"/>
                <a:cs typeface="Tahoma" pitchFamily="34" charset="0"/>
              </a:rPr>
              <a:t>از منوی </a:t>
            </a:r>
            <a:r>
              <a:rPr lang="en-US" sz="1400" b="1" dirty="0" err="1">
                <a:latin typeface="Tahoma" pitchFamily="34" charset="0"/>
                <a:ea typeface="Tahoma" pitchFamily="34" charset="0"/>
                <a:cs typeface="Tahoma" pitchFamily="34" charset="0"/>
              </a:rPr>
              <a:t>Infoga</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استفاده کرده و </a:t>
            </a:r>
            <a:r>
              <a:rPr lang="en-US" sz="1400" b="1" dirty="0">
                <a:latin typeface="Tahoma" pitchFamily="34" charset="0"/>
                <a:ea typeface="Tahoma" pitchFamily="34" charset="0"/>
                <a:cs typeface="Tahoma" pitchFamily="34" charset="0"/>
              </a:rPr>
              <a:t>WordArt</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انتخاب کنید و متن تزئینی به یک سند اضافه کنید. </a:t>
            </a: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endParaRPr lang="fa-IR" sz="1400" dirty="0">
              <a:latin typeface="Tahoma" pitchFamily="34" charset="0"/>
              <a:ea typeface="Tahoma" pitchFamily="34" charset="0"/>
              <a:cs typeface="Tahoma" pitchFamily="34" charset="0"/>
            </a:endParaRPr>
          </a:p>
          <a:p>
            <a:pPr algn="r" rtl="1">
              <a:defRPr/>
            </a:pPr>
            <a:r>
              <a:rPr lang="fa-IR" sz="1400" dirty="0">
                <a:latin typeface="Tahoma" pitchFamily="34" charset="0"/>
                <a:ea typeface="Tahoma" pitchFamily="34" charset="0"/>
                <a:cs typeface="Tahoma" pitchFamily="34" charset="0"/>
              </a:rPr>
              <a:t>مدل های آماده را باز می کند که می توانید از بین آن ها انتخاب کنید. </a:t>
            </a:r>
          </a:p>
          <a:p>
            <a:pPr algn="r" rtl="1">
              <a:defRPr/>
            </a:pPr>
            <a:r>
              <a:rPr lang="fa-IR" sz="1400" dirty="0">
                <a:latin typeface="Tahoma" pitchFamily="34" charset="0"/>
                <a:ea typeface="Tahoma" pitchFamily="34" charset="0"/>
                <a:cs typeface="Tahoma" pitchFamily="34" charset="0"/>
              </a:rPr>
              <a:t>می توانید با استفاده از گزینه های ابزار که بصورت خودکار موقع انتخاب یا ورود </a:t>
            </a:r>
            <a:r>
              <a:rPr lang="en-US" sz="1400" dirty="0">
                <a:latin typeface="Tahoma" pitchFamily="34" charset="0"/>
                <a:ea typeface="Tahoma" pitchFamily="34" charset="0"/>
                <a:cs typeface="Tahoma" pitchFamily="34" charset="0"/>
              </a:rPr>
              <a:t>WordArt</a:t>
            </a:r>
            <a:r>
              <a:rPr lang="fa-IR" sz="1400" dirty="0">
                <a:latin typeface="Tahoma" pitchFamily="34" charset="0"/>
                <a:ea typeface="Tahoma" pitchFamily="34" charset="0"/>
                <a:cs typeface="Tahoma" pitchFamily="34" charset="0"/>
              </a:rPr>
              <a:t> ایجاد می شود، در </a:t>
            </a:r>
            <a:r>
              <a:rPr lang="en-US" sz="1400" dirty="0">
                <a:latin typeface="Tahoma" pitchFamily="34" charset="0"/>
                <a:ea typeface="Tahoma" pitchFamily="34" charset="0"/>
                <a:cs typeface="Tahoma" pitchFamily="34" charset="0"/>
              </a:rPr>
              <a:t>WordArt</a:t>
            </a:r>
            <a:r>
              <a:rPr lang="fa-IR" sz="1400" dirty="0">
                <a:latin typeface="Tahoma" pitchFamily="34" charset="0"/>
                <a:ea typeface="Tahoma" pitchFamily="34" charset="0"/>
                <a:cs typeface="Tahoma" pitchFamily="34" charset="0"/>
              </a:rPr>
              <a:t> موجود تغییراتی مثل انداز فوت و رنگ متن بدهید. یا با استفاده از ماوس روی شکل کلیک راست کنید و </a:t>
            </a:r>
            <a:r>
              <a:rPr lang="en-US" sz="1400" b="1" dirty="0">
                <a:latin typeface="Tahoma" pitchFamily="34" charset="0"/>
                <a:ea typeface="Tahoma" pitchFamily="34" charset="0"/>
                <a:cs typeface="Tahoma" pitchFamily="34" charset="0"/>
              </a:rPr>
              <a:t>Format Auto Shape</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انتخاب کنید. </a:t>
            </a:r>
            <a:endParaRPr lang="en" sz="1400" dirty="0"/>
          </a:p>
        </p:txBody>
      </p:sp>
      <p:pic>
        <p:nvPicPr>
          <p:cNvPr id="3075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86543" y="1334569"/>
            <a:ext cx="6697663" cy="661437"/>
          </a:xfrm>
          <a:prstGeom prst="rect">
            <a:avLst/>
          </a:prstGeom>
          <a:noFill/>
          <a:ln w="9525">
            <a:noFill/>
            <a:miter lim="800000"/>
            <a:headEnd/>
            <a:tailEnd/>
          </a:ln>
        </p:spPr>
      </p:pic>
      <p:sp>
        <p:nvSpPr>
          <p:cNvPr id="32" name="Oval 31"/>
          <p:cNvSpPr/>
          <p:nvPr/>
        </p:nvSpPr>
        <p:spPr>
          <a:xfrm>
            <a:off x="1763688" y="1558057"/>
            <a:ext cx="431824" cy="358775"/>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sp>
        <p:nvSpPr>
          <p:cNvPr id="33" name="Oval 32"/>
          <p:cNvSpPr/>
          <p:nvPr/>
        </p:nvSpPr>
        <p:spPr>
          <a:xfrm>
            <a:off x="5076056" y="1570016"/>
            <a:ext cx="540817" cy="346816"/>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grpSp>
        <p:nvGrpSpPr>
          <p:cNvPr id="6" name="Group 57"/>
          <p:cNvGrpSpPr>
            <a:grpSpLocks/>
          </p:cNvGrpSpPr>
          <p:nvPr/>
        </p:nvGrpSpPr>
        <p:grpSpPr bwMode="auto">
          <a:xfrm>
            <a:off x="34205" y="1996006"/>
            <a:ext cx="3601169" cy="3132137"/>
            <a:chOff x="4067945" y="1700808"/>
            <a:chExt cx="3600407" cy="3132211"/>
          </a:xfrm>
        </p:grpSpPr>
        <p:pic>
          <p:nvPicPr>
            <p:cNvPr id="30754" name="Picture 36" descr="fig2.JPG"/>
            <p:cNvPicPr>
              <a:picLocks noChangeAspect="1"/>
            </p:cNvPicPr>
            <p:nvPr/>
          </p:nvPicPr>
          <p:blipFill>
            <a:blip r:embed="rId3" cstate="print"/>
            <a:srcRect/>
            <a:stretch>
              <a:fillRect/>
            </a:stretch>
          </p:blipFill>
          <p:spPr bwMode="auto">
            <a:xfrm>
              <a:off x="4067945" y="1700808"/>
              <a:ext cx="1872208" cy="3132211"/>
            </a:xfrm>
            <a:prstGeom prst="rect">
              <a:avLst/>
            </a:prstGeom>
            <a:noFill/>
            <a:ln w="9525">
              <a:noFill/>
              <a:miter lim="800000"/>
              <a:headEnd/>
              <a:tailEnd/>
            </a:ln>
          </p:spPr>
        </p:pic>
        <p:sp>
          <p:nvSpPr>
            <p:cNvPr id="30755" name="AutoShape 14"/>
            <p:cNvSpPr>
              <a:spLocks noChangeArrowheads="1"/>
            </p:cNvSpPr>
            <p:nvPr/>
          </p:nvSpPr>
          <p:spPr bwMode="auto">
            <a:xfrm>
              <a:off x="5940152" y="2132855"/>
              <a:ext cx="1728200" cy="604393"/>
            </a:xfrm>
            <a:prstGeom prst="wedgeRoundRectCallout">
              <a:avLst>
                <a:gd name="adj1" fmla="val -54889"/>
                <a:gd name="adj2" fmla="val 104755"/>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050" b="1" i="0" u="none" dirty="0">
                  <a:latin typeface="Tahoma" pitchFamily="34" charset="0"/>
                  <a:ea typeface="Tahoma" pitchFamily="34" charset="0"/>
                  <a:cs typeface="Tahoma" pitchFamily="34" charset="0"/>
                </a:rPr>
                <a:t>انتخاب اشکالی که می خواهید وارد سند کنید</a:t>
              </a:r>
              <a:endParaRPr lang="en" sz="1050" b="1" dirty="0">
                <a:latin typeface="Tahoma" pitchFamily="34" charset="0"/>
                <a:ea typeface="Tahoma" pitchFamily="34" charset="0"/>
                <a:cs typeface="Tahoma" pitchFamily="34" charset="0"/>
              </a:endParaRPr>
            </a:p>
          </p:txBody>
        </p:sp>
      </p:grpSp>
      <p:pic>
        <p:nvPicPr>
          <p:cNvPr id="51" name="Picture 5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7467177" y="2377080"/>
            <a:ext cx="1304821" cy="1801691"/>
          </a:xfrm>
          <a:prstGeom prst="rect">
            <a:avLst/>
          </a:prstGeom>
          <a:noFill/>
          <a:ln w="9525">
            <a:noFill/>
            <a:miter lim="800000"/>
            <a:headEnd/>
            <a:tailEnd/>
          </a:ln>
        </p:spPr>
      </p:pic>
      <p:pic>
        <p:nvPicPr>
          <p:cNvPr id="52" name="Picture 51"/>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362825" y="4669812"/>
            <a:ext cx="1781175" cy="687024"/>
          </a:xfrm>
          <a:prstGeom prst="rect">
            <a:avLst/>
          </a:prstGeom>
          <a:noFill/>
          <a:ln w="9525">
            <a:noFill/>
            <a:miter lim="800000"/>
            <a:headEnd/>
            <a:tailEnd/>
          </a:ln>
        </p:spPr>
      </p:pic>
      <p:sp>
        <p:nvSpPr>
          <p:cNvPr id="53" name="AutoShape 14"/>
          <p:cNvSpPr>
            <a:spLocks noChangeArrowheads="1"/>
          </p:cNvSpPr>
          <p:nvPr/>
        </p:nvSpPr>
        <p:spPr bwMode="auto">
          <a:xfrm>
            <a:off x="7336503" y="1124744"/>
            <a:ext cx="1566168" cy="792088"/>
          </a:xfrm>
          <a:prstGeom prst="wedgeRoundRectCallout">
            <a:avLst>
              <a:gd name="adj1" fmla="val 23733"/>
              <a:gd name="adj2" fmla="val 88729"/>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100" b="1" i="0" u="none" dirty="0">
                <a:latin typeface="Tahoma" pitchFamily="34" charset="0"/>
                <a:ea typeface="Tahoma" pitchFamily="34" charset="0"/>
                <a:cs typeface="Tahoma" pitchFamily="34" charset="0"/>
              </a:rPr>
              <a:t>انتخاب متون تزئینی برای یک سند</a:t>
            </a:r>
            <a:endParaRPr lang="en" sz="1100" b="1" i="0" u="none" dirty="0">
              <a:latin typeface="Tahoma" pitchFamily="34" charset="0"/>
              <a:ea typeface="Tahoma" pitchFamily="34" charset="0"/>
              <a:cs typeface="Tahoma" pitchFamily="34" charset="0"/>
            </a:endParaRPr>
          </a:p>
        </p:txBody>
      </p:sp>
      <p:sp>
        <p:nvSpPr>
          <p:cNvPr id="54" name="AutoShape 14"/>
          <p:cNvSpPr>
            <a:spLocks noChangeArrowheads="1"/>
          </p:cNvSpPr>
          <p:nvPr/>
        </p:nvSpPr>
        <p:spPr bwMode="auto">
          <a:xfrm>
            <a:off x="7668344" y="5523323"/>
            <a:ext cx="1368152" cy="496597"/>
          </a:xfrm>
          <a:prstGeom prst="wedgeRoundRectCallout">
            <a:avLst>
              <a:gd name="adj1" fmla="val -13196"/>
              <a:gd name="adj2" fmla="val -148719"/>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050" b="1" i="0" u="none" dirty="0">
                <a:solidFill>
                  <a:schemeClr val="bg1"/>
                </a:solidFill>
                <a:latin typeface="Tahoma" pitchFamily="34" charset="0"/>
                <a:ea typeface="Tahoma" pitchFamily="34" charset="0"/>
                <a:cs typeface="Tahoma" pitchFamily="34" charset="0"/>
              </a:rPr>
              <a:t>متن را اینجا بنویسید</a:t>
            </a:r>
            <a:endParaRPr lang="en" sz="1050" b="1" i="0" u="none" dirty="0">
              <a:latin typeface="Tahoma" pitchFamily="34" charset="0"/>
              <a:ea typeface="Tahoma" pitchFamily="34" charset="0"/>
              <a:cs typeface="Tahoma" pitchFamily="34" charset="0"/>
            </a:endParaRPr>
          </a:p>
        </p:txBody>
      </p:sp>
      <p:sp>
        <p:nvSpPr>
          <p:cNvPr id="22557" name="WordArt 29"/>
          <p:cNvSpPr>
            <a:spLocks noChangeArrowheads="1" noChangeShapeType="1" noTextEdit="1"/>
          </p:cNvSpPr>
          <p:nvPr/>
        </p:nvSpPr>
        <p:spPr bwMode="auto">
          <a:xfrm>
            <a:off x="2977589" y="3562074"/>
            <a:ext cx="3073400" cy="720725"/>
          </a:xfrm>
          <a:prstGeom prst="rect">
            <a:avLst/>
          </a:prstGeom>
        </p:spPr>
        <p:txBody>
          <a:bodyPr wrap="none" fromWordArt="1">
            <a:prstTxWarp prst="textDeflate">
              <a:avLst>
                <a:gd name="adj" fmla="val 36554"/>
              </a:avLst>
            </a:prstTxWarp>
          </a:bodyPr>
          <a:lstStyle/>
          <a:p>
            <a:pPr algn="ctr" rtl="0"/>
            <a:r>
              <a:rPr lang="en" sz="3600" b="0" i="0" u="none" kern="10" dirty="0">
                <a:ln w="9525">
                  <a:solidFill>
                    <a:srgbClr val="000000"/>
                  </a:solidFill>
                  <a:round/>
                  <a:headEnd/>
                  <a:tailEnd/>
                </a:ln>
                <a:solidFill>
                  <a:srgbClr val="000000"/>
                </a:solidFill>
                <a:latin typeface="Tahoma" pitchFamily="34" charset="0"/>
                <a:ea typeface="Tahoma" pitchFamily="34" charset="0"/>
                <a:cs typeface="Tahoma" pitchFamily="34" charset="0"/>
              </a:rPr>
              <a:t>Maria</a:t>
            </a:r>
            <a:endParaRPr lang="en" sz="3600" kern="10" dirty="0">
              <a:ln w="9525">
                <a:solidFill>
                  <a:srgbClr val="000000"/>
                </a:solidFill>
                <a:round/>
                <a:headEnd/>
                <a:tailEnd/>
              </a:ln>
              <a:solidFill>
                <a:srgbClr val="00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arn(inVertical)">
                                      <p:cBhvr>
                                        <p:cTn id="17" dur="500"/>
                                        <p:tgtEl>
                                          <p:spTgt spid="3">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4" end="14"/>
                                            </p:txEl>
                                          </p:spTgt>
                                        </p:tgtEl>
                                        <p:attrNameLst>
                                          <p:attrName>style.visibility</p:attrName>
                                        </p:attrNameLst>
                                      </p:cBhvr>
                                      <p:to>
                                        <p:strVal val="visible"/>
                                      </p:to>
                                    </p:set>
                                    <p:animEffect transition="in" filter="barn(inVertical)">
                                      <p:cBhvr>
                                        <p:cTn id="22" dur="500"/>
                                        <p:tgtEl>
                                          <p:spTgt spid="3">
                                            <p:txEl>
                                              <p:pRg st="14" end="1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animEffect transition="in" filter="barn(inVertical)">
                                      <p:cBhvr>
                                        <p:cTn id="27" dur="500"/>
                                        <p:tgtEl>
                                          <p:spTgt spid="3">
                                            <p:txEl>
                                              <p:pRg st="15" end="1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barn(inVertical)">
                                      <p:cBhvr>
                                        <p:cTn id="32" dur="500"/>
                                        <p:tgtEl>
                                          <p:spTgt spid="3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additive="base">
                                        <p:cTn id="43" dur="500" fill="hold"/>
                                        <p:tgtEl>
                                          <p:spTgt spid="33"/>
                                        </p:tgtEl>
                                        <p:attrNameLst>
                                          <p:attrName>ppt_x</p:attrName>
                                        </p:attrNameLst>
                                      </p:cBhvr>
                                      <p:tavLst>
                                        <p:tav tm="0">
                                          <p:val>
                                            <p:strVal val="#ppt_x"/>
                                          </p:val>
                                        </p:tav>
                                        <p:tav tm="100000">
                                          <p:val>
                                            <p:strVal val="#ppt_x"/>
                                          </p:val>
                                        </p:tav>
                                      </p:tavLst>
                                    </p:anim>
                                    <p:anim calcmode="lin" valueType="num">
                                      <p:cBhvr additive="base">
                                        <p:cTn id="4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linds(horizontal)">
                                      <p:cBhvr>
                                        <p:cTn id="49" dur="500"/>
                                        <p:tgtEl>
                                          <p:spTgt spid="51"/>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blinds(horizontal)">
                                      <p:cBhvr>
                                        <p:cTn id="52" dur="500"/>
                                        <p:tgtEl>
                                          <p:spTgt spid="53"/>
                                        </p:tgtEl>
                                      </p:cBhvr>
                                    </p:animEffect>
                                  </p:childTnLst>
                                </p:cTn>
                              </p:par>
                              <p:par>
                                <p:cTn id="53" presetID="3" presetClass="entr" presetSubtype="10" fill="hold" nodeType="withEffect">
                                  <p:stCondLst>
                                    <p:cond delay="0"/>
                                  </p:stCondLst>
                                  <p:childTnLst>
                                    <p:set>
                                      <p:cBhvr>
                                        <p:cTn id="54" dur="1" fill="hold">
                                          <p:stCondLst>
                                            <p:cond delay="0"/>
                                          </p:stCondLst>
                                        </p:cTn>
                                        <p:tgtEl>
                                          <p:spTgt spid="52"/>
                                        </p:tgtEl>
                                        <p:attrNameLst>
                                          <p:attrName>style.visibility</p:attrName>
                                        </p:attrNameLst>
                                      </p:cBhvr>
                                      <p:to>
                                        <p:strVal val="visible"/>
                                      </p:to>
                                    </p:set>
                                    <p:animEffect transition="in" filter="blinds(horizontal)">
                                      <p:cBhvr>
                                        <p:cTn id="55" dur="500"/>
                                        <p:tgtEl>
                                          <p:spTgt spid="5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blinds(horizontal)">
                                      <p:cBhvr>
                                        <p:cTn id="60" dur="500"/>
                                        <p:tgtEl>
                                          <p:spTgt spid="5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xit" presetSubtype="10" fill="hold" nodeType="clickEffect">
                                  <p:stCondLst>
                                    <p:cond delay="0"/>
                                  </p:stCondLst>
                                  <p:childTnLst>
                                    <p:animEffect transition="out" filter="blinds(horizontal)">
                                      <p:cBhvr>
                                        <p:cTn id="64" dur="500"/>
                                        <p:tgtEl>
                                          <p:spTgt spid="51"/>
                                        </p:tgtEl>
                                      </p:cBhvr>
                                    </p:animEffect>
                                    <p:set>
                                      <p:cBhvr>
                                        <p:cTn id="65" dur="1" fill="hold">
                                          <p:stCondLst>
                                            <p:cond delay="499"/>
                                          </p:stCondLst>
                                        </p:cTn>
                                        <p:tgtEl>
                                          <p:spTgt spid="51"/>
                                        </p:tgtEl>
                                        <p:attrNameLst>
                                          <p:attrName>style.visibility</p:attrName>
                                        </p:attrNameLst>
                                      </p:cBhvr>
                                      <p:to>
                                        <p:strVal val="hidden"/>
                                      </p:to>
                                    </p:set>
                                  </p:childTnLst>
                                </p:cTn>
                              </p:par>
                              <p:par>
                                <p:cTn id="66" presetID="3" presetClass="exit" presetSubtype="10" fill="hold" grpId="1" nodeType="withEffect">
                                  <p:stCondLst>
                                    <p:cond delay="0"/>
                                  </p:stCondLst>
                                  <p:childTnLst>
                                    <p:animEffect transition="out" filter="blinds(horizontal)">
                                      <p:cBhvr>
                                        <p:cTn id="67" dur="500"/>
                                        <p:tgtEl>
                                          <p:spTgt spid="53"/>
                                        </p:tgtEl>
                                      </p:cBhvr>
                                    </p:animEffect>
                                    <p:set>
                                      <p:cBhvr>
                                        <p:cTn id="68" dur="1" fill="hold">
                                          <p:stCondLst>
                                            <p:cond delay="499"/>
                                          </p:stCondLst>
                                        </p:cTn>
                                        <p:tgtEl>
                                          <p:spTgt spid="53"/>
                                        </p:tgtEl>
                                        <p:attrNameLst>
                                          <p:attrName>style.visibility</p:attrName>
                                        </p:attrNameLst>
                                      </p:cBhvr>
                                      <p:to>
                                        <p:strVal val="hidden"/>
                                      </p:to>
                                    </p:set>
                                  </p:childTnLst>
                                </p:cTn>
                              </p:par>
                              <p:par>
                                <p:cTn id="69" presetID="3" presetClass="exit" presetSubtype="10" fill="hold" nodeType="withEffect">
                                  <p:stCondLst>
                                    <p:cond delay="0"/>
                                  </p:stCondLst>
                                  <p:childTnLst>
                                    <p:animEffect transition="out" filter="blinds(horizontal)">
                                      <p:cBhvr>
                                        <p:cTn id="70" dur="500"/>
                                        <p:tgtEl>
                                          <p:spTgt spid="52"/>
                                        </p:tgtEl>
                                      </p:cBhvr>
                                    </p:animEffect>
                                    <p:set>
                                      <p:cBhvr>
                                        <p:cTn id="71" dur="1" fill="hold">
                                          <p:stCondLst>
                                            <p:cond delay="499"/>
                                          </p:stCondLst>
                                        </p:cTn>
                                        <p:tgtEl>
                                          <p:spTgt spid="52"/>
                                        </p:tgtEl>
                                        <p:attrNameLst>
                                          <p:attrName>style.visibility</p:attrName>
                                        </p:attrNameLst>
                                      </p:cBhvr>
                                      <p:to>
                                        <p:strVal val="hidden"/>
                                      </p:to>
                                    </p:set>
                                  </p:childTnLst>
                                </p:cTn>
                              </p:par>
                              <p:par>
                                <p:cTn id="72" presetID="3" presetClass="exit" presetSubtype="10" fill="hold" grpId="1" nodeType="withEffect">
                                  <p:stCondLst>
                                    <p:cond delay="0"/>
                                  </p:stCondLst>
                                  <p:childTnLst>
                                    <p:animEffect transition="out" filter="blinds(horizontal)">
                                      <p:cBhvr>
                                        <p:cTn id="73" dur="500"/>
                                        <p:tgtEl>
                                          <p:spTgt spid="54"/>
                                        </p:tgtEl>
                                      </p:cBhvr>
                                    </p:animEffect>
                                    <p:set>
                                      <p:cBhvr>
                                        <p:cTn id="74" dur="1" fill="hold">
                                          <p:stCondLst>
                                            <p:cond delay="499"/>
                                          </p:stCondLst>
                                        </p:cTn>
                                        <p:tgtEl>
                                          <p:spTgt spid="54"/>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22557"/>
                                        </p:tgtEl>
                                        <p:attrNameLst>
                                          <p:attrName>style.visibility</p:attrName>
                                        </p:attrNameLst>
                                      </p:cBhvr>
                                      <p:to>
                                        <p:strVal val="visible"/>
                                      </p:to>
                                    </p:set>
                                    <p:animEffect transition="in" filter="blinds(horizontal)">
                                      <p:cBhvr>
                                        <p:cTn id="79" dur="500"/>
                                        <p:tgtEl>
                                          <p:spTgt spid="22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53" grpId="0" animBg="1"/>
      <p:bldP spid="53" grpId="1" animBg="1"/>
      <p:bldP spid="54" grpId="0" animBg="1"/>
      <p:bldP spid="54" grpId="1" animBg="1"/>
      <p:bldP spid="225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64"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0251" y="1844824"/>
            <a:ext cx="6311752" cy="1681710"/>
          </a:xfrm>
          <a:prstGeom prst="rect">
            <a:avLst/>
          </a:prstGeom>
          <a:noFill/>
          <a:ln w="9525">
            <a:noFill/>
            <a:miter lim="800000"/>
            <a:headEnd/>
            <a:tailEnd/>
          </a:ln>
        </p:spPr>
      </p:pic>
      <p:sp>
        <p:nvSpPr>
          <p:cNvPr id="2" name="Title 1"/>
          <p:cNvSpPr>
            <a:spLocks noGrp="1"/>
          </p:cNvSpPr>
          <p:nvPr>
            <p:ph type="title"/>
          </p:nvPr>
        </p:nvSpPr>
        <p:spPr>
          <a:xfrm>
            <a:off x="971600" y="260648"/>
            <a:ext cx="7467600" cy="571500"/>
          </a:xfrm>
        </p:spPr>
        <p:txBody>
          <a:bodyPr>
            <a:noAutofit/>
          </a:bodyPr>
          <a:lstStyle/>
          <a:p>
            <a:pPr rtl="0">
              <a:defRPr/>
            </a:pPr>
            <a:r>
              <a:rPr lang="fa-IR" sz="4000" b="0" i="0" u="none" dirty="0">
                <a:solidFill>
                  <a:schemeClr val="tx2"/>
                </a:solidFill>
                <a:latin typeface="Tahoma" pitchFamily="34" charset="0"/>
                <a:ea typeface="Tahoma" pitchFamily="34" charset="0"/>
                <a:cs typeface="Tahoma" pitchFamily="34" charset="0"/>
              </a:rPr>
              <a:t>افزودن شماره صفحه</a:t>
            </a:r>
            <a:endParaRPr lang="en" sz="4000" dirty="0">
              <a:solidFill>
                <a:schemeClr val="tx2"/>
              </a:solidFill>
              <a:latin typeface="Tahoma" pitchFamily="34" charset="0"/>
              <a:ea typeface="Tahoma" pitchFamily="34" charset="0"/>
              <a:cs typeface="Tahoma" pitchFamily="34" charset="0"/>
            </a:endParaRPr>
          </a:p>
        </p:txBody>
      </p:sp>
      <p:sp>
        <p:nvSpPr>
          <p:cNvPr id="18" name="Rectangle 6"/>
          <p:cNvSpPr>
            <a:spLocks noGrp="1" noChangeArrowheads="1"/>
          </p:cNvSpPr>
          <p:nvPr>
            <p:ph idx="1"/>
          </p:nvPr>
        </p:nvSpPr>
        <p:spPr>
          <a:xfrm>
            <a:off x="2051720" y="1180514"/>
            <a:ext cx="6192837" cy="5056798"/>
          </a:xfrm>
        </p:spPr>
        <p:txBody>
          <a:bodyPr>
            <a:normAutofit/>
          </a:bodyPr>
          <a:lstStyle/>
          <a:p>
            <a:pPr algn="r" rtl="1">
              <a:defRPr/>
            </a:pPr>
            <a:r>
              <a:rPr lang="fa-IR" sz="1600" b="0" i="0" u="none" dirty="0">
                <a:latin typeface="Tahoma" pitchFamily="34" charset="0"/>
                <a:ea typeface="Tahoma" pitchFamily="34" charset="0"/>
                <a:cs typeface="Tahoma" pitchFamily="34" charset="0"/>
              </a:rPr>
              <a:t>روی منوی </a:t>
            </a:r>
            <a:r>
              <a:rPr lang="en-US" sz="1600" b="1" i="0" u="none" dirty="0" err="1">
                <a:latin typeface="Tahoma" pitchFamily="34" charset="0"/>
                <a:ea typeface="Tahoma" pitchFamily="34" charset="0"/>
                <a:cs typeface="Tahoma" pitchFamily="34" charset="0"/>
              </a:rPr>
              <a:t>Infoga</a:t>
            </a:r>
            <a:r>
              <a:rPr lang="fa-IR" sz="1600" b="1" i="0" u="none" dirty="0">
                <a:latin typeface="Tahoma" pitchFamily="34" charset="0"/>
                <a:ea typeface="Tahoma" pitchFamily="34" charset="0"/>
                <a:cs typeface="Tahoma" pitchFamily="34" charset="0"/>
              </a:rPr>
              <a:t> </a:t>
            </a:r>
            <a:r>
              <a:rPr lang="fa-IR" sz="1600" i="0" u="none" dirty="0">
                <a:latin typeface="Tahoma" pitchFamily="34" charset="0"/>
                <a:ea typeface="Tahoma" pitchFamily="34" charset="0"/>
                <a:cs typeface="Tahoma" pitchFamily="34" charset="0"/>
              </a:rPr>
              <a:t>کلیک کنید و </a:t>
            </a:r>
            <a:r>
              <a:rPr lang="en-US" sz="1600" b="1" i="0" u="none" dirty="0" err="1">
                <a:latin typeface="Tahoma" pitchFamily="34" charset="0"/>
                <a:ea typeface="Tahoma" pitchFamily="34" charset="0"/>
                <a:cs typeface="Tahoma" pitchFamily="34" charset="0"/>
              </a:rPr>
              <a:t>Sidnummer</a:t>
            </a:r>
            <a:r>
              <a:rPr lang="fa-IR" sz="1600" b="1" i="0" u="none" dirty="0">
                <a:latin typeface="Tahoma" pitchFamily="34" charset="0"/>
                <a:ea typeface="Tahoma" pitchFamily="34" charset="0"/>
                <a:cs typeface="Tahoma" pitchFamily="34" charset="0"/>
              </a:rPr>
              <a:t> </a:t>
            </a:r>
            <a:r>
              <a:rPr lang="fa-IR" sz="1600" i="0" u="none" dirty="0">
                <a:latin typeface="Tahoma" pitchFamily="34" charset="0"/>
                <a:ea typeface="Tahoma" pitchFamily="34" charset="0"/>
                <a:cs typeface="Tahoma" pitchFamily="34" charset="0"/>
              </a:rPr>
              <a:t>را انتخاب کنید. </a:t>
            </a: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fa-IR" sz="1600" b="0" i="0" u="none" dirty="0">
              <a:latin typeface="Tahoma" pitchFamily="34" charset="0"/>
              <a:ea typeface="Tahoma" pitchFamily="34" charset="0"/>
              <a:cs typeface="Tahoma" pitchFamily="34" charset="0"/>
            </a:endParaRPr>
          </a:p>
          <a:p>
            <a:pPr algn="l" rtl="0">
              <a:defRPr/>
            </a:pPr>
            <a:endParaRPr lang="fa-IR" sz="1600" dirty="0">
              <a:latin typeface="Tahoma" pitchFamily="34" charset="0"/>
              <a:ea typeface="Tahoma" pitchFamily="34" charset="0"/>
              <a:cs typeface="Tahoma" pitchFamily="34" charset="0"/>
            </a:endParaRPr>
          </a:p>
          <a:p>
            <a:pPr algn="l" rtl="0">
              <a:defRPr/>
            </a:pPr>
            <a:endParaRPr lang="fa-IR" sz="1600" b="0" i="0" u="none" dirty="0">
              <a:latin typeface="Tahoma" pitchFamily="34" charset="0"/>
              <a:ea typeface="Tahoma" pitchFamily="34" charset="0"/>
              <a:cs typeface="Tahoma" pitchFamily="34" charset="0"/>
            </a:endParaRPr>
          </a:p>
          <a:p>
            <a:pPr algn="l" rtl="0">
              <a:defRPr/>
            </a:pPr>
            <a:endParaRPr lang="fa-IR" sz="1600" dirty="0">
              <a:latin typeface="Tahoma" pitchFamily="34" charset="0"/>
              <a:ea typeface="Tahoma" pitchFamily="34" charset="0"/>
              <a:cs typeface="Tahoma" pitchFamily="34" charset="0"/>
            </a:endParaRPr>
          </a:p>
          <a:p>
            <a:pPr algn="r" rtl="1">
              <a:defRPr/>
            </a:pPr>
            <a:r>
              <a:rPr lang="fa-IR" sz="1600" b="0" i="0" u="none" dirty="0">
                <a:latin typeface="Tahoma" pitchFamily="34" charset="0"/>
                <a:ea typeface="Tahoma" pitchFamily="34" charset="0"/>
                <a:cs typeface="Tahoma" pitchFamily="34" charset="0"/>
              </a:rPr>
              <a:t>در کادر گفتگو (</a:t>
            </a:r>
            <a:r>
              <a:rPr lang="en-US" sz="1600" b="1" i="0" u="none" dirty="0" err="1">
                <a:latin typeface="Tahoma" pitchFamily="34" charset="0"/>
                <a:ea typeface="Tahoma" pitchFamily="34" charset="0"/>
                <a:cs typeface="Tahoma" pitchFamily="34" charset="0"/>
              </a:rPr>
              <a:t>dialogrutan</a:t>
            </a:r>
            <a:r>
              <a:rPr lang="fa-IR" sz="1600" b="1" i="0" u="none" dirty="0">
                <a:latin typeface="Tahoma" pitchFamily="34" charset="0"/>
                <a:ea typeface="Tahoma" pitchFamily="34" charset="0"/>
                <a:cs typeface="Tahoma" pitchFamily="34" charset="0"/>
              </a:rPr>
              <a:t>) </a:t>
            </a:r>
            <a:r>
              <a:rPr lang="fa-IR" sz="1600" b="0" i="0" u="none" dirty="0">
                <a:latin typeface="Tahoma" pitchFamily="34" charset="0"/>
                <a:ea typeface="Tahoma" pitchFamily="34" charset="0"/>
                <a:cs typeface="Tahoma" pitchFamily="34" charset="0"/>
              </a:rPr>
              <a:t>شما می توانید تصمیم بگیرید که می خواهید شماره صفحه در کدام قسمت باشد.</a:t>
            </a:r>
          </a:p>
          <a:p>
            <a:pPr algn="r" rtl="1">
              <a:defRPr/>
            </a:pPr>
            <a:r>
              <a:rPr lang="fa-IR" sz="1600" dirty="0">
                <a:latin typeface="Tahoma" pitchFamily="34" charset="0"/>
                <a:ea typeface="Tahoma" pitchFamily="34" charset="0"/>
                <a:cs typeface="Tahoma" pitchFamily="34" charset="0"/>
              </a:rPr>
              <a:t>شما می توانید انتخاب کنید که آیا می خواهید در صفحه بندی از حروف استفاده کنید یا عدد و این که می خواهید صفحه بندی با کدام حرف یا عدد شروع شود. </a:t>
            </a:r>
            <a:endParaRPr lang="en" sz="1400" dirty="0">
              <a:latin typeface="Tahoma" pitchFamily="34" charset="0"/>
              <a:ea typeface="Tahoma" pitchFamily="34" charset="0"/>
              <a:cs typeface="Tahoma" pitchFamily="34" charset="0"/>
            </a:endParaRPr>
          </a:p>
        </p:txBody>
      </p:sp>
      <p:sp>
        <p:nvSpPr>
          <p:cNvPr id="23562" name="Oval 10"/>
          <p:cNvSpPr>
            <a:spLocks noChangeArrowheads="1"/>
          </p:cNvSpPr>
          <p:nvPr/>
        </p:nvSpPr>
        <p:spPr bwMode="auto">
          <a:xfrm>
            <a:off x="4715494" y="2054102"/>
            <a:ext cx="360562" cy="301276"/>
          </a:xfrm>
          <a:prstGeom prst="ellipse">
            <a:avLst/>
          </a:prstGeom>
          <a:solidFill>
            <a:schemeClr val="accent1">
              <a:alpha val="0"/>
            </a:schemeClr>
          </a:solidFill>
          <a:ln w="50800">
            <a:solidFill>
              <a:schemeClr val="accent1"/>
            </a:solidFill>
            <a:round/>
            <a:headEnd/>
            <a:tailEnd/>
          </a:ln>
        </p:spPr>
        <p:txBody>
          <a:bodyPr wrap="none" anchor="ctr"/>
          <a:lstStyle/>
          <a:p>
            <a:endParaRPr lang="en">
              <a:latin typeface="Tahoma" pitchFamily="34" charset="0"/>
              <a:ea typeface="Tahoma" pitchFamily="34" charset="0"/>
              <a:cs typeface="Tahoma" pitchFamily="34" charset="0"/>
            </a:endParaRPr>
          </a:p>
        </p:txBody>
      </p:sp>
      <p:sp>
        <p:nvSpPr>
          <p:cNvPr id="23564" name="AutoShape 12"/>
          <p:cNvSpPr>
            <a:spLocks noChangeArrowheads="1"/>
          </p:cNvSpPr>
          <p:nvPr/>
        </p:nvSpPr>
        <p:spPr bwMode="auto">
          <a:xfrm>
            <a:off x="7020272" y="1988840"/>
            <a:ext cx="1728788" cy="576262"/>
          </a:xfrm>
          <a:prstGeom prst="wedgeRoundRectCallout">
            <a:avLst>
              <a:gd name="adj1" fmla="val -133124"/>
              <a:gd name="adj2" fmla="val 46169"/>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Här väljer du plats för sidnumreringen</a:t>
            </a:r>
          </a:p>
        </p:txBody>
      </p:sp>
      <p:sp>
        <p:nvSpPr>
          <p:cNvPr id="23571" name="AutoShape 19"/>
          <p:cNvSpPr>
            <a:spLocks noChangeArrowheads="1"/>
          </p:cNvSpPr>
          <p:nvPr/>
        </p:nvSpPr>
        <p:spPr bwMode="auto">
          <a:xfrm>
            <a:off x="6667126" y="2656852"/>
            <a:ext cx="1439863" cy="576263"/>
          </a:xfrm>
          <a:prstGeom prst="wedgeRoundRectCallout">
            <a:avLst>
              <a:gd name="adj1" fmla="val -121065"/>
              <a:gd name="adj2" fmla="val -11497"/>
              <a:gd name="adj3" fmla="val 16667"/>
            </a:avLst>
          </a:prstGeom>
          <a:solidFill>
            <a:schemeClr val="accent1">
              <a:lumMod val="40000"/>
              <a:lumOff val="60000"/>
            </a:schemeClr>
          </a:solidFill>
          <a:ln w="9525">
            <a:solidFill>
              <a:schemeClr val="tx1"/>
            </a:solidFill>
            <a:miter lim="800000"/>
            <a:headEnd/>
            <a:tailEnd/>
          </a:ln>
        </p:spPr>
        <p:txBody>
          <a:bodyPr/>
          <a:lstStyle/>
          <a:p>
            <a:pPr algn="ctr"/>
            <a:r>
              <a:rPr lang="sv-SE" sz="1000" b="1" dirty="0">
                <a:latin typeface="Tahoma" pitchFamily="34" charset="0"/>
                <a:ea typeface="Tahoma" pitchFamily="34" charset="0"/>
                <a:cs typeface="Tahoma" pitchFamily="34" charset="0"/>
              </a:rPr>
              <a:t>Klicka här om du vill att kom på </a:t>
            </a:r>
            <a:r>
              <a:rPr lang="sv-SE" sz="1000" b="1" dirty="0" err="1">
                <a:latin typeface="Tahoma" pitchFamily="34" charset="0"/>
                <a:ea typeface="Tahoma" pitchFamily="34" charset="0"/>
                <a:cs typeface="Tahoma" pitchFamily="34" charset="0"/>
              </a:rPr>
              <a:t>nummersformat</a:t>
            </a:r>
            <a:r>
              <a:rPr lang="sv-SE" sz="1000" b="1" dirty="0">
                <a:latin typeface="Tahoma" pitchFamily="34" charset="0"/>
                <a:ea typeface="Tahoma" pitchFamily="34" charset="0"/>
                <a:cs typeface="Tahoma" pitchFamily="34" charset="0"/>
              </a:rPr>
              <a:t>.</a:t>
            </a:r>
            <a:endParaRPr lang="sv-SE"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ox(in)">
                                      <p:cBhvr>
                                        <p:cTn id="7" dur="500"/>
                                        <p:tgtEl>
                                          <p:spTgt spid="18">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8">
                                            <p:txEl>
                                              <p:pRg st="11" end="11"/>
                                            </p:txEl>
                                          </p:spTgt>
                                        </p:tgtEl>
                                        <p:attrNameLst>
                                          <p:attrName>style.visibility</p:attrName>
                                        </p:attrNameLst>
                                      </p:cBhvr>
                                      <p:to>
                                        <p:strVal val="visible"/>
                                      </p:to>
                                    </p:set>
                                    <p:animEffect transition="in" filter="box(in)">
                                      <p:cBhvr>
                                        <p:cTn id="10" dur="500"/>
                                        <p:tgtEl>
                                          <p:spTgt spid="18">
                                            <p:txEl>
                                              <p:pRg st="11" end="1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8">
                                            <p:txEl>
                                              <p:pRg st="12" end="12"/>
                                            </p:txEl>
                                          </p:spTgt>
                                        </p:tgtEl>
                                        <p:attrNameLst>
                                          <p:attrName>style.visibility</p:attrName>
                                        </p:attrNameLst>
                                      </p:cBhvr>
                                      <p:to>
                                        <p:strVal val="visible"/>
                                      </p:to>
                                    </p:set>
                                    <p:animEffect transition="in" filter="box(in)">
                                      <p:cBhvr>
                                        <p:cTn id="13" dur="500"/>
                                        <p:tgtEl>
                                          <p:spTgt spid="18">
                                            <p:txEl>
                                              <p:pRg st="12" end="1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3562"/>
                                        </p:tgtEl>
                                        <p:attrNameLst>
                                          <p:attrName>style.visibility</p:attrName>
                                        </p:attrNameLst>
                                      </p:cBhvr>
                                      <p:to>
                                        <p:strVal val="visible"/>
                                      </p:to>
                                    </p:set>
                                    <p:anim calcmode="lin" valueType="num">
                                      <p:cBhvr additive="base">
                                        <p:cTn id="18" dur="500" fill="hold"/>
                                        <p:tgtEl>
                                          <p:spTgt spid="23562"/>
                                        </p:tgtEl>
                                        <p:attrNameLst>
                                          <p:attrName>ppt_x</p:attrName>
                                        </p:attrNameLst>
                                      </p:cBhvr>
                                      <p:tavLst>
                                        <p:tav tm="0">
                                          <p:val>
                                            <p:strVal val="#ppt_x"/>
                                          </p:val>
                                        </p:tav>
                                        <p:tav tm="100000">
                                          <p:val>
                                            <p:strVal val="#ppt_x"/>
                                          </p:val>
                                        </p:tav>
                                      </p:tavLst>
                                    </p:anim>
                                    <p:anim calcmode="lin" valueType="num">
                                      <p:cBhvr additive="base">
                                        <p:cTn id="19" dur="500" fill="hold"/>
                                        <p:tgtEl>
                                          <p:spTgt spid="2356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3564"/>
                                        </p:tgtEl>
                                        <p:attrNameLst>
                                          <p:attrName>style.visibility</p:attrName>
                                        </p:attrNameLst>
                                      </p:cBhvr>
                                      <p:to>
                                        <p:strVal val="visible"/>
                                      </p:to>
                                    </p:set>
                                    <p:anim calcmode="lin" valueType="num">
                                      <p:cBhvr additive="base">
                                        <p:cTn id="24" dur="500" fill="hold"/>
                                        <p:tgtEl>
                                          <p:spTgt spid="23564"/>
                                        </p:tgtEl>
                                        <p:attrNameLst>
                                          <p:attrName>ppt_x</p:attrName>
                                        </p:attrNameLst>
                                      </p:cBhvr>
                                      <p:tavLst>
                                        <p:tav tm="0">
                                          <p:val>
                                            <p:strVal val="#ppt_x"/>
                                          </p:val>
                                        </p:tav>
                                        <p:tav tm="100000">
                                          <p:val>
                                            <p:strVal val="#ppt_x"/>
                                          </p:val>
                                        </p:tav>
                                      </p:tavLst>
                                    </p:anim>
                                    <p:anim calcmode="lin" valueType="num">
                                      <p:cBhvr additive="base">
                                        <p:cTn id="25" dur="5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3571"/>
                                        </p:tgtEl>
                                        <p:attrNameLst>
                                          <p:attrName>style.visibility</p:attrName>
                                        </p:attrNameLst>
                                      </p:cBhvr>
                                      <p:to>
                                        <p:strVal val="visible"/>
                                      </p:to>
                                    </p:set>
                                    <p:anim calcmode="lin" valueType="num">
                                      <p:cBhvr additive="base">
                                        <p:cTn id="30" dur="500" fill="hold"/>
                                        <p:tgtEl>
                                          <p:spTgt spid="23571"/>
                                        </p:tgtEl>
                                        <p:attrNameLst>
                                          <p:attrName>ppt_x</p:attrName>
                                        </p:attrNameLst>
                                      </p:cBhvr>
                                      <p:tavLst>
                                        <p:tav tm="0">
                                          <p:val>
                                            <p:strVal val="#ppt_x"/>
                                          </p:val>
                                        </p:tav>
                                        <p:tav tm="100000">
                                          <p:val>
                                            <p:strVal val="#ppt_x"/>
                                          </p:val>
                                        </p:tav>
                                      </p:tavLst>
                                    </p:anim>
                                    <p:anim calcmode="lin" valueType="num">
                                      <p:cBhvr additive="base">
                                        <p:cTn id="31" dur="500" fill="hold"/>
                                        <p:tgtEl>
                                          <p:spTgt spid="235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23562" grpId="0" animBg="1"/>
      <p:bldP spid="23564" grpId="0" animBg="1"/>
      <p:bldP spid="2357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bwMode="auto">
          <a:xfrm>
            <a:off x="457200" y="0"/>
            <a:ext cx="7467600" cy="549275"/>
          </a:xfrm>
          <a:noFill/>
        </p:spPr>
        <p:txBody>
          <a:bodyPr wrap="square" lIns="91440" tIns="45720" rIns="91440" bIns="45720" numCol="1" anchorCtr="0" compatLnSpc="1">
            <a:prstTxWarp prst="textNoShape">
              <a:avLst/>
            </a:prstTxWarp>
            <a:noAutofit/>
          </a:bodyPr>
          <a:lstStyle/>
          <a:p>
            <a:pPr rtl="1"/>
            <a:r>
              <a:rPr lang="fa-IR" sz="4000" b="0" i="0" u="none" cap="none" dirty="0">
                <a:solidFill>
                  <a:schemeClr val="tx2"/>
                </a:solidFill>
                <a:latin typeface="Tahoma" pitchFamily="34" charset="0"/>
                <a:ea typeface="Tahoma" pitchFamily="34" charset="0"/>
                <a:cs typeface="Tahoma" pitchFamily="34" charset="0"/>
              </a:rPr>
              <a:t>مرزها (</a:t>
            </a:r>
            <a:r>
              <a:rPr lang="en" sz="4000" b="0" i="0" u="none" cap="none" dirty="0">
                <a:solidFill>
                  <a:schemeClr val="tx2"/>
                </a:solidFill>
                <a:latin typeface="Tahoma" pitchFamily="34" charset="0"/>
                <a:ea typeface="Tahoma" pitchFamily="34" charset="0"/>
                <a:cs typeface="Tahoma" pitchFamily="34" charset="0"/>
              </a:rPr>
              <a:t>Borders</a:t>
            </a:r>
            <a:r>
              <a:rPr lang="fa-IR" sz="4000" b="0" i="0" u="none" cap="none" dirty="0">
                <a:solidFill>
                  <a:schemeClr val="tx2"/>
                </a:solidFill>
                <a:latin typeface="Tahoma" pitchFamily="34" charset="0"/>
                <a:ea typeface="Tahoma" pitchFamily="34" charset="0"/>
                <a:cs typeface="Tahoma" pitchFamily="34" charset="0"/>
              </a:rPr>
              <a:t>)</a:t>
            </a:r>
            <a:endParaRPr lang="en" sz="4000" b="0" i="0" u="none"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4716016" y="476671"/>
            <a:ext cx="4209558" cy="6080093"/>
          </a:xfrm>
        </p:spPr>
        <p:txBody>
          <a:bodyPr>
            <a:normAutofit/>
          </a:bodyPr>
          <a:lstStyle/>
          <a:p>
            <a:pPr marL="0" indent="0" algn="r" rtl="1">
              <a:lnSpc>
                <a:spcPct val="120000"/>
              </a:lnSpc>
              <a:buNone/>
              <a:defRPr/>
            </a:pPr>
            <a:r>
              <a:rPr lang="en" sz="1400" b="1" i="0" u="none" dirty="0">
                <a:latin typeface="Tahoma" pitchFamily="34" charset="0"/>
                <a:ea typeface="Tahoma" pitchFamily="34" charset="0"/>
                <a:cs typeface="Tahoma" pitchFamily="34" charset="0"/>
              </a:rPr>
              <a:t>.</a:t>
            </a:r>
            <a:r>
              <a:rPr lang="en" sz="1400" b="0" i="0" u="none" dirty="0">
                <a:latin typeface="Tahoma" pitchFamily="34" charset="0"/>
                <a:ea typeface="Tahoma" pitchFamily="34" charset="0"/>
                <a:cs typeface="Tahoma" pitchFamily="34" charset="0"/>
              </a:rPr>
              <a:t> </a:t>
            </a:r>
            <a:r>
              <a:rPr lang="fa-IR" sz="1400" b="0" i="0" u="none" dirty="0">
                <a:latin typeface="Tahoma" pitchFamily="34" charset="0"/>
                <a:ea typeface="Tahoma" pitchFamily="34" charset="0"/>
                <a:cs typeface="Tahoma" pitchFamily="34" charset="0"/>
              </a:rPr>
              <a:t> </a:t>
            </a:r>
            <a:r>
              <a:rPr lang="en-US" sz="1400" b="1" i="0" u="none" dirty="0" err="1">
                <a:latin typeface="Tahoma" pitchFamily="34" charset="0"/>
                <a:ea typeface="Tahoma" pitchFamily="34" charset="0"/>
                <a:cs typeface="Tahoma" pitchFamily="34" charset="0"/>
              </a:rPr>
              <a:t>Sidlayout</a:t>
            </a:r>
            <a:r>
              <a:rPr lang="fa-IR" sz="1400" b="1" i="0" u="none" dirty="0">
                <a:latin typeface="Tahoma" pitchFamily="34" charset="0"/>
                <a:ea typeface="Tahoma" pitchFamily="34" charset="0"/>
                <a:cs typeface="Tahoma" pitchFamily="34" charset="0"/>
              </a:rPr>
              <a:t> </a:t>
            </a:r>
            <a:r>
              <a:rPr lang="fa-IR" sz="1400" i="0" u="none" dirty="0">
                <a:latin typeface="Tahoma" pitchFamily="34" charset="0"/>
                <a:ea typeface="Tahoma" pitchFamily="34" charset="0"/>
                <a:cs typeface="Tahoma" pitchFamily="34" charset="0"/>
              </a:rPr>
              <a:t>را باز کنید و روی </a:t>
            </a:r>
            <a:r>
              <a:rPr lang="en-US" sz="1400" b="1" i="0" u="none" dirty="0" err="1">
                <a:latin typeface="Tahoma" pitchFamily="34" charset="0"/>
                <a:ea typeface="Tahoma" pitchFamily="34" charset="0"/>
                <a:cs typeface="Tahoma" pitchFamily="34" charset="0"/>
              </a:rPr>
              <a:t>Sidkantlinjer</a:t>
            </a:r>
            <a:r>
              <a:rPr lang="fa-IR" sz="1400" b="1" i="0" u="none" dirty="0">
                <a:latin typeface="Tahoma" pitchFamily="34" charset="0"/>
                <a:ea typeface="Tahoma" pitchFamily="34" charset="0"/>
                <a:cs typeface="Tahoma" pitchFamily="34" charset="0"/>
              </a:rPr>
              <a:t> </a:t>
            </a:r>
            <a:r>
              <a:rPr lang="fa-IR" sz="1400" i="0" u="none" dirty="0">
                <a:latin typeface="Tahoma" pitchFamily="34" charset="0"/>
                <a:ea typeface="Tahoma" pitchFamily="34" charset="0"/>
                <a:cs typeface="Tahoma" pitchFamily="34" charset="0"/>
              </a:rPr>
              <a:t>کلیک کنید. </a:t>
            </a:r>
          </a:p>
          <a:p>
            <a:pPr marL="0" indent="0" algn="r" rtl="1">
              <a:lnSpc>
                <a:spcPct val="120000"/>
              </a:lnSpc>
              <a:buNone/>
              <a:defRPr/>
            </a:pPr>
            <a:endParaRPr lang="fa-IR" sz="1400" b="0" dirty="0">
              <a:latin typeface="Tahoma" pitchFamily="34" charset="0"/>
              <a:ea typeface="Tahoma" pitchFamily="34" charset="0"/>
              <a:cs typeface="Tahoma" pitchFamily="34" charset="0"/>
            </a:endParaRPr>
          </a:p>
          <a:p>
            <a:pPr marL="0" indent="0" algn="r" rtl="1">
              <a:lnSpc>
                <a:spcPct val="120000"/>
              </a:lnSpc>
              <a:buNone/>
              <a:defRPr/>
            </a:pPr>
            <a:r>
              <a:rPr lang="fa-IR" sz="1400" i="0" u="none" dirty="0">
                <a:latin typeface="Tahoma" pitchFamily="34" charset="0"/>
                <a:ea typeface="Tahoma" pitchFamily="34" charset="0"/>
                <a:cs typeface="Tahoma" pitchFamily="34" charset="0"/>
              </a:rPr>
              <a:t>کادر گفتگوی زیر باز می شود و شما می توانید در آن سبک مرز صفحهف نوع مرز صفحه، عرض مرز صفحه و روش هنری آن را انتخاب کنید. </a:t>
            </a:r>
          </a:p>
          <a:p>
            <a:pPr marL="0" indent="0" algn="r" rtl="1">
              <a:lnSpc>
                <a:spcPct val="120000"/>
              </a:lnSpc>
              <a:buNone/>
              <a:defRPr/>
            </a:pPr>
            <a:endParaRPr lang="fa-IR" sz="1400" dirty="0">
              <a:latin typeface="Tahoma" pitchFamily="34" charset="0"/>
              <a:ea typeface="Tahoma" pitchFamily="34" charset="0"/>
              <a:cs typeface="Tahoma" pitchFamily="34" charset="0"/>
            </a:endParaRPr>
          </a:p>
          <a:p>
            <a:pPr marL="0" indent="0" algn="r" rtl="1">
              <a:lnSpc>
                <a:spcPct val="120000"/>
              </a:lnSpc>
              <a:buNone/>
              <a:defRPr/>
            </a:pPr>
            <a:r>
              <a:rPr lang="fa-IR" sz="1400" dirty="0">
                <a:latin typeface="Tahoma" pitchFamily="34" charset="0"/>
                <a:ea typeface="Tahoma" pitchFamily="34" charset="0"/>
                <a:cs typeface="Tahoma" pitchFamily="34" charset="0"/>
              </a:rPr>
              <a:t>مرزها و سایه ها (</a:t>
            </a:r>
            <a:r>
              <a:rPr lang="sv-SE" sz="1600" b="1" dirty="0">
                <a:latin typeface="Tahoma" pitchFamily="34" charset="0"/>
                <a:ea typeface="Tahoma" pitchFamily="34" charset="0"/>
                <a:cs typeface="Tahoma" pitchFamily="34" charset="0"/>
              </a:rPr>
              <a:t>Kantlinjer och fyllning</a:t>
            </a:r>
            <a:r>
              <a:rPr lang="fa-IR" sz="1600" b="1" i="0" u="none" dirty="0">
                <a:latin typeface="Tahoma" pitchFamily="34" charset="0"/>
                <a:ea typeface="Tahoma" pitchFamily="34" charset="0"/>
                <a:cs typeface="Tahoma" pitchFamily="34" charset="0"/>
              </a:rPr>
              <a:t>)</a:t>
            </a:r>
            <a:endParaRPr lang="en" sz="1600" b="1" i="0" u="none" dirty="0">
              <a:latin typeface="Tahoma" pitchFamily="34" charset="0"/>
              <a:ea typeface="Tahoma" pitchFamily="34" charset="0"/>
              <a:cs typeface="Tahoma" pitchFamily="34" charset="0"/>
            </a:endParaRPr>
          </a:p>
          <a:p>
            <a:pPr algn="l" rtl="0">
              <a:lnSpc>
                <a:spcPct val="90000"/>
              </a:lnSpc>
              <a:buNone/>
              <a:defRPr/>
            </a:pPr>
            <a:endParaRPr lang="fa-IR" sz="1600" dirty="0">
              <a:latin typeface="Tahoma" pitchFamily="34" charset="0"/>
              <a:ea typeface="Tahoma" pitchFamily="34" charset="0"/>
              <a:cs typeface="Tahoma" pitchFamily="34" charset="0"/>
            </a:endParaRPr>
          </a:p>
          <a:p>
            <a:pPr algn="r" rtl="1">
              <a:lnSpc>
                <a:spcPct val="90000"/>
              </a:lnSpc>
              <a:buNone/>
              <a:defRPr/>
            </a:pPr>
            <a:r>
              <a:rPr lang="fa-IR" sz="1600" dirty="0">
                <a:latin typeface="Tahoma" pitchFamily="34" charset="0"/>
                <a:ea typeface="Tahoma" pitchFamily="34" charset="0"/>
                <a:cs typeface="Tahoma" pitchFamily="34" charset="0"/>
              </a:rPr>
              <a:t>زبانه 1، مرزها (</a:t>
            </a:r>
            <a:r>
              <a:rPr lang="sv-SE" sz="1600" b="1" dirty="0">
                <a:latin typeface="Tahoma" pitchFamily="34" charset="0"/>
                <a:ea typeface="Tahoma" pitchFamily="34" charset="0"/>
                <a:cs typeface="Tahoma" pitchFamily="34" charset="0"/>
              </a:rPr>
              <a:t>Kantlinjer</a:t>
            </a:r>
            <a:r>
              <a:rPr lang="fa-IR" sz="1600" b="1" dirty="0">
                <a:latin typeface="Tahoma" pitchFamily="34" charset="0"/>
                <a:ea typeface="Tahoma" pitchFamily="34" charset="0"/>
                <a:cs typeface="Tahoma" pitchFamily="34" charset="0"/>
              </a:rPr>
              <a:t>)</a:t>
            </a:r>
          </a:p>
          <a:p>
            <a:pPr algn="r" rtl="1">
              <a:lnSpc>
                <a:spcPct val="90000"/>
              </a:lnSpc>
              <a:buNone/>
              <a:defRPr/>
            </a:pPr>
            <a:r>
              <a:rPr lang="fa-IR" sz="1600" dirty="0">
                <a:latin typeface="Tahoma" pitchFamily="34" charset="0"/>
                <a:ea typeface="Tahoma" pitchFamily="34" charset="0"/>
                <a:cs typeface="Tahoma" pitchFamily="34" charset="0"/>
              </a:rPr>
              <a:t>زبانه 2، مرز صفحه </a:t>
            </a:r>
            <a:r>
              <a:rPr lang="fa-IR" sz="1600" b="1" dirty="0">
                <a:latin typeface="Tahoma" pitchFamily="34" charset="0"/>
                <a:ea typeface="Tahoma" pitchFamily="34" charset="0"/>
                <a:cs typeface="Tahoma" pitchFamily="34" charset="0"/>
              </a:rPr>
              <a:t>(</a:t>
            </a:r>
            <a:r>
              <a:rPr lang="en-US" sz="1600" b="1" dirty="0" err="1">
                <a:latin typeface="Tahoma" pitchFamily="34" charset="0"/>
                <a:ea typeface="Tahoma" pitchFamily="34" charset="0"/>
                <a:cs typeface="Tahoma" pitchFamily="34" charset="0"/>
              </a:rPr>
              <a:t>Sidkantlinjer</a:t>
            </a:r>
            <a:r>
              <a:rPr lang="fa-IR" sz="1600" b="1" dirty="0">
                <a:latin typeface="Tahoma" pitchFamily="34" charset="0"/>
                <a:ea typeface="Tahoma" pitchFamily="34" charset="0"/>
                <a:cs typeface="Tahoma" pitchFamily="34" charset="0"/>
              </a:rPr>
              <a:t>)</a:t>
            </a:r>
          </a:p>
          <a:p>
            <a:pPr algn="r" rtl="1">
              <a:lnSpc>
                <a:spcPct val="90000"/>
              </a:lnSpc>
              <a:buNone/>
              <a:defRPr/>
            </a:pPr>
            <a:r>
              <a:rPr lang="fa-IR" sz="1600" dirty="0">
                <a:latin typeface="Tahoma" pitchFamily="34" charset="0"/>
                <a:ea typeface="Tahoma" pitchFamily="34" charset="0"/>
                <a:cs typeface="Tahoma" pitchFamily="34" charset="0"/>
              </a:rPr>
              <a:t>زبانه 3، سایه (</a:t>
            </a:r>
            <a:r>
              <a:rPr lang="en-US" sz="1600" b="1" dirty="0" err="1">
                <a:latin typeface="Tahoma" pitchFamily="34" charset="0"/>
                <a:ea typeface="Tahoma" pitchFamily="34" charset="0"/>
                <a:cs typeface="Tahoma" pitchFamily="34" charset="0"/>
              </a:rPr>
              <a:t>Mönster</a:t>
            </a:r>
            <a:r>
              <a:rPr lang="fa-IR" sz="1600" b="1" dirty="0">
                <a:latin typeface="Tahoma" pitchFamily="34" charset="0"/>
                <a:ea typeface="Tahoma" pitchFamily="34" charset="0"/>
                <a:cs typeface="Tahoma" pitchFamily="34" charset="0"/>
              </a:rPr>
              <a:t>)</a:t>
            </a:r>
            <a:endParaRPr lang="en" sz="1600" dirty="0">
              <a:latin typeface="Tahoma" pitchFamily="34" charset="0"/>
              <a:ea typeface="Tahoma" pitchFamily="34" charset="0"/>
              <a:cs typeface="Tahoma" pitchFamily="34" charset="0"/>
            </a:endParaRPr>
          </a:p>
          <a:p>
            <a:pPr algn="l" rtl="0">
              <a:lnSpc>
                <a:spcPct val="90000"/>
              </a:lnSpc>
              <a:buNone/>
              <a:defRPr/>
            </a:pPr>
            <a:r>
              <a:rPr lang="en" sz="1600" b="0" i="0" u="none" dirty="0">
                <a:latin typeface="Tahoma" pitchFamily="34" charset="0"/>
                <a:ea typeface="Tahoma" pitchFamily="34" charset="0"/>
                <a:cs typeface="Tahoma" pitchFamily="34" charset="0"/>
              </a:rPr>
              <a:t>	</a:t>
            </a:r>
            <a:endParaRPr lang="en" sz="1600" dirty="0">
              <a:latin typeface="Tahoma" pitchFamily="34" charset="0"/>
              <a:ea typeface="Tahoma" pitchFamily="34" charset="0"/>
              <a:cs typeface="Tahoma" pitchFamily="34" charset="0"/>
            </a:endParaRPr>
          </a:p>
        </p:txBody>
      </p:sp>
      <p:pic>
        <p:nvPicPr>
          <p:cNvPr id="440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6438" y="692696"/>
            <a:ext cx="4495562" cy="1849566"/>
          </a:xfrm>
          <a:prstGeom prst="rect">
            <a:avLst/>
          </a:prstGeom>
          <a:noFill/>
          <a:ln w="9525">
            <a:noFill/>
            <a:miter lim="800000"/>
            <a:headEnd/>
            <a:tailEnd/>
          </a:ln>
        </p:spPr>
      </p:pic>
      <p:sp>
        <p:nvSpPr>
          <p:cNvPr id="44051" name="AutoShape 19"/>
          <p:cNvSpPr>
            <a:spLocks noChangeArrowheads="1"/>
          </p:cNvSpPr>
          <p:nvPr/>
        </p:nvSpPr>
        <p:spPr bwMode="auto">
          <a:xfrm>
            <a:off x="2915816" y="548680"/>
            <a:ext cx="1295400" cy="431800"/>
          </a:xfrm>
          <a:prstGeom prst="wedgeRoundRectCallout">
            <a:avLst>
              <a:gd name="adj1" fmla="val -94361"/>
              <a:gd name="adj2" fmla="val 145588"/>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مرز صفحه را پیش نمایش می دهد</a:t>
            </a:r>
            <a:endParaRPr lang="en" sz="1200" b="1" dirty="0">
              <a:latin typeface="Tahoma" pitchFamily="34" charset="0"/>
              <a:ea typeface="Tahoma" pitchFamily="34" charset="0"/>
              <a:cs typeface="Tahoma" pitchFamily="34" charset="0"/>
            </a:endParaRPr>
          </a:p>
        </p:txBody>
      </p:sp>
      <p:sp>
        <p:nvSpPr>
          <p:cNvPr id="44052" name="AutoShape 20"/>
          <p:cNvSpPr>
            <a:spLocks noChangeArrowheads="1"/>
          </p:cNvSpPr>
          <p:nvPr/>
        </p:nvSpPr>
        <p:spPr bwMode="auto">
          <a:xfrm>
            <a:off x="3347865" y="1663403"/>
            <a:ext cx="1547564" cy="1022280"/>
          </a:xfrm>
          <a:prstGeom prst="wedgeRoundRectCallout">
            <a:avLst>
              <a:gd name="adj1" fmla="val -72741"/>
              <a:gd name="adj2" fmla="val -12414"/>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انتخاب کنید که آیا مرز صفحه را به کل سند اعمال کنید یا گزینه دیگری را انتخاب می کنید.</a:t>
            </a:r>
            <a:endParaRPr lang="en" sz="1000" b="1" i="0" u="none" dirty="0">
              <a:latin typeface="Tahoma" pitchFamily="34" charset="0"/>
              <a:ea typeface="Tahoma" pitchFamily="34" charset="0"/>
              <a:cs typeface="Tahoma" pitchFamily="34" charset="0"/>
            </a:endParaRPr>
          </a:p>
        </p:txBody>
      </p:sp>
      <p:sp>
        <p:nvSpPr>
          <p:cNvPr id="44054" name="AutoShape 22"/>
          <p:cNvSpPr>
            <a:spLocks noChangeArrowheads="1"/>
          </p:cNvSpPr>
          <p:nvPr/>
        </p:nvSpPr>
        <p:spPr bwMode="auto">
          <a:xfrm>
            <a:off x="218426" y="2022973"/>
            <a:ext cx="1185222" cy="519290"/>
          </a:xfrm>
          <a:prstGeom prst="wedgeRoundRectCallout">
            <a:avLst>
              <a:gd name="adj1" fmla="val 88919"/>
              <a:gd name="adj2" fmla="val -27441"/>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سبک مرز صفحه</a:t>
            </a:r>
            <a:endParaRPr lang="en" sz="1000" b="1" i="0" u="none" dirty="0">
              <a:latin typeface="Tahoma" pitchFamily="34" charset="0"/>
              <a:ea typeface="Tahoma" pitchFamily="34" charset="0"/>
              <a:cs typeface="Tahoma" pitchFamily="34" charset="0"/>
            </a:endParaRPr>
          </a:p>
        </p:txBody>
      </p:sp>
      <p:pic>
        <p:nvPicPr>
          <p:cNvPr id="44055" name="Picture 23"/>
          <p:cNvPicPr>
            <a:picLocks noChangeAspect="1" noChangeArrowheads="1"/>
          </p:cNvPicPr>
          <p:nvPr/>
        </p:nvPicPr>
        <p:blipFill>
          <a:blip r:embed="rId3" cstate="print"/>
          <a:srcRect/>
          <a:stretch>
            <a:fillRect/>
          </a:stretch>
        </p:blipFill>
        <p:spPr bwMode="auto">
          <a:xfrm>
            <a:off x="1763688" y="3583517"/>
            <a:ext cx="1260227" cy="168818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5">
                                            <p:txEl>
                                              <p:pRg st="2" end="2"/>
                                            </p:txEl>
                                          </p:spTgt>
                                        </p:tgtEl>
                                        <p:attrNameLst>
                                          <p:attrName>style.visibility</p:attrName>
                                        </p:attrNameLst>
                                      </p:cBhvr>
                                      <p:to>
                                        <p:strVal val="visible"/>
                                      </p:to>
                                    </p:set>
                                    <p:animEffect transition="in" filter="box(in)">
                                      <p:cBhvr>
                                        <p:cTn id="12" dur="500"/>
                                        <p:tgtEl>
                                          <p:spTgt spid="440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35">
                                            <p:txEl>
                                              <p:pRg st="4" end="4"/>
                                            </p:txEl>
                                          </p:spTgt>
                                        </p:tgtEl>
                                        <p:attrNameLst>
                                          <p:attrName>style.visibility</p:attrName>
                                        </p:attrNameLst>
                                      </p:cBhvr>
                                      <p:to>
                                        <p:strVal val="visible"/>
                                      </p:to>
                                    </p:set>
                                    <p:animEffect transition="in" filter="box(in)">
                                      <p:cBhvr>
                                        <p:cTn id="17" dur="500"/>
                                        <p:tgtEl>
                                          <p:spTgt spid="440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5">
                                            <p:txEl>
                                              <p:pRg st="6" end="6"/>
                                            </p:txEl>
                                          </p:spTgt>
                                        </p:tgtEl>
                                        <p:attrNameLst>
                                          <p:attrName>style.visibility</p:attrName>
                                        </p:attrNameLst>
                                      </p:cBhvr>
                                      <p:to>
                                        <p:strVal val="visible"/>
                                      </p:to>
                                    </p:set>
                                    <p:animEffect transition="in" filter="box(in)">
                                      <p:cBhvr>
                                        <p:cTn id="22" dur="500"/>
                                        <p:tgtEl>
                                          <p:spTgt spid="4403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4035">
                                            <p:txEl>
                                              <p:pRg st="7" end="7"/>
                                            </p:txEl>
                                          </p:spTgt>
                                        </p:tgtEl>
                                        <p:attrNameLst>
                                          <p:attrName>style.visibility</p:attrName>
                                        </p:attrNameLst>
                                      </p:cBhvr>
                                      <p:to>
                                        <p:strVal val="visible"/>
                                      </p:to>
                                    </p:set>
                                    <p:animEffect transition="in" filter="box(in)">
                                      <p:cBhvr>
                                        <p:cTn id="27" dur="500"/>
                                        <p:tgtEl>
                                          <p:spTgt spid="4403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4035">
                                            <p:txEl>
                                              <p:pRg st="8" end="8"/>
                                            </p:txEl>
                                          </p:spTgt>
                                        </p:tgtEl>
                                        <p:attrNameLst>
                                          <p:attrName>style.visibility</p:attrName>
                                        </p:attrNameLst>
                                      </p:cBhvr>
                                      <p:to>
                                        <p:strVal val="visible"/>
                                      </p:to>
                                    </p:set>
                                    <p:animEffect transition="in" filter="box(in)">
                                      <p:cBhvr>
                                        <p:cTn id="32" dur="500"/>
                                        <p:tgtEl>
                                          <p:spTgt spid="44035">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4037"/>
                                        </p:tgtEl>
                                        <p:attrNameLst>
                                          <p:attrName>style.visibility</p:attrName>
                                        </p:attrNameLst>
                                      </p:cBhvr>
                                      <p:to>
                                        <p:strVal val="visible"/>
                                      </p:to>
                                    </p:set>
                                    <p:anim calcmode="lin" valueType="num">
                                      <p:cBhvr additive="base">
                                        <p:cTn id="37" dur="500" fill="hold"/>
                                        <p:tgtEl>
                                          <p:spTgt spid="44037"/>
                                        </p:tgtEl>
                                        <p:attrNameLst>
                                          <p:attrName>ppt_x</p:attrName>
                                        </p:attrNameLst>
                                      </p:cBhvr>
                                      <p:tavLst>
                                        <p:tav tm="0">
                                          <p:val>
                                            <p:strVal val="#ppt_x"/>
                                          </p:val>
                                        </p:tav>
                                        <p:tav tm="100000">
                                          <p:val>
                                            <p:strVal val="#ppt_x"/>
                                          </p:val>
                                        </p:tav>
                                      </p:tavLst>
                                    </p:anim>
                                    <p:anim calcmode="lin" valueType="num">
                                      <p:cBhvr additive="base">
                                        <p:cTn id="38"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4054"/>
                                        </p:tgtEl>
                                        <p:attrNameLst>
                                          <p:attrName>style.visibility</p:attrName>
                                        </p:attrNameLst>
                                      </p:cBhvr>
                                      <p:to>
                                        <p:strVal val="visible"/>
                                      </p:to>
                                    </p:set>
                                    <p:anim calcmode="lin" valueType="num">
                                      <p:cBhvr additive="base">
                                        <p:cTn id="43" dur="500" fill="hold"/>
                                        <p:tgtEl>
                                          <p:spTgt spid="44054"/>
                                        </p:tgtEl>
                                        <p:attrNameLst>
                                          <p:attrName>ppt_x</p:attrName>
                                        </p:attrNameLst>
                                      </p:cBhvr>
                                      <p:tavLst>
                                        <p:tav tm="0">
                                          <p:val>
                                            <p:strVal val="#ppt_x"/>
                                          </p:val>
                                        </p:tav>
                                        <p:tav tm="100000">
                                          <p:val>
                                            <p:strVal val="#ppt_x"/>
                                          </p:val>
                                        </p:tav>
                                      </p:tavLst>
                                    </p:anim>
                                    <p:anim calcmode="lin" valueType="num">
                                      <p:cBhvr additive="base">
                                        <p:cTn id="44" dur="500" fill="hold"/>
                                        <p:tgtEl>
                                          <p:spTgt spid="44054"/>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4051"/>
                                        </p:tgtEl>
                                        <p:attrNameLst>
                                          <p:attrName>style.visibility</p:attrName>
                                        </p:attrNameLst>
                                      </p:cBhvr>
                                      <p:to>
                                        <p:strVal val="visible"/>
                                      </p:to>
                                    </p:set>
                                    <p:anim calcmode="lin" valueType="num">
                                      <p:cBhvr additive="base">
                                        <p:cTn id="49" dur="500" fill="hold"/>
                                        <p:tgtEl>
                                          <p:spTgt spid="44051"/>
                                        </p:tgtEl>
                                        <p:attrNameLst>
                                          <p:attrName>ppt_x</p:attrName>
                                        </p:attrNameLst>
                                      </p:cBhvr>
                                      <p:tavLst>
                                        <p:tav tm="0">
                                          <p:val>
                                            <p:strVal val="#ppt_x"/>
                                          </p:val>
                                        </p:tav>
                                        <p:tav tm="100000">
                                          <p:val>
                                            <p:strVal val="#ppt_x"/>
                                          </p:val>
                                        </p:tav>
                                      </p:tavLst>
                                    </p:anim>
                                    <p:anim calcmode="lin" valueType="num">
                                      <p:cBhvr additive="base">
                                        <p:cTn id="50" dur="500" fill="hold"/>
                                        <p:tgtEl>
                                          <p:spTgt spid="44051"/>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4052"/>
                                        </p:tgtEl>
                                        <p:attrNameLst>
                                          <p:attrName>style.visibility</p:attrName>
                                        </p:attrNameLst>
                                      </p:cBhvr>
                                      <p:to>
                                        <p:strVal val="visible"/>
                                      </p:to>
                                    </p:set>
                                    <p:anim calcmode="lin" valueType="num">
                                      <p:cBhvr additive="base">
                                        <p:cTn id="55" dur="500" fill="hold"/>
                                        <p:tgtEl>
                                          <p:spTgt spid="44052"/>
                                        </p:tgtEl>
                                        <p:attrNameLst>
                                          <p:attrName>ppt_x</p:attrName>
                                        </p:attrNameLst>
                                      </p:cBhvr>
                                      <p:tavLst>
                                        <p:tav tm="0">
                                          <p:val>
                                            <p:strVal val="#ppt_x"/>
                                          </p:val>
                                        </p:tav>
                                        <p:tav tm="100000">
                                          <p:val>
                                            <p:strVal val="#ppt_x"/>
                                          </p:val>
                                        </p:tav>
                                      </p:tavLst>
                                    </p:anim>
                                    <p:anim calcmode="lin" valueType="num">
                                      <p:cBhvr additive="base">
                                        <p:cTn id="56"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4055"/>
                                        </p:tgtEl>
                                        <p:attrNameLst>
                                          <p:attrName>style.visibility</p:attrName>
                                        </p:attrNameLst>
                                      </p:cBhvr>
                                      <p:to>
                                        <p:strVal val="visible"/>
                                      </p:to>
                                    </p:set>
                                    <p:anim calcmode="lin" valueType="num">
                                      <p:cBhvr additive="base">
                                        <p:cTn id="61" dur="500" fill="hold"/>
                                        <p:tgtEl>
                                          <p:spTgt spid="44055"/>
                                        </p:tgtEl>
                                        <p:attrNameLst>
                                          <p:attrName>ppt_x</p:attrName>
                                        </p:attrNameLst>
                                      </p:cBhvr>
                                      <p:tavLst>
                                        <p:tav tm="0">
                                          <p:val>
                                            <p:strVal val="#ppt_x"/>
                                          </p:val>
                                        </p:tav>
                                        <p:tav tm="100000">
                                          <p:val>
                                            <p:strVal val="#ppt_x"/>
                                          </p:val>
                                        </p:tav>
                                      </p:tavLst>
                                    </p:anim>
                                    <p:anim calcmode="lin" valueType="num">
                                      <p:cBhvr additive="base">
                                        <p:cTn id="62" dur="500" fill="hold"/>
                                        <p:tgtEl>
                                          <p:spTgt spid="4405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4035">
                                            <p:txEl>
                                              <p:pRg st="9" end="9"/>
                                            </p:txEl>
                                          </p:spTgt>
                                        </p:tgtEl>
                                        <p:attrNameLst>
                                          <p:attrName>style.visibility</p:attrName>
                                        </p:attrNameLst>
                                      </p:cBhvr>
                                      <p:to>
                                        <p:strVal val="visible"/>
                                      </p:to>
                                    </p:set>
                                    <p:animEffect transition="in" filter="box(in)">
                                      <p:cBhvr>
                                        <p:cTn id="67" dur="500"/>
                                        <p:tgtEl>
                                          <p:spTgt spid="440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51" grpId="0" animBg="1"/>
      <p:bldP spid="44052" grpId="0" animBg="1"/>
      <p:bldP spid="440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a:xfrm>
            <a:off x="395536" y="382526"/>
            <a:ext cx="8075240" cy="549275"/>
          </a:xfrm>
          <a:noFill/>
        </p:spPr>
        <p:txBody>
          <a:bodyPr wrap="square" lIns="91440" tIns="45720" rIns="91440" bIns="45720" numCol="1" anchorCtr="0" compatLnSpc="1">
            <a:prstTxWarp prst="textNoShape">
              <a:avLst/>
            </a:prstTxWarp>
            <a:noAutofit/>
          </a:bodyPr>
          <a:lstStyle/>
          <a:p>
            <a:pPr rtl="1"/>
            <a:r>
              <a:rPr lang="fa-IR" sz="2500" b="0" i="0" u="none" cap="none" dirty="0">
                <a:latin typeface="Tahoma" pitchFamily="34" charset="0"/>
                <a:ea typeface="Tahoma" pitchFamily="34" charset="0"/>
                <a:cs typeface="Tahoma" pitchFamily="34" charset="0"/>
              </a:rPr>
              <a:t>حاشیه ها و تنظیمات صفحه (</a:t>
            </a:r>
            <a:r>
              <a:rPr lang="en" sz="1800" b="0" i="0" u="none" cap="none" dirty="0">
                <a:solidFill>
                  <a:schemeClr val="tx2"/>
                </a:solidFill>
                <a:latin typeface="Tahoma" pitchFamily="34" charset="0"/>
                <a:ea typeface="Tahoma" pitchFamily="34" charset="0"/>
                <a:cs typeface="Tahoma" pitchFamily="34" charset="0"/>
              </a:rPr>
              <a:t>Marginaler och utskriftsformat</a:t>
            </a:r>
            <a:r>
              <a:rPr lang="fa-IR" sz="2500" b="0" i="0" u="none" cap="none" dirty="0">
                <a:solidFill>
                  <a:schemeClr val="tx2"/>
                </a:solidFill>
                <a:latin typeface="Tahoma" pitchFamily="34" charset="0"/>
                <a:ea typeface="Tahoma" pitchFamily="34" charset="0"/>
                <a:cs typeface="Tahoma" pitchFamily="34" charset="0"/>
              </a:rPr>
              <a:t>)</a:t>
            </a:r>
            <a:r>
              <a:rPr lang="en" sz="2500" b="0" i="0" u="none" cap="none" dirty="0">
                <a:latin typeface="Tahoma" pitchFamily="34" charset="0"/>
                <a:ea typeface="Tahoma" pitchFamily="34" charset="0"/>
                <a:cs typeface="Tahoma" pitchFamily="34" charset="0"/>
              </a:rPr>
              <a:t>		</a:t>
            </a:r>
          </a:p>
        </p:txBody>
      </p:sp>
      <p:sp>
        <p:nvSpPr>
          <p:cNvPr id="53251" name="Rectangle 3"/>
          <p:cNvSpPr>
            <a:spLocks noGrp="1"/>
          </p:cNvSpPr>
          <p:nvPr>
            <p:ph idx="1"/>
          </p:nvPr>
        </p:nvSpPr>
        <p:spPr>
          <a:xfrm>
            <a:off x="2987675" y="765175"/>
            <a:ext cx="5832475" cy="1079649"/>
          </a:xfrm>
        </p:spPr>
        <p:txBody>
          <a:bodyPr>
            <a:normAutofit/>
          </a:bodyPr>
          <a:lstStyle/>
          <a:p>
            <a:pPr algn="r" rtl="1">
              <a:defRPr/>
            </a:pPr>
            <a:r>
              <a:rPr lang="fa-IR" sz="1600" dirty="0">
                <a:latin typeface="Tahoma" pitchFamily="34" charset="0"/>
                <a:ea typeface="Tahoma" pitchFamily="34" charset="0"/>
                <a:cs typeface="Tahoma" pitchFamily="34" charset="0"/>
              </a:rPr>
              <a:t>حاشیه را با باز کردن </a:t>
            </a:r>
            <a:r>
              <a:rPr lang="sv-SE" sz="1600" b="1" dirty="0" err="1">
                <a:latin typeface="Tahoma" pitchFamily="34" charset="0"/>
                <a:ea typeface="Tahoma" pitchFamily="34" charset="0"/>
                <a:cs typeface="Tahoma" pitchFamily="34" charset="0"/>
              </a:rPr>
              <a:t>Sidl</a:t>
            </a:r>
            <a:r>
              <a:rPr lang="en-US" sz="1600" b="1" dirty="0" err="1">
                <a:latin typeface="Tahoma" pitchFamily="34" charset="0"/>
                <a:ea typeface="Tahoma" pitchFamily="34" charset="0"/>
                <a:cs typeface="Tahoma" pitchFamily="34" charset="0"/>
              </a:rPr>
              <a:t>ayout</a:t>
            </a:r>
            <a:r>
              <a:rPr lang="fa-IR" sz="1600" b="1" dirty="0">
                <a:latin typeface="Tahoma" pitchFamily="34" charset="0"/>
                <a:ea typeface="Tahoma" pitchFamily="34" charset="0"/>
                <a:cs typeface="Tahoma" pitchFamily="34" charset="0"/>
              </a:rPr>
              <a:t> </a:t>
            </a:r>
            <a:r>
              <a:rPr lang="fa-IR" sz="1600" dirty="0">
                <a:latin typeface="Tahoma" pitchFamily="34" charset="0"/>
                <a:ea typeface="Tahoma" pitchFamily="34" charset="0"/>
                <a:cs typeface="Tahoma" pitchFamily="34" charset="0"/>
              </a:rPr>
              <a:t>و انتخاب </a:t>
            </a:r>
            <a:r>
              <a:rPr lang="en-US" sz="1600" b="1" dirty="0" err="1">
                <a:latin typeface="Tahoma" pitchFamily="34" charset="0"/>
                <a:ea typeface="Tahoma" pitchFamily="34" charset="0"/>
                <a:cs typeface="Tahoma" pitchFamily="34" charset="0"/>
              </a:rPr>
              <a:t>Marginaler</a:t>
            </a:r>
            <a:r>
              <a:rPr lang="fa-IR" sz="1600" b="1" dirty="0">
                <a:latin typeface="Tahoma" pitchFamily="34" charset="0"/>
                <a:ea typeface="Tahoma" pitchFamily="34" charset="0"/>
                <a:cs typeface="Tahoma" pitchFamily="34" charset="0"/>
              </a:rPr>
              <a:t> </a:t>
            </a:r>
            <a:r>
              <a:rPr lang="fa-IR" sz="1600" dirty="0">
                <a:latin typeface="Tahoma" pitchFamily="34" charset="0"/>
                <a:ea typeface="Tahoma" pitchFamily="34" charset="0"/>
                <a:cs typeface="Tahoma" pitchFamily="34" charset="0"/>
              </a:rPr>
              <a:t>کنترل کنید</a:t>
            </a:r>
            <a:endParaRPr lang="fa-IR" sz="1600" b="0" i="0" u="none" dirty="0">
              <a:latin typeface="Tahoma" pitchFamily="34" charset="0"/>
              <a:ea typeface="Tahoma" pitchFamily="34" charset="0"/>
              <a:cs typeface="Tahoma" pitchFamily="34" charset="0"/>
            </a:endParaRPr>
          </a:p>
          <a:p>
            <a:pPr marL="0" indent="0" algn="l" rtl="0">
              <a:buFont typeface="Wingdings" pitchFamily="2" charset="2"/>
              <a:buNone/>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p:txBody>
      </p:sp>
      <p:pic>
        <p:nvPicPr>
          <p:cNvPr id="532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5536" y="2636912"/>
            <a:ext cx="8468467" cy="2380097"/>
          </a:xfrm>
          <a:prstGeom prst="rect">
            <a:avLst/>
          </a:prstGeom>
          <a:noFill/>
          <a:ln w="9525">
            <a:noFill/>
            <a:miter lim="800000"/>
            <a:headEnd/>
            <a:tailEnd/>
          </a:ln>
        </p:spPr>
      </p:pic>
      <p:sp>
        <p:nvSpPr>
          <p:cNvPr id="10" name="Oval 9"/>
          <p:cNvSpPr/>
          <p:nvPr/>
        </p:nvSpPr>
        <p:spPr>
          <a:xfrm>
            <a:off x="2195736" y="2852936"/>
            <a:ext cx="503882" cy="28803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53253"/>
                                        </p:tgtEl>
                                        <p:attrNameLst>
                                          <p:attrName>style.visibility</p:attrName>
                                        </p:attrNameLst>
                                      </p:cBhvr>
                                      <p:to>
                                        <p:strVal val="visible"/>
                                      </p:to>
                                    </p:set>
                                    <p:animEffect transition="in" filter="blinds(horizontal)">
                                      <p:cBhvr>
                                        <p:cTn id="11" dur="500"/>
                                        <p:tgtEl>
                                          <p:spTgt spid="532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bwMode="auto">
          <a:xfrm>
            <a:off x="467544" y="116632"/>
            <a:ext cx="7467600" cy="549275"/>
          </a:xfrm>
          <a:noFill/>
        </p:spPr>
        <p:txBody>
          <a:bodyPr wrap="square" lIns="91440" tIns="45720" rIns="91440" bIns="45720" numCol="1" anchorCtr="0" compatLnSpc="1">
            <a:prstTxWarp prst="textNoShape">
              <a:avLst/>
            </a:prstTxWarp>
            <a:normAutofit fontScale="90000"/>
          </a:bodyPr>
          <a:lstStyle/>
          <a:p>
            <a:pPr rtl="1"/>
            <a:r>
              <a:rPr lang="fa-IR" b="0" i="0" u="none" cap="none" dirty="0">
                <a:solidFill>
                  <a:schemeClr val="tx2"/>
                </a:solidFill>
                <a:latin typeface="Tahoma" pitchFamily="34" charset="0"/>
                <a:ea typeface="Tahoma" pitchFamily="34" charset="0"/>
                <a:cs typeface="Tahoma" pitchFamily="34" charset="0"/>
              </a:rPr>
              <a:t>ذخیره(</a:t>
            </a:r>
            <a:r>
              <a:rPr lang="en-US" b="0" i="0" u="none" cap="none" dirty="0">
                <a:solidFill>
                  <a:schemeClr val="tx2"/>
                </a:solidFill>
                <a:latin typeface="Tahoma" pitchFamily="34" charset="0"/>
                <a:ea typeface="Tahoma" pitchFamily="34" charset="0"/>
                <a:cs typeface="Tahoma" pitchFamily="34" charset="0"/>
              </a:rPr>
              <a:t>(</a:t>
            </a:r>
            <a:r>
              <a:rPr lang="en" b="0" i="0" u="none" cap="none" dirty="0">
                <a:solidFill>
                  <a:schemeClr val="tx2"/>
                </a:solidFill>
                <a:latin typeface="Tahoma" pitchFamily="34" charset="0"/>
                <a:ea typeface="Tahoma" pitchFamily="34" charset="0"/>
                <a:cs typeface="Tahoma" pitchFamily="34" charset="0"/>
              </a:rPr>
              <a:t>Spara</a:t>
            </a:r>
          </a:p>
        </p:txBody>
      </p:sp>
      <p:sp>
        <p:nvSpPr>
          <p:cNvPr id="44035" name="Rectangle 3"/>
          <p:cNvSpPr>
            <a:spLocks noGrp="1"/>
          </p:cNvSpPr>
          <p:nvPr>
            <p:ph idx="1"/>
          </p:nvPr>
        </p:nvSpPr>
        <p:spPr>
          <a:xfrm>
            <a:off x="251520" y="620713"/>
            <a:ext cx="8497193" cy="6119812"/>
          </a:xfrm>
        </p:spPr>
        <p:txBody>
          <a:bodyPr>
            <a:normAutofit/>
          </a:bodyPr>
          <a:lstStyle/>
          <a:p>
            <a:pPr algn="r" rtl="1">
              <a:lnSpc>
                <a:spcPct val="90000"/>
              </a:lnSpc>
            </a:pPr>
            <a:r>
              <a:rPr lang="fa-IR" sz="1400" dirty="0">
                <a:latin typeface="Tahoma" pitchFamily="34" charset="0"/>
                <a:ea typeface="Tahoma" pitchFamily="34" charset="0"/>
                <a:cs typeface="Tahoma" pitchFamily="34" charset="0"/>
              </a:rPr>
              <a:t>با باز کردن منوی </a:t>
            </a:r>
            <a:r>
              <a:rPr lang="en-US" sz="1400" b="1" dirty="0">
                <a:latin typeface="Tahoma" pitchFamily="34" charset="0"/>
                <a:ea typeface="Tahoma" pitchFamily="34" charset="0"/>
                <a:cs typeface="Tahoma" pitchFamily="34" charset="0"/>
              </a:rPr>
              <a:t>File</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و انتخاب </a:t>
            </a:r>
            <a:r>
              <a:rPr lang="en-US" sz="1400" b="1" dirty="0">
                <a:latin typeface="Tahoma" pitchFamily="34" charset="0"/>
                <a:ea typeface="Tahoma" pitchFamily="34" charset="0"/>
                <a:cs typeface="Tahoma" pitchFamily="34" charset="0"/>
              </a:rPr>
              <a:t>Save As</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یک فایل جدید باز کنید. </a:t>
            </a: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fa-IR" sz="1400" dirty="0">
              <a:latin typeface="Tahoma" pitchFamily="34" charset="0"/>
              <a:ea typeface="Tahoma" pitchFamily="34" charset="0"/>
              <a:cs typeface="Tahoma" pitchFamily="34" charset="0"/>
            </a:endParaRPr>
          </a:p>
          <a:p>
            <a:pPr algn="r" rtl="0">
              <a:lnSpc>
                <a:spcPct val="90000"/>
              </a:lnSpc>
            </a:pPr>
            <a:endParaRPr lang="fa-IR"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l" rtl="0">
              <a:lnSpc>
                <a:spcPct val="90000"/>
              </a:lnSpc>
            </a:pPr>
            <a:endParaRPr lang="en" sz="1400" dirty="0">
              <a:latin typeface="Tahoma" pitchFamily="34" charset="0"/>
              <a:ea typeface="Tahoma" pitchFamily="34" charset="0"/>
              <a:cs typeface="Tahoma" pitchFamily="34" charset="0"/>
            </a:endParaRPr>
          </a:p>
          <a:p>
            <a:pPr algn="r" rtl="1">
              <a:lnSpc>
                <a:spcPct val="90000"/>
              </a:lnSpc>
            </a:pPr>
            <a:r>
              <a:rPr lang="fa-IR" sz="1400" dirty="0">
                <a:latin typeface="Tahoma" pitchFamily="34" charset="0"/>
                <a:ea typeface="Tahoma" pitchFamily="34" charset="0"/>
                <a:cs typeface="Tahoma" pitchFamily="34" charset="0"/>
              </a:rPr>
              <a:t>در ورد چند گزینه برای ذخیره فایل وجود دارد. </a:t>
            </a:r>
          </a:p>
          <a:p>
            <a:pPr algn="r" rtl="1">
              <a:lnSpc>
                <a:spcPct val="90000"/>
              </a:lnSpc>
            </a:pPr>
            <a:r>
              <a:rPr lang="fa-IR" sz="1400" dirty="0">
                <a:latin typeface="Tahoma" pitchFamily="34" charset="0"/>
                <a:ea typeface="Tahoma" pitchFamily="34" charset="0"/>
                <a:cs typeface="Tahoma" pitchFamily="34" charset="0"/>
              </a:rPr>
              <a:t>کادر گفتگو محلی که می خواهید سند در آن ذخیره شود، نامی که می خواهید و فرمت را نشان می دهد. </a:t>
            </a:r>
          </a:p>
          <a:p>
            <a:pPr algn="r" rtl="1">
              <a:lnSpc>
                <a:spcPct val="90000"/>
              </a:lnSpc>
            </a:pPr>
            <a:r>
              <a:rPr lang="fa-IR" sz="1400" dirty="0">
                <a:latin typeface="Tahoma" pitchFamily="34" charset="0"/>
                <a:ea typeface="Tahoma" pitchFamily="34" charset="0"/>
                <a:cs typeface="Tahoma" pitchFamily="34" charset="0"/>
              </a:rPr>
              <a:t>برای ایجاد یک سند جدید، </a:t>
            </a:r>
            <a:r>
              <a:rPr lang="en-US" sz="1400" b="1" dirty="0" err="1">
                <a:latin typeface="Tahoma" pitchFamily="34" charset="0"/>
                <a:ea typeface="Tahoma" pitchFamily="34" charset="0"/>
                <a:cs typeface="Tahoma" pitchFamily="34" charset="0"/>
              </a:rPr>
              <a:t>Spara</a:t>
            </a:r>
            <a:r>
              <a:rPr lang="en-US" sz="1400" b="1" dirty="0">
                <a:latin typeface="Tahoma" pitchFamily="34" charset="0"/>
                <a:ea typeface="Tahoma" pitchFamily="34" charset="0"/>
                <a:cs typeface="Tahoma" pitchFamily="34" charset="0"/>
              </a:rPr>
              <a:t> </a:t>
            </a:r>
            <a:r>
              <a:rPr lang="en-US" sz="1400" b="1" dirty="0" err="1">
                <a:latin typeface="Tahoma" pitchFamily="34" charset="0"/>
                <a:ea typeface="Tahoma" pitchFamily="34" charset="0"/>
                <a:cs typeface="Tahoma" pitchFamily="34" charset="0"/>
              </a:rPr>
              <a:t>som</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از منوی </a:t>
            </a:r>
            <a:r>
              <a:rPr lang="en-US" sz="1400" b="1" dirty="0" err="1">
                <a:latin typeface="Tahoma" pitchFamily="34" charset="0"/>
                <a:ea typeface="Tahoma" pitchFamily="34" charset="0"/>
                <a:cs typeface="Tahoma" pitchFamily="34" charset="0"/>
              </a:rPr>
              <a:t>Arkiv</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انتخاب کنید. برای ذخیره تغییراتی که در سند ذخیره شده قبلی اعمال کردید، روی </a:t>
            </a:r>
            <a:r>
              <a:rPr lang="en-US" sz="1400" b="1" dirty="0" err="1">
                <a:latin typeface="Tahoma" pitchFamily="34" charset="0"/>
                <a:ea typeface="Tahoma" pitchFamily="34" charset="0"/>
                <a:cs typeface="Tahoma" pitchFamily="34" charset="0"/>
              </a:rPr>
              <a:t>Spara</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در نوار ابزار کلیک کنید یا </a:t>
            </a:r>
            <a:r>
              <a:rPr lang="en-US" sz="1400" b="1" dirty="0" err="1">
                <a:latin typeface="Tahoma" pitchFamily="34" charset="0"/>
                <a:ea typeface="Tahoma" pitchFamily="34" charset="0"/>
                <a:cs typeface="Tahoma" pitchFamily="34" charset="0"/>
              </a:rPr>
              <a:t>Spara</a:t>
            </a:r>
            <a:r>
              <a:rPr lang="en-US" sz="1400" b="1" dirty="0">
                <a:latin typeface="Tahoma" pitchFamily="34" charset="0"/>
                <a:ea typeface="Tahoma" pitchFamily="34" charset="0"/>
                <a:cs typeface="Tahoma" pitchFamily="34" charset="0"/>
              </a:rPr>
              <a:t> </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از منوی </a:t>
            </a:r>
            <a:r>
              <a:rPr lang="en-US" sz="1400" b="1" dirty="0" err="1">
                <a:latin typeface="Tahoma" pitchFamily="34" charset="0"/>
                <a:ea typeface="Tahoma" pitchFamily="34" charset="0"/>
                <a:cs typeface="Tahoma" pitchFamily="34" charset="0"/>
              </a:rPr>
              <a:t>Arkiv</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انتخاب کنید. </a:t>
            </a:r>
          </a:p>
          <a:p>
            <a:pPr algn="r" rtl="1">
              <a:lnSpc>
                <a:spcPct val="90000"/>
              </a:lnSpc>
            </a:pPr>
            <a:r>
              <a:rPr lang="fa-IR" sz="1400" dirty="0">
                <a:latin typeface="Tahoma" pitchFamily="34" charset="0"/>
                <a:ea typeface="Tahoma" pitchFamily="34" charset="0"/>
                <a:cs typeface="Tahoma" pitchFamily="34" charset="0"/>
              </a:rPr>
              <a:t>برای ایجاد کپی از سند موجود، </a:t>
            </a:r>
            <a:r>
              <a:rPr lang="sv-SE" sz="1400" b="1" dirty="0">
                <a:latin typeface="Tahoma" pitchFamily="34" charset="0"/>
                <a:ea typeface="Tahoma" pitchFamily="34" charset="0"/>
                <a:cs typeface="Tahoma" pitchFamily="34" charset="0"/>
              </a:rPr>
              <a:t> Spara som</a:t>
            </a:r>
            <a:r>
              <a:rPr lang="fa-IR" sz="1400" dirty="0">
                <a:latin typeface="Tahoma" pitchFamily="34" charset="0"/>
                <a:ea typeface="Tahoma" pitchFamily="34" charset="0"/>
                <a:cs typeface="Tahoma" pitchFamily="34" charset="0"/>
              </a:rPr>
              <a:t>را انتخاب کرده و یک اسم جدید برای سند بگذارید.</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434" y="1096144"/>
            <a:ext cx="6407918" cy="3602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AutoShape 19"/>
          <p:cNvSpPr>
            <a:spLocks noChangeArrowheads="1"/>
          </p:cNvSpPr>
          <p:nvPr/>
        </p:nvSpPr>
        <p:spPr bwMode="auto">
          <a:xfrm>
            <a:off x="3707904" y="3055144"/>
            <a:ext cx="1295400" cy="648072"/>
          </a:xfrm>
          <a:prstGeom prst="wedgeRoundRectCallout">
            <a:avLst>
              <a:gd name="adj1" fmla="val -107989"/>
              <a:gd name="adj2" fmla="val 10807"/>
              <a:gd name="adj3" fmla="val 16667"/>
            </a:avLst>
          </a:prstGeom>
          <a:solidFill>
            <a:schemeClr val="accent1">
              <a:lumMod val="40000"/>
              <a:lumOff val="60000"/>
            </a:schemeClr>
          </a:solidFill>
          <a:ln w="9525">
            <a:solidFill>
              <a:schemeClr val="tx1"/>
            </a:solidFill>
            <a:miter lim="800000"/>
            <a:headEnd/>
            <a:tailEnd/>
          </a:ln>
        </p:spPr>
        <p:txBody>
          <a:bodyPr/>
          <a:lstStyle/>
          <a:p>
            <a:pPr algn="ctr" rtl="1"/>
            <a:r>
              <a:rPr lang="fa-IR" sz="1200" b="1" i="0" u="none" dirty="0">
                <a:latin typeface="Tahoma" pitchFamily="34" charset="0"/>
                <a:ea typeface="Tahoma" pitchFamily="34" charset="0"/>
                <a:cs typeface="Tahoma" pitchFamily="34" charset="0"/>
              </a:rPr>
              <a:t>فایل را به صورت </a:t>
            </a:r>
            <a:r>
              <a:rPr lang="en-US" sz="1200" b="1" i="0" u="none" dirty="0">
                <a:latin typeface="Tahoma" pitchFamily="34" charset="0"/>
                <a:ea typeface="Tahoma" pitchFamily="34" charset="0"/>
                <a:cs typeface="Tahoma" pitchFamily="34" charset="0"/>
              </a:rPr>
              <a:t>PDF</a:t>
            </a:r>
            <a:r>
              <a:rPr lang="fa-IR" sz="1200" b="1" i="0" u="none" dirty="0">
                <a:latin typeface="Tahoma" pitchFamily="34" charset="0"/>
                <a:ea typeface="Tahoma" pitchFamily="34" charset="0"/>
                <a:cs typeface="Tahoma" pitchFamily="34" charset="0"/>
              </a:rPr>
              <a:t> ذخیره کنید</a:t>
            </a:r>
            <a:endParaRPr lang="en" sz="1200" b="1" dirty="0">
              <a:solidFill>
                <a:schemeClr val="bg1"/>
              </a:solidFill>
              <a:latin typeface="Tahoma" pitchFamily="34" charset="0"/>
              <a:ea typeface="Tahoma" pitchFamily="34" charset="0"/>
              <a:cs typeface="Tahoma" pitchFamily="34" charset="0"/>
            </a:endParaRPr>
          </a:p>
        </p:txBody>
      </p:sp>
      <p:sp>
        <p:nvSpPr>
          <p:cNvPr id="34" name="AutoShape 19"/>
          <p:cNvSpPr>
            <a:spLocks noChangeArrowheads="1"/>
          </p:cNvSpPr>
          <p:nvPr/>
        </p:nvSpPr>
        <p:spPr bwMode="auto">
          <a:xfrm>
            <a:off x="395536" y="2105798"/>
            <a:ext cx="1584599" cy="891153"/>
          </a:xfrm>
          <a:prstGeom prst="wedgeRoundRectCallout">
            <a:avLst>
              <a:gd name="adj1" fmla="val 62818"/>
              <a:gd name="adj2" fmla="val -78263"/>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200" b="1" i="0" u="none" dirty="0">
                <a:latin typeface="Tahoma" pitchFamily="34" charset="0"/>
                <a:ea typeface="Tahoma" pitchFamily="34" charset="0"/>
                <a:cs typeface="Tahoma" pitchFamily="34" charset="0"/>
              </a:rPr>
              <a:t>اینجا انتخاب کنید که می خواهید سند کجا ذخیره شود</a:t>
            </a:r>
            <a:endParaRPr lang="en" sz="800" b="1" dirty="0">
              <a:latin typeface="Tahoma" pitchFamily="34" charset="0"/>
              <a:ea typeface="Tahoma" pitchFamily="34" charset="0"/>
              <a:cs typeface="Tahoma" pitchFamily="34" charset="0"/>
            </a:endParaRPr>
          </a:p>
        </p:txBody>
      </p:sp>
      <p:sp>
        <p:nvSpPr>
          <p:cNvPr id="36" name="AutoShape 19"/>
          <p:cNvSpPr>
            <a:spLocks noChangeArrowheads="1"/>
          </p:cNvSpPr>
          <p:nvPr/>
        </p:nvSpPr>
        <p:spPr bwMode="auto">
          <a:xfrm>
            <a:off x="6084168" y="2240346"/>
            <a:ext cx="792088" cy="504056"/>
          </a:xfrm>
          <a:prstGeom prst="wedgeRoundRectCallout">
            <a:avLst>
              <a:gd name="adj1" fmla="val -163282"/>
              <a:gd name="adj2" fmla="val 88513"/>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200" b="1" i="0" u="none" dirty="0">
                <a:latin typeface="Tahoma" pitchFamily="34" charset="0"/>
                <a:ea typeface="Tahoma" pitchFamily="34" charset="0"/>
                <a:cs typeface="Tahoma" pitchFamily="34" charset="0"/>
              </a:rPr>
              <a:t>فرمت فایل</a:t>
            </a:r>
            <a:endParaRPr lang="en" sz="1200" b="1" i="0" u="none" dirty="0">
              <a:latin typeface="Tahoma" pitchFamily="34" charset="0"/>
              <a:ea typeface="Tahoma" pitchFamily="34" charset="0"/>
              <a:cs typeface="Tahoma" pitchFamily="34" charset="0"/>
            </a:endParaRPr>
          </a:p>
        </p:txBody>
      </p:sp>
      <p:sp>
        <p:nvSpPr>
          <p:cNvPr id="35" name="AutoShape 19"/>
          <p:cNvSpPr>
            <a:spLocks noChangeArrowheads="1"/>
          </p:cNvSpPr>
          <p:nvPr/>
        </p:nvSpPr>
        <p:spPr bwMode="auto">
          <a:xfrm>
            <a:off x="4427984" y="2347912"/>
            <a:ext cx="936625" cy="504056"/>
          </a:xfrm>
          <a:prstGeom prst="wedgeRoundRectCallout">
            <a:avLst>
              <a:gd name="adj1" fmla="val -200457"/>
              <a:gd name="adj2" fmla="val 41290"/>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fa-IR" sz="1200" b="1" i="0" u="none" dirty="0">
                <a:latin typeface="Tahoma" pitchFamily="34" charset="0"/>
                <a:ea typeface="Tahoma" pitchFamily="34" charset="0"/>
                <a:cs typeface="Tahoma" pitchFamily="34" charset="0"/>
              </a:rPr>
              <a:t>اسم فایل</a:t>
            </a:r>
            <a:endParaRPr lang="en" sz="1200" b="0" i="0" u="non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19" end="19"/>
                                            </p:txEl>
                                          </p:spTgt>
                                        </p:tgtEl>
                                        <p:attrNameLst>
                                          <p:attrName>style.visibility</p:attrName>
                                        </p:attrNameLst>
                                      </p:cBhvr>
                                      <p:to>
                                        <p:strVal val="visible"/>
                                      </p:to>
                                    </p:set>
                                    <p:animEffect transition="in" filter="fade">
                                      <p:cBhvr>
                                        <p:cTn id="12" dur="500"/>
                                        <p:tgtEl>
                                          <p:spTgt spid="44035">
                                            <p:txEl>
                                              <p:pRg st="19" end="1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0" end="20"/>
                                            </p:txEl>
                                          </p:spTgt>
                                        </p:tgtEl>
                                        <p:attrNameLst>
                                          <p:attrName>style.visibility</p:attrName>
                                        </p:attrNameLst>
                                      </p:cBhvr>
                                      <p:to>
                                        <p:strVal val="visible"/>
                                      </p:to>
                                    </p:set>
                                    <p:animEffect transition="in" filter="fade">
                                      <p:cBhvr>
                                        <p:cTn id="17" dur="500"/>
                                        <p:tgtEl>
                                          <p:spTgt spid="44035">
                                            <p:txEl>
                                              <p:pRg st="20" end="2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1" end="21"/>
                                            </p:txEl>
                                          </p:spTgt>
                                        </p:tgtEl>
                                        <p:attrNameLst>
                                          <p:attrName>style.visibility</p:attrName>
                                        </p:attrNameLst>
                                      </p:cBhvr>
                                      <p:to>
                                        <p:strVal val="visible"/>
                                      </p:to>
                                    </p:set>
                                    <p:animEffect transition="in" filter="fade">
                                      <p:cBhvr>
                                        <p:cTn id="22" dur="500"/>
                                        <p:tgtEl>
                                          <p:spTgt spid="44035">
                                            <p:txEl>
                                              <p:pRg st="21" end="2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22" end="22"/>
                                            </p:txEl>
                                          </p:spTgt>
                                        </p:tgtEl>
                                        <p:attrNameLst>
                                          <p:attrName>style.visibility</p:attrName>
                                        </p:attrNameLst>
                                      </p:cBhvr>
                                      <p:to>
                                        <p:strVal val="visible"/>
                                      </p:to>
                                    </p:set>
                                    <p:animEffect transition="in" filter="fade">
                                      <p:cBhvr>
                                        <p:cTn id="27" dur="500"/>
                                        <p:tgtEl>
                                          <p:spTgt spid="44035">
                                            <p:txEl>
                                              <p:pRg st="22" end="2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 calcmode="lin" valueType="num">
                                      <p:cBhvr additive="base">
                                        <p:cTn id="32" dur="500" fill="hold"/>
                                        <p:tgtEl>
                                          <p:spTgt spid="2050"/>
                                        </p:tgtEl>
                                        <p:attrNameLst>
                                          <p:attrName>ppt_x</p:attrName>
                                        </p:attrNameLst>
                                      </p:cBhvr>
                                      <p:tavLst>
                                        <p:tav tm="0">
                                          <p:val>
                                            <p:strVal val="#ppt_x"/>
                                          </p:val>
                                        </p:tav>
                                        <p:tav tm="100000">
                                          <p:val>
                                            <p:strVal val="#ppt_x"/>
                                          </p:val>
                                        </p:tav>
                                      </p:tavLst>
                                    </p:anim>
                                    <p:anim calcmode="lin" valueType="num">
                                      <p:cBhvr additive="base">
                                        <p:cTn id="3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barn(inVertical)">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barn(inVertical)">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32" grpId="0" animBg="1"/>
      <p:bldP spid="34" grpId="0" animBg="1"/>
      <p:bldP spid="36"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539552" y="-48073"/>
            <a:ext cx="7776095" cy="576263"/>
          </a:xfrm>
        </p:spPr>
        <p:txBody>
          <a:bodyPr wrap="square" lIns="91440" tIns="45720" rIns="91440" bIns="45720" numCol="1" anchorCtr="0" compatLnSpc="1">
            <a:prstTxWarp prst="textNoShape">
              <a:avLst/>
            </a:prstTxWarp>
            <a:normAutofit fontScale="90000"/>
          </a:bodyPr>
          <a:lstStyle/>
          <a:p>
            <a:pPr algn="l" rtl="1">
              <a:defRPr/>
            </a:pPr>
            <a:r>
              <a:rPr lang="fa-IR" sz="3200" b="0" i="0" u="none" dirty="0">
                <a:solidFill>
                  <a:schemeClr val="tx2"/>
                </a:solidFill>
                <a:latin typeface="Tahoma" pitchFamily="34" charset="0"/>
                <a:ea typeface="Tahoma" pitchFamily="34" charset="0"/>
                <a:cs typeface="Tahoma" pitchFamily="34" charset="0"/>
              </a:rPr>
              <a:t> پیش نمایش و چاپ (</a:t>
            </a:r>
            <a:r>
              <a:rPr lang="en" sz="2700" b="0" i="0" u="none" dirty="0">
                <a:solidFill>
                  <a:schemeClr val="tx2"/>
                </a:solidFill>
                <a:latin typeface="Tahoma" pitchFamily="34" charset="0"/>
                <a:ea typeface="Tahoma" pitchFamily="34" charset="0"/>
                <a:cs typeface="Tahoma" pitchFamily="34" charset="0"/>
              </a:rPr>
              <a:t>Förhandsgranska och skriv ut</a:t>
            </a:r>
            <a:r>
              <a:rPr lang="fa-IR" sz="3200" b="0" i="0" u="none" dirty="0">
                <a:solidFill>
                  <a:schemeClr val="tx2"/>
                </a:solidFill>
                <a:latin typeface="Tahoma" pitchFamily="34" charset="0"/>
                <a:ea typeface="Tahoma" pitchFamily="34" charset="0"/>
                <a:cs typeface="Tahoma" pitchFamily="34" charset="0"/>
              </a:rPr>
              <a:t>)</a:t>
            </a:r>
            <a:endParaRPr lang="en"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2581818" y="607444"/>
            <a:ext cx="6048375" cy="5997575"/>
          </a:xfrm>
        </p:spPr>
        <p:txBody>
          <a:bodyPr>
            <a:normAutofit lnSpcReduction="10000"/>
          </a:bodyPr>
          <a:lstStyle/>
          <a:p>
            <a:pPr marL="0" indent="0" algn="r" rtl="1">
              <a:buFont typeface="Wingdings" pitchFamily="2" charset="2"/>
              <a:buNone/>
              <a:defRPr/>
            </a:pPr>
            <a:r>
              <a:rPr lang="fa-IR" sz="1400" b="0" i="0" u="none" dirty="0">
                <a:latin typeface="Tahoma" pitchFamily="34" charset="0"/>
                <a:ea typeface="Tahoma" pitchFamily="34" charset="0"/>
                <a:cs typeface="Tahoma" pitchFamily="34" charset="0"/>
              </a:rPr>
              <a:t>قبل از چاپ، شاید خوب باشد که بدانید سند شما چه شکلی دارد. حالت پیش نمایش، هر صفحه از سند را به صورت عکس نشان می دهد. </a:t>
            </a:r>
          </a:p>
          <a:p>
            <a:pPr algn="r" rtl="1">
              <a:defRPr/>
            </a:pPr>
            <a:r>
              <a:rPr lang="fa-IR" sz="1400" b="0" i="0" u="none" dirty="0">
                <a:latin typeface="Tahoma" pitchFamily="34" charset="0"/>
                <a:ea typeface="Tahoma" pitchFamily="34" charset="0"/>
                <a:cs typeface="Tahoma" pitchFamily="34" charset="0"/>
              </a:rPr>
              <a:t>منوی </a:t>
            </a:r>
            <a:r>
              <a:rPr lang="en-US" sz="1400" b="0" i="0" u="none" dirty="0">
                <a:latin typeface="Tahoma" pitchFamily="34" charset="0"/>
                <a:ea typeface="Tahoma" pitchFamily="34" charset="0"/>
                <a:cs typeface="Tahoma" pitchFamily="34" charset="0"/>
              </a:rPr>
              <a:t>Print</a:t>
            </a:r>
            <a:r>
              <a:rPr lang="fa-IR" sz="1400" b="0" i="0" u="none" dirty="0">
                <a:latin typeface="Tahoma" pitchFamily="34" charset="0"/>
                <a:ea typeface="Tahoma" pitchFamily="34" charset="0"/>
                <a:cs typeface="Tahoma" pitchFamily="34" charset="0"/>
              </a:rPr>
              <a:t> را باز کرده و </a:t>
            </a:r>
            <a:r>
              <a:rPr lang="en-US" sz="1400" b="0" i="0" u="none" dirty="0">
                <a:latin typeface="Tahoma" pitchFamily="34" charset="0"/>
                <a:ea typeface="Tahoma" pitchFamily="34" charset="0"/>
                <a:cs typeface="Tahoma" pitchFamily="34" charset="0"/>
              </a:rPr>
              <a:t>Print</a:t>
            </a:r>
            <a:r>
              <a:rPr lang="fa-IR" sz="1400" b="0" i="0" u="none" dirty="0">
                <a:latin typeface="Tahoma" pitchFamily="34" charset="0"/>
                <a:ea typeface="Tahoma" pitchFamily="34" charset="0"/>
                <a:cs typeface="Tahoma" pitchFamily="34" charset="0"/>
              </a:rPr>
              <a:t> را انتخاب کنید. گزینه های وجود دارد که می توانید از بین آنها انتخاب کنید. </a:t>
            </a:r>
          </a:p>
          <a:p>
            <a:pPr marL="0" indent="0" algn="l" rtl="0">
              <a:buFont typeface="Wingdings" pitchFamily="2" charset="2"/>
              <a:buNone/>
              <a:defRPr/>
            </a:pPr>
            <a:r>
              <a:rPr lang="en" sz="1400" b="0" i="0" u="none" dirty="0">
                <a:latin typeface="Tahoma" pitchFamily="34" charset="0"/>
                <a:ea typeface="Tahoma" pitchFamily="34" charset="0"/>
                <a:cs typeface="Tahoma" pitchFamily="34" charset="0"/>
              </a:rPr>
              <a:t>.</a:t>
            </a:r>
            <a:endParaRPr lang="en" sz="1200" dirty="0">
              <a:latin typeface="Tahoma" pitchFamily="34" charset="0"/>
              <a:ea typeface="Tahoma" pitchFamily="34" charset="0"/>
              <a:cs typeface="Tahoma" pitchFamily="34" charset="0"/>
            </a:endParaRPr>
          </a:p>
          <a:p>
            <a:pPr algn="l"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fa-IR" sz="1400" b="0" i="0" u="none" dirty="0">
              <a:latin typeface="Tahoma" pitchFamily="34" charset="0"/>
              <a:ea typeface="Tahoma" pitchFamily="34" charset="0"/>
              <a:cs typeface="Tahoma" pitchFamily="34" charset="0"/>
            </a:endParaRPr>
          </a:p>
          <a:p>
            <a:pPr algn="r" rtl="1">
              <a:defRPr/>
            </a:pPr>
            <a:r>
              <a:rPr lang="fa-IR" sz="1400" dirty="0">
                <a:latin typeface="Tahoma" pitchFamily="34" charset="0"/>
                <a:ea typeface="Tahoma" pitchFamily="34" charset="0"/>
                <a:cs typeface="Tahoma" pitchFamily="34" charset="0"/>
              </a:rPr>
              <a:t>منوی </a:t>
            </a:r>
            <a:r>
              <a:rPr lang="en-US" sz="1400" b="1" dirty="0">
                <a:latin typeface="Tahoma" pitchFamily="34" charset="0"/>
                <a:ea typeface="Tahoma" pitchFamily="34" charset="0"/>
                <a:cs typeface="Tahoma" pitchFamily="34" charset="0"/>
              </a:rPr>
              <a:t>Print</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باز کرده و </a:t>
            </a:r>
            <a:r>
              <a:rPr lang="en-US" sz="1400" b="1" dirty="0">
                <a:latin typeface="Tahoma" pitchFamily="34" charset="0"/>
                <a:ea typeface="Tahoma" pitchFamily="34" charset="0"/>
                <a:cs typeface="Tahoma" pitchFamily="34" charset="0"/>
              </a:rPr>
              <a:t>Print</a:t>
            </a:r>
            <a:r>
              <a:rPr lang="fa-IR" sz="1400" b="1" dirty="0">
                <a:latin typeface="Tahoma" pitchFamily="34" charset="0"/>
                <a:ea typeface="Tahoma" pitchFamily="34" charset="0"/>
                <a:cs typeface="Tahoma" pitchFamily="34" charset="0"/>
              </a:rPr>
              <a:t> </a:t>
            </a:r>
            <a:r>
              <a:rPr lang="fa-IR" sz="1400" dirty="0">
                <a:latin typeface="Tahoma" pitchFamily="34" charset="0"/>
                <a:ea typeface="Tahoma" pitchFamily="34" charset="0"/>
                <a:cs typeface="Tahoma" pitchFamily="34" charset="0"/>
              </a:rPr>
              <a:t>را انتخاب کنید. یک کادر گفتگوی جدید نمایش داده می شود که می توانید از بین گزینه های چاپ مختلف انتخاب کنید. </a:t>
            </a:r>
            <a:endParaRPr lang="en" sz="1400" b="0" i="0" u="none" dirty="0">
              <a:latin typeface="Tahoma" pitchFamily="34" charset="0"/>
              <a:ea typeface="Tahoma" pitchFamily="34" charset="0"/>
              <a:cs typeface="Tahoma" pitchFamily="34" charset="0"/>
            </a:endParaRPr>
          </a:p>
        </p:txBody>
      </p:sp>
      <p:pic>
        <p:nvPicPr>
          <p:cNvPr id="440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32417" y="1695233"/>
            <a:ext cx="6807935" cy="3821999"/>
          </a:xfrm>
          <a:prstGeom prst="rect">
            <a:avLst/>
          </a:prstGeom>
          <a:noFill/>
          <a:ln w="9525">
            <a:noFill/>
            <a:miter lim="800000"/>
            <a:headEnd/>
            <a:tailEnd/>
          </a:ln>
        </p:spPr>
      </p:pic>
      <p:sp>
        <p:nvSpPr>
          <p:cNvPr id="44047" name="AutoShape 15"/>
          <p:cNvSpPr>
            <a:spLocks noChangeArrowheads="1"/>
          </p:cNvSpPr>
          <p:nvPr/>
        </p:nvSpPr>
        <p:spPr bwMode="auto">
          <a:xfrm>
            <a:off x="3518235" y="2431293"/>
            <a:ext cx="1943100" cy="323850"/>
          </a:xfrm>
          <a:prstGeom prst="wedgeEllipseCallout">
            <a:avLst>
              <a:gd name="adj1" fmla="val -58197"/>
              <a:gd name="adj2" fmla="val 73854"/>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انتخاب چاپگر</a:t>
            </a:r>
            <a:endParaRPr lang="en" sz="1000" b="1" dirty="0">
              <a:latin typeface="Tahoma" pitchFamily="34" charset="0"/>
              <a:ea typeface="Tahoma" pitchFamily="34" charset="0"/>
              <a:cs typeface="Tahoma" pitchFamily="34" charset="0"/>
            </a:endParaRPr>
          </a:p>
        </p:txBody>
      </p:sp>
      <p:sp>
        <p:nvSpPr>
          <p:cNvPr id="44049" name="AutoShape 17"/>
          <p:cNvSpPr>
            <a:spLocks noChangeArrowheads="1"/>
          </p:cNvSpPr>
          <p:nvPr/>
        </p:nvSpPr>
        <p:spPr bwMode="auto">
          <a:xfrm>
            <a:off x="3518235" y="4293096"/>
            <a:ext cx="1079798" cy="431824"/>
          </a:xfrm>
          <a:prstGeom prst="wedgeEllipseCallout">
            <a:avLst>
              <a:gd name="adj1" fmla="val -63876"/>
              <a:gd name="adj2" fmla="val -149282"/>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a:latin typeface="Tahoma" pitchFamily="34" charset="0"/>
                <a:ea typeface="Tahoma" pitchFamily="34" charset="0"/>
                <a:cs typeface="Tahoma" pitchFamily="34" charset="0"/>
              </a:rPr>
              <a:t>ترتیب چاپ</a:t>
            </a:r>
            <a:endParaRPr lang="en" sz="1000" b="1" i="0" u="none" dirty="0">
              <a:latin typeface="Tahoma" pitchFamily="34" charset="0"/>
              <a:ea typeface="Tahoma" pitchFamily="34" charset="0"/>
              <a:cs typeface="Tahoma" pitchFamily="34" charset="0"/>
            </a:endParaRPr>
          </a:p>
        </p:txBody>
      </p:sp>
      <p:sp>
        <p:nvSpPr>
          <p:cNvPr id="44050" name="AutoShape 18"/>
          <p:cNvSpPr>
            <a:spLocks noChangeArrowheads="1"/>
          </p:cNvSpPr>
          <p:nvPr/>
        </p:nvSpPr>
        <p:spPr bwMode="auto">
          <a:xfrm>
            <a:off x="3633490" y="1773114"/>
            <a:ext cx="1353146" cy="432048"/>
          </a:xfrm>
          <a:prstGeom prst="wedgeEllipseCallout">
            <a:avLst>
              <a:gd name="adj1" fmla="val -111690"/>
              <a:gd name="adj2" fmla="val 59445"/>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تعداد نسخ</a:t>
            </a:r>
            <a:endParaRPr lang="en" sz="1000" b="1" i="0" u="none" dirty="0">
              <a:latin typeface="Tahoma" pitchFamily="34" charset="0"/>
              <a:ea typeface="Tahoma" pitchFamily="34" charset="0"/>
              <a:cs typeface="Tahoma" pitchFamily="34" charset="0"/>
            </a:endParaRPr>
          </a:p>
        </p:txBody>
      </p:sp>
      <p:sp>
        <p:nvSpPr>
          <p:cNvPr id="44051" name="AutoShape 19"/>
          <p:cNvSpPr>
            <a:spLocks noChangeArrowheads="1"/>
          </p:cNvSpPr>
          <p:nvPr/>
        </p:nvSpPr>
        <p:spPr bwMode="auto">
          <a:xfrm>
            <a:off x="1115616" y="952512"/>
            <a:ext cx="1283003" cy="742721"/>
          </a:xfrm>
          <a:prstGeom prst="wedgeEllipseCallout">
            <a:avLst>
              <a:gd name="adj1" fmla="val 7854"/>
              <a:gd name="adj2" fmla="val 105300"/>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کل سند را چاپ کنید</a:t>
            </a:r>
            <a:endParaRPr lang="en" sz="1000" b="1" dirty="0">
              <a:latin typeface="Tahoma" pitchFamily="34" charset="0"/>
              <a:ea typeface="Tahoma" pitchFamily="34" charset="0"/>
              <a:cs typeface="Tahoma" pitchFamily="34" charset="0"/>
            </a:endParaRPr>
          </a:p>
        </p:txBody>
      </p:sp>
      <p:sp>
        <p:nvSpPr>
          <p:cNvPr id="44053" name="AutoShape 21"/>
          <p:cNvSpPr>
            <a:spLocks noChangeArrowheads="1"/>
          </p:cNvSpPr>
          <p:nvPr/>
        </p:nvSpPr>
        <p:spPr bwMode="auto">
          <a:xfrm>
            <a:off x="4058134" y="3068960"/>
            <a:ext cx="2520280" cy="792435"/>
          </a:xfrm>
          <a:prstGeom prst="wedgeEllipseCallout">
            <a:avLst>
              <a:gd name="adj1" fmla="val -75747"/>
              <a:gd name="adj2" fmla="val -6326"/>
            </a:avLst>
          </a:prstGeom>
          <a:solidFill>
            <a:schemeClr val="accent1">
              <a:lumMod val="40000"/>
              <a:lumOff val="60000"/>
            </a:schemeClr>
          </a:solidFill>
          <a:ln w="9525">
            <a:solidFill>
              <a:schemeClr val="tx1"/>
            </a:solidFill>
            <a:miter lim="800000"/>
            <a:headEnd/>
            <a:tailEnd/>
          </a:ln>
        </p:spPr>
        <p:txBody>
          <a:bodyPr/>
          <a:lstStyle/>
          <a:p>
            <a:pPr algn="ctr" rtl="0"/>
            <a:r>
              <a:rPr lang="fa-IR" sz="1000" b="1" i="0" u="none" dirty="0">
                <a:latin typeface="Tahoma" pitchFamily="34" charset="0"/>
                <a:ea typeface="Tahoma" pitchFamily="34" charset="0"/>
                <a:cs typeface="Tahoma" pitchFamily="34" charset="0"/>
              </a:rPr>
              <a:t>برای چاپ یک صفحه خاص، شماره آن را وارد کنید.</a:t>
            </a:r>
            <a:endParaRPr lang="en" sz="1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box(in)">
                                      <p:cBhvr>
                                        <p:cTn id="12" dur="500"/>
                                        <p:tgtEl>
                                          <p:spTgt spid="44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box(in)">
                                      <p:cBhvr>
                                        <p:cTn id="17" dur="500"/>
                                        <p:tgtEl>
                                          <p:spTgt spid="44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5">
                                            <p:txEl>
                                              <p:pRg st="21" end="21"/>
                                            </p:txEl>
                                          </p:spTgt>
                                        </p:tgtEl>
                                        <p:attrNameLst>
                                          <p:attrName>style.visibility</p:attrName>
                                        </p:attrNameLst>
                                      </p:cBhvr>
                                      <p:to>
                                        <p:strVal val="visible"/>
                                      </p:to>
                                    </p:set>
                                    <p:animEffect transition="in" filter="box(in)">
                                      <p:cBhvr>
                                        <p:cTn id="22" dur="500"/>
                                        <p:tgtEl>
                                          <p:spTgt spid="44035">
                                            <p:txEl>
                                              <p:pRg st="21" end="2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4036"/>
                                        </p:tgtEl>
                                        <p:attrNameLst>
                                          <p:attrName>style.visibility</p:attrName>
                                        </p:attrNameLst>
                                      </p:cBhvr>
                                      <p:to>
                                        <p:strVal val="visible"/>
                                      </p:to>
                                    </p:set>
                                    <p:animEffect transition="in" filter="blinds(horizontal)">
                                      <p:cBhvr>
                                        <p:cTn id="27" dur="500"/>
                                        <p:tgtEl>
                                          <p:spTgt spid="440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47"/>
                                        </p:tgtEl>
                                        <p:attrNameLst>
                                          <p:attrName>style.visibility</p:attrName>
                                        </p:attrNameLst>
                                      </p:cBhvr>
                                      <p:to>
                                        <p:strVal val="visible"/>
                                      </p:to>
                                    </p:set>
                                    <p:animEffect transition="in" filter="blinds(horizontal)">
                                      <p:cBhvr>
                                        <p:cTn id="32" dur="500"/>
                                        <p:tgtEl>
                                          <p:spTgt spid="4404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1"/>
                                        </p:tgtEl>
                                        <p:attrNameLst>
                                          <p:attrName>style.visibility</p:attrName>
                                        </p:attrNameLst>
                                      </p:cBhvr>
                                      <p:to>
                                        <p:strVal val="visible"/>
                                      </p:to>
                                    </p:set>
                                    <p:animEffect transition="in" filter="blinds(horizontal)">
                                      <p:cBhvr>
                                        <p:cTn id="37" dur="500"/>
                                        <p:tgtEl>
                                          <p:spTgt spid="4405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3"/>
                                        </p:tgtEl>
                                        <p:attrNameLst>
                                          <p:attrName>style.visibility</p:attrName>
                                        </p:attrNameLst>
                                      </p:cBhvr>
                                      <p:to>
                                        <p:strVal val="visible"/>
                                      </p:to>
                                    </p:set>
                                    <p:animEffect transition="in" filter="blinds(horizontal)">
                                      <p:cBhvr>
                                        <p:cTn id="42" dur="500"/>
                                        <p:tgtEl>
                                          <p:spTgt spid="4405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50"/>
                                        </p:tgtEl>
                                        <p:attrNameLst>
                                          <p:attrName>style.visibility</p:attrName>
                                        </p:attrNameLst>
                                      </p:cBhvr>
                                      <p:to>
                                        <p:strVal val="visible"/>
                                      </p:to>
                                    </p:set>
                                    <p:animEffect transition="in" filter="blinds(horizontal)">
                                      <p:cBhvr>
                                        <p:cTn id="47" dur="500"/>
                                        <p:tgtEl>
                                          <p:spTgt spid="4405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4049"/>
                                        </p:tgtEl>
                                        <p:attrNameLst>
                                          <p:attrName>style.visibility</p:attrName>
                                        </p:attrNameLst>
                                      </p:cBhvr>
                                      <p:to>
                                        <p:strVal val="visible"/>
                                      </p:to>
                                    </p:set>
                                    <p:animEffect transition="in" filter="blinds(horizontal)">
                                      <p:cBhvr>
                                        <p:cTn id="52" dur="500"/>
                                        <p:tgtEl>
                                          <p:spTgt spid="44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44047" grpId="0" animBg="1"/>
      <p:bldP spid="44049" grpId="0" animBg="1"/>
      <p:bldP spid="44050" grpId="0" animBg="1"/>
      <p:bldP spid="44051" grpId="0" animBg="1"/>
      <p:bldP spid="440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p:cNvSpPr>
          <p:nvPr>
            <p:ph type="subTitle" idx="1"/>
          </p:nvPr>
        </p:nvSpPr>
        <p:spPr>
          <a:xfrm>
            <a:off x="755576" y="332656"/>
            <a:ext cx="8137599" cy="6140450"/>
          </a:xfrm>
        </p:spPr>
        <p:txBody>
          <a:bodyPr>
            <a:normAutofit/>
          </a:bodyPr>
          <a:lstStyle/>
          <a:p>
            <a:pPr algn="l">
              <a:lnSpc>
                <a:spcPct val="80000"/>
              </a:lnSpc>
            </a:pPr>
            <a:endParaRPr lang="sv-SE" sz="16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های</a:t>
            </a:r>
            <a:r>
              <a:rPr lang="sv-SE" sz="1800" dirty="0">
                <a:solidFill>
                  <a:schemeClr val="tx1"/>
                </a:solidFill>
                <a:latin typeface="Tahoma" pitchFamily="34" charset="0"/>
                <a:ea typeface="Tahoma" pitchFamily="34" charset="0"/>
                <a:cs typeface="Tahoma" pitchFamily="34" charset="0"/>
              </a:rPr>
              <a:t> </a:t>
            </a:r>
            <a:r>
              <a:rPr lang="fa-IR" sz="1800" dirty="0">
                <a:solidFill>
                  <a:schemeClr val="tx1"/>
                </a:solidFill>
                <a:latin typeface="Tahoma" pitchFamily="34" charset="0"/>
                <a:ea typeface="Tahoma" pitchFamily="34" charset="0"/>
                <a:cs typeface="Tahoma" pitchFamily="34" charset="0"/>
              </a:rPr>
              <a:t>برنامه ای در داخل بسته نرم افزار مایکروسافت آفیس میباشد. برنامه  </a:t>
            </a:r>
            <a:r>
              <a:rPr lang="sv-SE" sz="1800" dirty="0">
                <a:solidFill>
                  <a:schemeClr val="tx1"/>
                </a:solidFill>
                <a:latin typeface="Tahoma" pitchFamily="34" charset="0"/>
                <a:ea typeface="Tahoma" pitchFamily="34" charset="0"/>
                <a:cs typeface="Tahoma" pitchFamily="34" charset="0"/>
              </a:rPr>
              <a:t> Word </a:t>
            </a:r>
          </a:p>
          <a:p>
            <a:pPr algn="r">
              <a:lnSpc>
                <a:spcPct val="80000"/>
              </a:lnSpc>
            </a:pPr>
            <a:r>
              <a:rPr lang="fa-IR" sz="1800" dirty="0">
                <a:solidFill>
                  <a:schemeClr val="tx1"/>
                </a:solidFill>
                <a:latin typeface="Tahoma" pitchFamily="34" charset="0"/>
                <a:ea typeface="Tahoma" pitchFamily="34" charset="0"/>
                <a:cs typeface="Tahoma" pitchFamily="34" charset="0"/>
              </a:rPr>
              <a:t>است .</a:t>
            </a:r>
            <a:r>
              <a:rPr lang="sv-SE" sz="1800" dirty="0">
                <a:solidFill>
                  <a:schemeClr val="tx1"/>
                </a:solidFill>
                <a:latin typeface="Tahoma" pitchFamily="34" charset="0"/>
                <a:ea typeface="Tahoma" pitchFamily="34" charset="0"/>
                <a:cs typeface="Tahoma" pitchFamily="34" charset="0"/>
              </a:rPr>
              <a:t> Publisher</a:t>
            </a:r>
            <a:r>
              <a:rPr lang="fa-IR" sz="1800" dirty="0">
                <a:solidFill>
                  <a:schemeClr val="tx1"/>
                </a:solidFill>
                <a:latin typeface="Tahoma" pitchFamily="34" charset="0"/>
                <a:ea typeface="Tahoma" pitchFamily="34" charset="0"/>
                <a:cs typeface="Tahoma" pitchFamily="34" charset="0"/>
              </a:rPr>
              <a:t>و </a:t>
            </a:r>
            <a:r>
              <a:rPr lang="sv-SE" sz="1800" dirty="0">
                <a:solidFill>
                  <a:schemeClr val="tx1"/>
                </a:solidFill>
                <a:latin typeface="Tahoma" pitchFamily="34" charset="0"/>
                <a:ea typeface="Tahoma" pitchFamily="34" charset="0"/>
                <a:cs typeface="Tahoma" pitchFamily="34" charset="0"/>
              </a:rPr>
              <a:t>Outlook och Access</a:t>
            </a:r>
            <a:r>
              <a:rPr lang="fa-IR" sz="1800" dirty="0">
                <a:solidFill>
                  <a:schemeClr val="tx1"/>
                </a:solidFill>
                <a:latin typeface="Tahoma" pitchFamily="34" charset="0"/>
                <a:ea typeface="Tahoma" pitchFamily="34" charset="0"/>
                <a:cs typeface="Tahoma" pitchFamily="34" charset="0"/>
              </a:rPr>
              <a:t>کاربردی دیگر اکسل ،پاورپوینت ، </a:t>
            </a:r>
            <a:endParaRPr lang="sv-SE" sz="1800" dirty="0">
              <a:solidFill>
                <a:schemeClr val="tx1"/>
              </a:solidFill>
              <a:latin typeface="Tahoma" pitchFamily="34" charset="0"/>
              <a:ea typeface="Tahoma" pitchFamily="34" charset="0"/>
              <a:cs typeface="Tahoma" pitchFamily="34" charset="0"/>
            </a:endParaRP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l">
              <a:lnSpc>
                <a:spcPct val="80000"/>
              </a:lnSpc>
            </a:pPr>
            <a:endParaRPr lang="sv-SE" sz="18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(کلمه )یک ابزار برای ایجاد اسناد مختلف، از جمله مقالات و نامه یا گزارش </a:t>
            </a:r>
            <a:r>
              <a:rPr lang="sv-SE" sz="1800" dirty="0">
                <a:solidFill>
                  <a:schemeClr val="tx1"/>
                </a:solidFill>
                <a:latin typeface="Tahoma" pitchFamily="34" charset="0"/>
                <a:ea typeface="Tahoma" pitchFamily="34" charset="0"/>
                <a:cs typeface="Tahoma" pitchFamily="34" charset="0"/>
              </a:rPr>
              <a:t>Word </a:t>
            </a:r>
            <a:r>
              <a:rPr lang="fa-IR" sz="1800" dirty="0">
                <a:solidFill>
                  <a:schemeClr val="tx1"/>
                </a:solidFill>
                <a:latin typeface="Tahoma" pitchFamily="34" charset="0"/>
                <a:ea typeface="Tahoma" pitchFamily="34" charset="0"/>
                <a:cs typeface="Tahoma" pitchFamily="34" charset="0"/>
              </a:rPr>
              <a:t> است. شما همچنین می توانید تصاویر، نقشه ها و جداول همراه به متن اضافه کنید. </a:t>
            </a:r>
          </a:p>
          <a:p>
            <a:pPr algn="l">
              <a:lnSpc>
                <a:spcPct val="80000"/>
              </a:lnSpc>
            </a:pPr>
            <a:endParaRPr lang="fa-IR" sz="18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برخی تفاوت ها بین نسخه های مختلف برنامه وجود دارد, اما همه شامل ابزار های </a:t>
            </a:r>
          </a:p>
          <a:p>
            <a:pPr algn="r">
              <a:lnSpc>
                <a:spcPct val="80000"/>
              </a:lnSpc>
            </a:pPr>
            <a:r>
              <a:rPr lang="fa-IR" sz="1800" dirty="0">
                <a:solidFill>
                  <a:schemeClr val="tx1"/>
                </a:solidFill>
                <a:latin typeface="Tahoma" pitchFamily="34" charset="0"/>
                <a:ea typeface="Tahoma" pitchFamily="34" charset="0"/>
                <a:cs typeface="Tahoma" pitchFamily="34" charset="0"/>
              </a:rPr>
              <a:t>مختلف برای نوشتن و یا فرمت متنها می باشد .  </a:t>
            </a:r>
          </a:p>
          <a:p>
            <a:pPr algn="r">
              <a:lnSpc>
                <a:spcPct val="80000"/>
              </a:lnSpc>
            </a:pPr>
            <a:endParaRPr lang="fa-IR" sz="18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در کلمه، شما می توانید متن را در فرمت های مختلف فایل ذخیره کنید. یک نمونه فرمت پی دی اف است. هنگامی که شما فایل پی دی اف را به اشتراک می گذارید،  اجازه می دهید تقریبا هر کسی آن را رایگان با  ادوب ریدر بخواند.</a:t>
            </a:r>
            <a:endParaRPr lang="sv-SE" sz="1800" dirty="0">
              <a:solidFill>
                <a:schemeClr val="tx1"/>
              </a:solidFill>
              <a:latin typeface="Tahoma" pitchFamily="34" charset="0"/>
              <a:ea typeface="Tahoma" pitchFamily="34" charset="0"/>
              <a:cs typeface="Tahoma" pitchFamily="34" charset="0"/>
            </a:endParaRPr>
          </a:p>
          <a:p>
            <a:pPr algn="r">
              <a:lnSpc>
                <a:spcPct val="80000"/>
              </a:lnSpc>
            </a:pPr>
            <a:endParaRPr lang="fa-IR" sz="18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مایکروسافت آفیس رایگان نیست اما برخی از برنامه های جایگزین رایگان است که می توانید از اینترنت دریافت کنید . به عنوان مثال، نرم افزار مایکروسافت اپن آفیس. اجازه می دهد تا شما فایل های ایجاد شده در ورد و یا بالعکس را بتوانید باز کنید .   </a:t>
            </a:r>
          </a:p>
          <a:p>
            <a:pPr algn="r">
              <a:lnSpc>
                <a:spcPct val="80000"/>
              </a:lnSpc>
            </a:pPr>
            <a:endParaRPr lang="fa-IR" sz="1800" dirty="0">
              <a:solidFill>
                <a:schemeClr val="tx1"/>
              </a:solidFill>
              <a:latin typeface="Tahoma" pitchFamily="34" charset="0"/>
              <a:ea typeface="Tahoma" pitchFamily="34" charset="0"/>
              <a:cs typeface="Tahoma" pitchFamily="34" charset="0"/>
            </a:endParaRPr>
          </a:p>
          <a:p>
            <a:pPr algn="r">
              <a:lnSpc>
                <a:spcPct val="80000"/>
              </a:lnSpc>
            </a:pPr>
            <a:r>
              <a:rPr lang="fa-IR" sz="1800" dirty="0">
                <a:solidFill>
                  <a:schemeClr val="tx1"/>
                </a:solidFill>
                <a:latin typeface="Tahoma" pitchFamily="34" charset="0"/>
                <a:ea typeface="Tahoma" pitchFamily="34" charset="0"/>
                <a:cs typeface="Tahoma" pitchFamily="34" charset="0"/>
              </a:rPr>
              <a:t>از طریق لینک زیر شما مایکروسافت آفیس باز را رایگان دانلود میکنید:</a:t>
            </a:r>
          </a:p>
          <a:p>
            <a:pPr algn="l">
              <a:lnSpc>
                <a:spcPct val="80000"/>
              </a:lnSpc>
            </a:pPr>
            <a:r>
              <a:rPr lang="fa-IR" sz="1800" dirty="0">
                <a:solidFill>
                  <a:schemeClr val="tx1"/>
                </a:solidFill>
                <a:latin typeface="Tahoma" pitchFamily="34" charset="0"/>
                <a:ea typeface="Tahoma" pitchFamily="34" charset="0"/>
                <a:cs typeface="Tahoma" pitchFamily="34" charset="0"/>
              </a:rPr>
              <a:t>    </a:t>
            </a:r>
          </a:p>
          <a:p>
            <a:pPr algn="r">
              <a:lnSpc>
                <a:spcPct val="80000"/>
              </a:lnSpc>
            </a:pPr>
            <a:r>
              <a:rPr lang="sv-SE" sz="1800" dirty="0">
                <a:solidFill>
                  <a:schemeClr val="tx1"/>
                </a:solidFill>
                <a:latin typeface="Tahoma" pitchFamily="34" charset="0"/>
                <a:ea typeface="Tahoma" pitchFamily="34" charset="0"/>
                <a:cs typeface="Tahoma" pitchFamily="34" charset="0"/>
                <a:hlinkClick r:id="rId2"/>
              </a:rPr>
              <a:t>http://download.openoffice.org/index.html</a:t>
            </a:r>
            <a:endParaRPr lang="sv-SE" sz="1800" dirty="0">
              <a:solidFill>
                <a:schemeClr val="tx1"/>
              </a:solidFill>
              <a:latin typeface="Tahoma" pitchFamily="34" charset="0"/>
              <a:ea typeface="Tahoma" pitchFamily="34" charset="0"/>
              <a:cs typeface="Tahoma" pitchFamily="34" charset="0"/>
            </a:endParaRPr>
          </a:p>
          <a:p>
            <a:pPr>
              <a:lnSpc>
                <a:spcPct val="80000"/>
              </a:lnSpc>
            </a:pPr>
            <a:endParaRPr lang="sv-SE" sz="16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181289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1987">
                                            <p:txEl>
                                              <p:pRg st="5" end="5"/>
                                            </p:txEl>
                                          </p:spTgt>
                                        </p:tgtEl>
                                        <p:attrNameLst>
                                          <p:attrName>style.visibility</p:attrName>
                                        </p:attrNameLst>
                                      </p:cBhvr>
                                      <p:to>
                                        <p:strVal val="visible"/>
                                      </p:to>
                                    </p:set>
                                    <p:animEffect transition="in" filter="barn(inVertical)">
                                      <p:cBhvr>
                                        <p:cTn id="7" dur="500"/>
                                        <p:tgtEl>
                                          <p:spTgt spid="41987">
                                            <p:txEl>
                                              <p:pRg st="5" end="5"/>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1987">
                                            <p:txEl>
                                              <p:pRg st="7" end="7"/>
                                            </p:txEl>
                                          </p:spTgt>
                                        </p:tgtEl>
                                        <p:attrNameLst>
                                          <p:attrName>style.visibility</p:attrName>
                                        </p:attrNameLst>
                                      </p:cBhvr>
                                      <p:to>
                                        <p:strVal val="visible"/>
                                      </p:to>
                                    </p:set>
                                    <p:animEffect transition="in" filter="barn(inVertical)">
                                      <p:cBhvr>
                                        <p:cTn id="11" dur="500"/>
                                        <p:tgtEl>
                                          <p:spTgt spid="41987">
                                            <p:txEl>
                                              <p:pRg st="7" end="7"/>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1987">
                                            <p:txEl>
                                              <p:pRg st="8" end="8"/>
                                            </p:txEl>
                                          </p:spTgt>
                                        </p:tgtEl>
                                        <p:attrNameLst>
                                          <p:attrName>style.visibility</p:attrName>
                                        </p:attrNameLst>
                                      </p:cBhvr>
                                      <p:to>
                                        <p:strVal val="visible"/>
                                      </p:to>
                                    </p:set>
                                    <p:animEffect transition="in" filter="barn(inVertical)">
                                      <p:cBhvr>
                                        <p:cTn id="15" dur="500"/>
                                        <p:tgtEl>
                                          <p:spTgt spid="41987">
                                            <p:txEl>
                                              <p:pRg st="8" end="8"/>
                                            </p:txEl>
                                          </p:spTgt>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41987">
                                            <p:txEl>
                                              <p:pRg st="10" end="10"/>
                                            </p:txEl>
                                          </p:spTgt>
                                        </p:tgtEl>
                                        <p:attrNameLst>
                                          <p:attrName>style.visibility</p:attrName>
                                        </p:attrNameLst>
                                      </p:cBhvr>
                                      <p:to>
                                        <p:strVal val="visible"/>
                                      </p:to>
                                    </p:set>
                                    <p:anim calcmode="lin" valueType="num">
                                      <p:cBhvr>
                                        <p:cTn id="19" dur="1000" fill="hold"/>
                                        <p:tgtEl>
                                          <p:spTgt spid="41987">
                                            <p:txEl>
                                              <p:pRg st="10" end="10"/>
                                            </p:txEl>
                                          </p:spTgt>
                                        </p:tgtEl>
                                        <p:attrNameLst>
                                          <p:attrName>ppt_x</p:attrName>
                                        </p:attrNameLst>
                                      </p:cBhvr>
                                      <p:tavLst>
                                        <p:tav tm="0">
                                          <p:val>
                                            <p:strVal val="#ppt_x-.2"/>
                                          </p:val>
                                        </p:tav>
                                        <p:tav tm="100000">
                                          <p:val>
                                            <p:strVal val="#ppt_x"/>
                                          </p:val>
                                        </p:tav>
                                      </p:tavLst>
                                    </p:anim>
                                    <p:anim calcmode="lin" valueType="num">
                                      <p:cBhvr>
                                        <p:cTn id="20" dur="1000" fill="hold"/>
                                        <p:tgtEl>
                                          <p:spTgt spid="41987">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1987">
                                            <p:txEl>
                                              <p:pRg st="10" end="10"/>
                                            </p:txEl>
                                          </p:spTgt>
                                        </p:tgtEl>
                                      </p:cBhvr>
                                    </p:animEffect>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41987">
                                            <p:txEl>
                                              <p:pRg st="12" end="12"/>
                                            </p:txEl>
                                          </p:spTgt>
                                        </p:tgtEl>
                                        <p:attrNameLst>
                                          <p:attrName>style.visibility</p:attrName>
                                        </p:attrNameLst>
                                      </p:cBhvr>
                                      <p:to>
                                        <p:strVal val="visible"/>
                                      </p:to>
                                    </p:set>
                                    <p:animEffect transition="in" filter="barn(inVertical)">
                                      <p:cBhvr>
                                        <p:cTn id="25" dur="500"/>
                                        <p:tgtEl>
                                          <p:spTgt spid="41987">
                                            <p:txEl>
                                              <p:pRg st="12" end="12"/>
                                            </p:txEl>
                                          </p:spTgt>
                                        </p:tgtEl>
                                      </p:cBhvr>
                                    </p:animEffect>
                                  </p:childTnLst>
                                </p:cTn>
                              </p:par>
                            </p:childTnLst>
                          </p:cTn>
                        </p:par>
                        <p:par>
                          <p:cTn id="26" fill="hold">
                            <p:stCondLst>
                              <p:cond delay="3000"/>
                            </p:stCondLst>
                            <p:childTnLst>
                              <p:par>
                                <p:cTn id="27" presetID="16" presetClass="entr" presetSubtype="21" fill="hold" grpId="0" nodeType="afterEffect">
                                  <p:stCondLst>
                                    <p:cond delay="0"/>
                                  </p:stCondLst>
                                  <p:childTnLst>
                                    <p:set>
                                      <p:cBhvr>
                                        <p:cTn id="28" dur="1" fill="hold">
                                          <p:stCondLst>
                                            <p:cond delay="0"/>
                                          </p:stCondLst>
                                        </p:cTn>
                                        <p:tgtEl>
                                          <p:spTgt spid="41987">
                                            <p:txEl>
                                              <p:pRg st="14" end="14"/>
                                            </p:txEl>
                                          </p:spTgt>
                                        </p:tgtEl>
                                        <p:attrNameLst>
                                          <p:attrName>style.visibility</p:attrName>
                                        </p:attrNameLst>
                                      </p:cBhvr>
                                      <p:to>
                                        <p:strVal val="visible"/>
                                      </p:to>
                                    </p:set>
                                    <p:animEffect transition="in" filter="barn(inVertical)">
                                      <p:cBhvr>
                                        <p:cTn id="29" dur="500"/>
                                        <p:tgtEl>
                                          <p:spTgt spid="41987">
                                            <p:txEl>
                                              <p:pRg st="14" end="14"/>
                                            </p:txEl>
                                          </p:spTgt>
                                        </p:tgtEl>
                                      </p:cBhvr>
                                    </p:animEffect>
                                  </p:childTnLst>
                                </p:cTn>
                              </p:par>
                            </p:childTnLst>
                          </p:cTn>
                        </p:par>
                        <p:par>
                          <p:cTn id="30" fill="hold">
                            <p:stCondLst>
                              <p:cond delay="3500"/>
                            </p:stCondLst>
                            <p:childTnLst>
                              <p:par>
                                <p:cTn id="31" presetID="16" presetClass="entr" presetSubtype="21" fill="hold" grpId="0" nodeType="afterEffect">
                                  <p:stCondLst>
                                    <p:cond delay="0"/>
                                  </p:stCondLst>
                                  <p:childTnLst>
                                    <p:set>
                                      <p:cBhvr>
                                        <p:cTn id="32" dur="1" fill="hold">
                                          <p:stCondLst>
                                            <p:cond delay="0"/>
                                          </p:stCondLst>
                                        </p:cTn>
                                        <p:tgtEl>
                                          <p:spTgt spid="41987">
                                            <p:txEl>
                                              <p:pRg st="15" end="15"/>
                                            </p:txEl>
                                          </p:spTgt>
                                        </p:tgtEl>
                                        <p:attrNameLst>
                                          <p:attrName>style.visibility</p:attrName>
                                        </p:attrNameLst>
                                      </p:cBhvr>
                                      <p:to>
                                        <p:strVal val="visible"/>
                                      </p:to>
                                    </p:set>
                                    <p:animEffect transition="in" filter="barn(inVertical)">
                                      <p:cBhvr>
                                        <p:cTn id="33" dur="500"/>
                                        <p:tgtEl>
                                          <p:spTgt spid="41987">
                                            <p:txEl>
                                              <p:pRg st="15" end="15"/>
                                            </p:txEl>
                                          </p:spTgt>
                                        </p:tgtEl>
                                      </p:cBhvr>
                                    </p:animEffect>
                                  </p:childTnLst>
                                </p:cTn>
                              </p:par>
                            </p:childTnLst>
                          </p:cTn>
                        </p:par>
                        <p:par>
                          <p:cTn id="34" fill="hold">
                            <p:stCondLst>
                              <p:cond delay="4000"/>
                            </p:stCondLst>
                            <p:childTnLst>
                              <p:par>
                                <p:cTn id="35" presetID="16" presetClass="entr" presetSubtype="21" fill="hold" grpId="0" nodeType="afterEffect">
                                  <p:stCondLst>
                                    <p:cond delay="0"/>
                                  </p:stCondLst>
                                  <p:childTnLst>
                                    <p:set>
                                      <p:cBhvr>
                                        <p:cTn id="36" dur="1" fill="hold">
                                          <p:stCondLst>
                                            <p:cond delay="0"/>
                                          </p:stCondLst>
                                        </p:cTn>
                                        <p:tgtEl>
                                          <p:spTgt spid="41987">
                                            <p:txEl>
                                              <p:pRg st="16" end="16"/>
                                            </p:txEl>
                                          </p:spTgt>
                                        </p:tgtEl>
                                        <p:attrNameLst>
                                          <p:attrName>style.visibility</p:attrName>
                                        </p:attrNameLst>
                                      </p:cBhvr>
                                      <p:to>
                                        <p:strVal val="visible"/>
                                      </p:to>
                                    </p:set>
                                    <p:animEffect transition="in" filter="barn(inVertical)">
                                      <p:cBhvr>
                                        <p:cTn id="37" dur="500"/>
                                        <p:tgtEl>
                                          <p:spTgt spid="41987">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42" name="Picture 2" descr="word1"/>
          <p:cNvPicPr>
            <a:picLocks noGrp="1" noChangeAspect="1" noChangeArrowheads="1"/>
          </p:cNvPicPr>
          <p:nvPr>
            <p:ph sz="half" idx="1"/>
          </p:nvPr>
        </p:nvPicPr>
        <p:blipFill>
          <a:blip r:embed="rId2" cstate="print"/>
          <a:stretch>
            <a:fillRect/>
          </a:stretch>
        </p:blipFill>
        <p:spPr>
          <a:xfrm>
            <a:off x="53798" y="0"/>
            <a:ext cx="9090202" cy="6858000"/>
          </a:xfrm>
        </p:spPr>
      </p:pic>
      <p:sp>
        <p:nvSpPr>
          <p:cNvPr id="215110" name="Rectangle 70"/>
          <p:cNvSpPr>
            <a:spLocks noChangeArrowheads="1"/>
          </p:cNvSpPr>
          <p:nvPr/>
        </p:nvSpPr>
        <p:spPr bwMode="auto">
          <a:xfrm>
            <a:off x="1691680" y="1772816"/>
            <a:ext cx="5545137" cy="4321175"/>
          </a:xfrm>
          <a:prstGeom prst="rect">
            <a:avLst/>
          </a:prstGeom>
          <a:solidFill>
            <a:srgbClr val="C0C0C0"/>
          </a:solidFill>
          <a:ln w="9525" algn="ctr">
            <a:solidFill>
              <a:schemeClr val="tx1"/>
            </a:solidFill>
            <a:miter lim="800000"/>
            <a:headEnd/>
            <a:tailEnd/>
          </a:ln>
        </p:spPr>
        <p:txBody>
          <a:bodyPr wrap="none" anchor="ctr">
            <a:spAutoFit/>
          </a:bodyPr>
          <a:lstStyle/>
          <a:p>
            <a:endParaRPr lang="sv-SE">
              <a:latin typeface="Calibri" pitchFamily="34" charset="0"/>
            </a:endParaRPr>
          </a:p>
        </p:txBody>
      </p:sp>
      <p:sp>
        <p:nvSpPr>
          <p:cNvPr id="215054" name="AutoShape 14"/>
          <p:cNvSpPr>
            <a:spLocks noChangeArrowheads="1"/>
          </p:cNvSpPr>
          <p:nvPr/>
        </p:nvSpPr>
        <p:spPr bwMode="auto">
          <a:xfrm>
            <a:off x="3131840" y="0"/>
            <a:ext cx="1872208" cy="306467"/>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fa-IR" sz="1200" b="1" dirty="0">
                <a:latin typeface="Tahoma" pitchFamily="34" charset="0"/>
                <a:ea typeface="Tahoma" pitchFamily="34" charset="0"/>
                <a:cs typeface="Tahoma" pitchFamily="34" charset="0"/>
              </a:rPr>
              <a:t>زمینه نام نوشتار</a:t>
            </a:r>
            <a:endParaRPr lang="sv-SE" sz="1200" b="1" dirty="0">
              <a:latin typeface="Tahoma" pitchFamily="34" charset="0"/>
              <a:ea typeface="Tahoma" pitchFamily="34" charset="0"/>
              <a:cs typeface="Tahoma" pitchFamily="34" charset="0"/>
            </a:endParaRPr>
          </a:p>
        </p:txBody>
      </p:sp>
      <p:sp>
        <p:nvSpPr>
          <p:cNvPr id="215055" name="Line 15"/>
          <p:cNvSpPr>
            <a:spLocks noChangeShapeType="1"/>
          </p:cNvSpPr>
          <p:nvPr/>
        </p:nvSpPr>
        <p:spPr bwMode="auto">
          <a:xfrm flipH="1">
            <a:off x="2339752" y="116632"/>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6" name="AutoShape 16"/>
          <p:cNvSpPr>
            <a:spLocks noChangeArrowheads="1"/>
          </p:cNvSpPr>
          <p:nvPr/>
        </p:nvSpPr>
        <p:spPr bwMode="auto">
          <a:xfrm>
            <a:off x="6732240" y="260648"/>
            <a:ext cx="1617662"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نوار منو</a:t>
            </a:r>
            <a:endParaRPr lang="sv-SE" sz="1200" b="1" dirty="0">
              <a:latin typeface="Tahoma" pitchFamily="34" charset="0"/>
              <a:ea typeface="Tahoma" pitchFamily="34" charset="0"/>
              <a:cs typeface="Tahoma" pitchFamily="34" charset="0"/>
            </a:endParaRPr>
          </a:p>
        </p:txBody>
      </p:sp>
      <p:sp>
        <p:nvSpPr>
          <p:cNvPr id="215057" name="Line 17"/>
          <p:cNvSpPr>
            <a:spLocks noChangeShapeType="1"/>
          </p:cNvSpPr>
          <p:nvPr/>
        </p:nvSpPr>
        <p:spPr bwMode="auto">
          <a:xfrm flipH="1">
            <a:off x="6300192" y="404664"/>
            <a:ext cx="865188" cy="0"/>
          </a:xfrm>
          <a:prstGeom prst="line">
            <a:avLst/>
          </a:prstGeom>
          <a:noFill/>
          <a:ln w="38100">
            <a:solidFill>
              <a:srgbClr val="FF0000"/>
            </a:solidFill>
            <a:round/>
            <a:headEnd/>
            <a:tailEnd type="stealth" w="med" len="med"/>
          </a:ln>
        </p:spPr>
        <p:txBody>
          <a:bodyPr wrap="none" anchor="ctr">
            <a:spAutoFit/>
          </a:bodyPr>
          <a:lstStyle/>
          <a:p>
            <a:endParaRPr lang="sv-SE"/>
          </a:p>
        </p:txBody>
      </p:sp>
      <p:sp>
        <p:nvSpPr>
          <p:cNvPr id="215059" name="AutoShape 19"/>
          <p:cNvSpPr>
            <a:spLocks noChangeArrowheads="1"/>
          </p:cNvSpPr>
          <p:nvPr/>
        </p:nvSpPr>
        <p:spPr bwMode="auto">
          <a:xfrm>
            <a:off x="7668344" y="548680"/>
            <a:ext cx="1222375" cy="306388"/>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نوار ابزار</a:t>
            </a:r>
            <a:endParaRPr lang="sv-SE" sz="1200" b="1" dirty="0">
              <a:latin typeface="Tahoma" pitchFamily="34" charset="0"/>
              <a:ea typeface="Tahoma" pitchFamily="34" charset="0"/>
              <a:cs typeface="Tahoma" pitchFamily="34" charset="0"/>
            </a:endParaRPr>
          </a:p>
        </p:txBody>
      </p:sp>
      <p:sp>
        <p:nvSpPr>
          <p:cNvPr id="215061" name="Line 21"/>
          <p:cNvSpPr>
            <a:spLocks noChangeShapeType="1"/>
          </p:cNvSpPr>
          <p:nvPr/>
        </p:nvSpPr>
        <p:spPr bwMode="auto">
          <a:xfrm flipH="1" flipV="1">
            <a:off x="6588223" y="692696"/>
            <a:ext cx="1152128" cy="72008"/>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6" name="Line 26"/>
          <p:cNvSpPr>
            <a:spLocks noChangeShapeType="1"/>
          </p:cNvSpPr>
          <p:nvPr/>
        </p:nvSpPr>
        <p:spPr bwMode="auto">
          <a:xfrm flipH="1">
            <a:off x="323527" y="3933056"/>
            <a:ext cx="792857" cy="0"/>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67" name="Line 27"/>
          <p:cNvSpPr>
            <a:spLocks noChangeShapeType="1"/>
          </p:cNvSpPr>
          <p:nvPr/>
        </p:nvSpPr>
        <p:spPr bwMode="auto">
          <a:xfrm flipV="1">
            <a:off x="4572000" y="1196752"/>
            <a:ext cx="0" cy="43180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68" name="AutoShape 28"/>
          <p:cNvSpPr>
            <a:spLocks noChangeArrowheads="1"/>
          </p:cNvSpPr>
          <p:nvPr/>
        </p:nvSpPr>
        <p:spPr bwMode="auto">
          <a:xfrm>
            <a:off x="3707904" y="1556792"/>
            <a:ext cx="1617663"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خط کش افقی</a:t>
            </a:r>
            <a:endParaRPr lang="sv-SE" sz="1200" b="1" dirty="0">
              <a:latin typeface="Tahoma" pitchFamily="34" charset="0"/>
              <a:ea typeface="Tahoma" pitchFamily="34" charset="0"/>
              <a:cs typeface="Tahoma" pitchFamily="34" charset="0"/>
            </a:endParaRPr>
          </a:p>
        </p:txBody>
      </p:sp>
      <p:sp>
        <p:nvSpPr>
          <p:cNvPr id="215069" name="AutoShape 29"/>
          <p:cNvSpPr>
            <a:spLocks noChangeArrowheads="1"/>
          </p:cNvSpPr>
          <p:nvPr/>
        </p:nvSpPr>
        <p:spPr bwMode="auto">
          <a:xfrm>
            <a:off x="899592" y="3861048"/>
            <a:ext cx="15843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خط کش عمودی</a:t>
            </a:r>
            <a:endParaRPr lang="sv-SE" sz="1200" b="1" dirty="0">
              <a:latin typeface="Tahoma" pitchFamily="34" charset="0"/>
              <a:ea typeface="Tahoma" pitchFamily="34" charset="0"/>
              <a:cs typeface="Tahoma" pitchFamily="34" charset="0"/>
            </a:endParaRPr>
          </a:p>
        </p:txBody>
      </p:sp>
      <p:sp>
        <p:nvSpPr>
          <p:cNvPr id="215070" name="AutoShape 30"/>
          <p:cNvSpPr>
            <a:spLocks noChangeArrowheads="1"/>
          </p:cNvSpPr>
          <p:nvPr/>
        </p:nvSpPr>
        <p:spPr bwMode="auto">
          <a:xfrm>
            <a:off x="2195736" y="1988840"/>
            <a:ext cx="2251075" cy="919401"/>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با کمک موس مکان نما جای متن را در کل سند تا پایان نشان می دهد. مکان نما یک خط چشمک زن است.</a:t>
            </a:r>
            <a:endParaRPr lang="sv-SE" sz="1200" b="1" dirty="0">
              <a:latin typeface="Tahoma" pitchFamily="34" charset="0"/>
              <a:ea typeface="Tahoma" pitchFamily="34" charset="0"/>
              <a:cs typeface="Tahoma" pitchFamily="34" charset="0"/>
            </a:endParaRPr>
          </a:p>
        </p:txBody>
      </p:sp>
      <p:sp>
        <p:nvSpPr>
          <p:cNvPr id="215071" name="Line 31"/>
          <p:cNvSpPr>
            <a:spLocks noChangeShapeType="1"/>
          </p:cNvSpPr>
          <p:nvPr/>
        </p:nvSpPr>
        <p:spPr bwMode="auto">
          <a:xfrm flipH="1" flipV="1">
            <a:off x="1835696" y="1916832"/>
            <a:ext cx="576263" cy="144463"/>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75" name="Line 35"/>
          <p:cNvSpPr>
            <a:spLocks noChangeShapeType="1"/>
          </p:cNvSpPr>
          <p:nvPr/>
        </p:nvSpPr>
        <p:spPr bwMode="auto">
          <a:xfrm>
            <a:off x="611560" y="1340768"/>
            <a:ext cx="1225103"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6" name="Line 36"/>
          <p:cNvSpPr>
            <a:spLocks noChangeShapeType="1"/>
          </p:cNvSpPr>
          <p:nvPr/>
        </p:nvSpPr>
        <p:spPr bwMode="auto">
          <a:xfrm>
            <a:off x="7452320" y="1340768"/>
            <a:ext cx="1224136" cy="0"/>
          </a:xfrm>
          <a:prstGeom prst="line">
            <a:avLst/>
          </a:prstGeom>
          <a:noFill/>
          <a:ln w="50800">
            <a:solidFill>
              <a:srgbClr val="FF0000"/>
            </a:solidFill>
            <a:round/>
            <a:headEnd type="triangle" w="med" len="med"/>
            <a:tailEnd type="triangle" w="med" len="med"/>
          </a:ln>
        </p:spPr>
        <p:txBody>
          <a:bodyPr wrap="square" anchor="ctr">
            <a:spAutoFit/>
          </a:bodyPr>
          <a:lstStyle/>
          <a:p>
            <a:endParaRPr lang="sv-SE"/>
          </a:p>
        </p:txBody>
      </p:sp>
      <p:sp>
        <p:nvSpPr>
          <p:cNvPr id="215077" name="Line 37"/>
          <p:cNvSpPr>
            <a:spLocks noChangeShapeType="1"/>
          </p:cNvSpPr>
          <p:nvPr/>
        </p:nvSpPr>
        <p:spPr bwMode="auto">
          <a:xfrm flipV="1">
            <a:off x="395536" y="1412776"/>
            <a:ext cx="0" cy="647700"/>
          </a:xfrm>
          <a:prstGeom prst="line">
            <a:avLst/>
          </a:prstGeom>
          <a:noFill/>
          <a:ln w="50800">
            <a:solidFill>
              <a:srgbClr val="FF0000"/>
            </a:solidFill>
            <a:round/>
            <a:headEnd type="triangle" w="med" len="med"/>
            <a:tailEnd type="triangle" w="med" len="med"/>
          </a:ln>
        </p:spPr>
        <p:txBody>
          <a:bodyPr anchor="ctr">
            <a:spAutoFit/>
          </a:bodyPr>
          <a:lstStyle/>
          <a:p>
            <a:endParaRPr lang="sv-SE"/>
          </a:p>
        </p:txBody>
      </p:sp>
      <p:sp>
        <p:nvSpPr>
          <p:cNvPr id="215078" name="AutoShape 38"/>
          <p:cNvSpPr>
            <a:spLocks noChangeArrowheads="1"/>
          </p:cNvSpPr>
          <p:nvPr/>
        </p:nvSpPr>
        <p:spPr bwMode="auto">
          <a:xfrm>
            <a:off x="7236296" y="1514931"/>
            <a:ext cx="13176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حاشیه راست</a:t>
            </a:r>
            <a:endParaRPr lang="sv-SE" sz="1200" b="1" dirty="0">
              <a:latin typeface="Tahoma" pitchFamily="34" charset="0"/>
              <a:ea typeface="Tahoma" pitchFamily="34" charset="0"/>
              <a:cs typeface="Tahoma" pitchFamily="34" charset="0"/>
            </a:endParaRPr>
          </a:p>
        </p:txBody>
      </p:sp>
      <p:sp>
        <p:nvSpPr>
          <p:cNvPr id="215079" name="AutoShape 39"/>
          <p:cNvSpPr>
            <a:spLocks noChangeArrowheads="1"/>
          </p:cNvSpPr>
          <p:nvPr/>
        </p:nvSpPr>
        <p:spPr bwMode="auto">
          <a:xfrm>
            <a:off x="539750" y="1498799"/>
            <a:ext cx="131762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حاشیه سمت چپ</a:t>
            </a:r>
            <a:endParaRPr lang="sv-SE" sz="1200" b="1" dirty="0">
              <a:latin typeface="Tahoma" pitchFamily="34" charset="0"/>
              <a:ea typeface="Tahoma" pitchFamily="34" charset="0"/>
              <a:cs typeface="Tahoma" pitchFamily="34" charset="0"/>
            </a:endParaRPr>
          </a:p>
        </p:txBody>
      </p:sp>
      <p:sp>
        <p:nvSpPr>
          <p:cNvPr id="215080" name="Line 40"/>
          <p:cNvSpPr>
            <a:spLocks noChangeShapeType="1"/>
          </p:cNvSpPr>
          <p:nvPr/>
        </p:nvSpPr>
        <p:spPr bwMode="auto">
          <a:xfrm>
            <a:off x="7812088"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1" name="Line 41"/>
          <p:cNvSpPr>
            <a:spLocks noChangeShapeType="1"/>
          </p:cNvSpPr>
          <p:nvPr/>
        </p:nvSpPr>
        <p:spPr bwMode="auto">
          <a:xfrm>
            <a:off x="1116013" y="1341438"/>
            <a:ext cx="0" cy="215900"/>
          </a:xfrm>
          <a:prstGeom prst="line">
            <a:avLst/>
          </a:prstGeom>
          <a:noFill/>
          <a:ln w="15875">
            <a:solidFill>
              <a:srgbClr val="FF0000"/>
            </a:solidFill>
            <a:round/>
            <a:headEnd/>
            <a:tailEnd/>
          </a:ln>
        </p:spPr>
        <p:txBody>
          <a:bodyPr anchor="ctr">
            <a:spAutoFit/>
          </a:bodyPr>
          <a:lstStyle/>
          <a:p>
            <a:endParaRPr lang="sv-SE"/>
          </a:p>
        </p:txBody>
      </p:sp>
      <p:sp>
        <p:nvSpPr>
          <p:cNvPr id="215082" name="AutoShape 42"/>
          <p:cNvSpPr>
            <a:spLocks noChangeArrowheads="1"/>
          </p:cNvSpPr>
          <p:nvPr/>
        </p:nvSpPr>
        <p:spPr bwMode="auto">
          <a:xfrm>
            <a:off x="539552" y="2379027"/>
            <a:ext cx="1304925" cy="306467"/>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حاشیه بالا</a:t>
            </a:r>
            <a:endParaRPr lang="sv-SE" sz="1200" b="1" dirty="0">
              <a:latin typeface="Tahoma" pitchFamily="34" charset="0"/>
              <a:ea typeface="Tahoma" pitchFamily="34" charset="0"/>
              <a:cs typeface="Tahoma" pitchFamily="34" charset="0"/>
            </a:endParaRPr>
          </a:p>
        </p:txBody>
      </p:sp>
      <p:sp>
        <p:nvSpPr>
          <p:cNvPr id="215083" name="Line 43"/>
          <p:cNvSpPr>
            <a:spLocks noChangeShapeType="1"/>
          </p:cNvSpPr>
          <p:nvPr/>
        </p:nvSpPr>
        <p:spPr bwMode="auto">
          <a:xfrm>
            <a:off x="539552" y="1844824"/>
            <a:ext cx="647898" cy="504676"/>
          </a:xfrm>
          <a:prstGeom prst="line">
            <a:avLst/>
          </a:prstGeom>
          <a:noFill/>
          <a:ln w="15875">
            <a:solidFill>
              <a:srgbClr val="FF0000"/>
            </a:solidFill>
            <a:round/>
            <a:headEnd/>
            <a:tailEnd/>
          </a:ln>
        </p:spPr>
        <p:txBody>
          <a:bodyPr wrap="square" anchor="ctr">
            <a:spAutoFit/>
          </a:bodyPr>
          <a:lstStyle/>
          <a:p>
            <a:endParaRPr lang="sv-SE"/>
          </a:p>
        </p:txBody>
      </p:sp>
      <p:sp>
        <p:nvSpPr>
          <p:cNvPr id="215089" name="Line 49"/>
          <p:cNvSpPr>
            <a:spLocks noChangeShapeType="1"/>
          </p:cNvSpPr>
          <p:nvPr/>
        </p:nvSpPr>
        <p:spPr bwMode="auto">
          <a:xfrm flipV="1">
            <a:off x="8101012" y="3212975"/>
            <a:ext cx="791467" cy="144587"/>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0" name="AutoShape 50"/>
          <p:cNvSpPr>
            <a:spLocks noChangeArrowheads="1"/>
          </p:cNvSpPr>
          <p:nvPr/>
        </p:nvSpPr>
        <p:spPr bwMode="auto">
          <a:xfrm>
            <a:off x="6012160" y="5055037"/>
            <a:ext cx="2378919"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fa-IR" sz="1200" b="1" dirty="0">
                <a:latin typeface="Tahoma" pitchFamily="34" charset="0"/>
                <a:ea typeface="Tahoma" pitchFamily="34" charset="0"/>
                <a:cs typeface="Tahoma" pitchFamily="34" charset="0"/>
              </a:rPr>
              <a:t>برای رول/پیمایش رو به پایین درون سند</a:t>
            </a:r>
            <a:endParaRPr lang="sv-SE" sz="1200" b="1" dirty="0">
              <a:latin typeface="Tahoma" pitchFamily="34" charset="0"/>
              <a:ea typeface="Tahoma" pitchFamily="34" charset="0"/>
              <a:cs typeface="Tahoma" pitchFamily="34" charset="0"/>
            </a:endParaRPr>
          </a:p>
        </p:txBody>
      </p:sp>
      <p:sp>
        <p:nvSpPr>
          <p:cNvPr id="215091" name="Line 51"/>
          <p:cNvSpPr>
            <a:spLocks noChangeShapeType="1"/>
          </p:cNvSpPr>
          <p:nvPr/>
        </p:nvSpPr>
        <p:spPr bwMode="auto">
          <a:xfrm>
            <a:off x="8244408" y="5445224"/>
            <a:ext cx="647700" cy="433387"/>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092" name="AutoShape 52"/>
          <p:cNvSpPr>
            <a:spLocks noChangeArrowheads="1"/>
          </p:cNvSpPr>
          <p:nvPr/>
        </p:nvSpPr>
        <p:spPr bwMode="auto">
          <a:xfrm>
            <a:off x="5940152" y="731197"/>
            <a:ext cx="2019102"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a:r>
              <a:rPr lang="fa-IR" sz="1200" b="1" dirty="0">
                <a:latin typeface="Tahoma" pitchFamily="34" charset="0"/>
                <a:ea typeface="Tahoma" pitchFamily="34" charset="0"/>
                <a:cs typeface="Tahoma" pitchFamily="34" charset="0"/>
              </a:rPr>
              <a:t>برای رول/بطرف بالا حرکت</a:t>
            </a:r>
            <a:endParaRPr lang="sv-SE" sz="1200" b="1" dirty="0">
              <a:latin typeface="Tahoma" pitchFamily="34" charset="0"/>
              <a:ea typeface="Tahoma" pitchFamily="34" charset="0"/>
              <a:cs typeface="Tahoma" pitchFamily="34" charset="0"/>
            </a:endParaRPr>
          </a:p>
        </p:txBody>
      </p:sp>
      <p:sp>
        <p:nvSpPr>
          <p:cNvPr id="215093" name="Line 53"/>
          <p:cNvSpPr>
            <a:spLocks noChangeShapeType="1"/>
          </p:cNvSpPr>
          <p:nvPr/>
        </p:nvSpPr>
        <p:spPr bwMode="auto">
          <a:xfrm>
            <a:off x="7956376" y="1052736"/>
            <a:ext cx="936104" cy="144016"/>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4" name="AutoShape 54"/>
          <p:cNvSpPr>
            <a:spLocks noChangeArrowheads="1"/>
          </p:cNvSpPr>
          <p:nvPr/>
        </p:nvSpPr>
        <p:spPr bwMode="auto">
          <a:xfrm>
            <a:off x="3203848" y="3429000"/>
            <a:ext cx="2520950" cy="715089"/>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مستطیل خاکستری منطقه ای که در محدوده است را نشان می دهد.</a:t>
            </a:r>
            <a:endParaRPr lang="sv-SE" sz="1200" b="1" dirty="0">
              <a:latin typeface="Tahoma" pitchFamily="34" charset="0"/>
              <a:ea typeface="Tahoma" pitchFamily="34" charset="0"/>
              <a:cs typeface="Tahoma" pitchFamily="34" charset="0"/>
            </a:endParaRPr>
          </a:p>
        </p:txBody>
      </p:sp>
      <p:sp>
        <p:nvSpPr>
          <p:cNvPr id="215095" name="AutoShape 55"/>
          <p:cNvSpPr>
            <a:spLocks noChangeArrowheads="1"/>
          </p:cNvSpPr>
          <p:nvPr/>
        </p:nvSpPr>
        <p:spPr bwMode="auto">
          <a:xfrm>
            <a:off x="2699792" y="5636413"/>
            <a:ext cx="2847975" cy="510778"/>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لیست افقی برای رول/حرکت به چپ و راست.</a:t>
            </a:r>
            <a:endParaRPr lang="sv-SE" sz="1400" b="1" dirty="0">
              <a:solidFill>
                <a:srgbClr val="CC3300"/>
              </a:solidFill>
              <a:latin typeface="Calibri" pitchFamily="34" charset="0"/>
            </a:endParaRPr>
          </a:p>
        </p:txBody>
      </p:sp>
      <p:sp>
        <p:nvSpPr>
          <p:cNvPr id="215096" name="Line 56"/>
          <p:cNvSpPr>
            <a:spLocks noChangeShapeType="1"/>
          </p:cNvSpPr>
          <p:nvPr/>
        </p:nvSpPr>
        <p:spPr bwMode="auto">
          <a:xfrm flipH="1">
            <a:off x="3491880" y="5949280"/>
            <a:ext cx="216023" cy="504056"/>
          </a:xfrm>
          <a:prstGeom prst="line">
            <a:avLst/>
          </a:prstGeom>
          <a:noFill/>
          <a:ln w="38100">
            <a:solidFill>
              <a:srgbClr val="FF0000"/>
            </a:solidFill>
            <a:round/>
            <a:headEnd/>
            <a:tailEnd type="stealth" w="med" len="med"/>
          </a:ln>
        </p:spPr>
        <p:txBody>
          <a:bodyPr wrap="square" anchor="ctr">
            <a:spAutoFit/>
          </a:bodyPr>
          <a:lstStyle/>
          <a:p>
            <a:endParaRPr lang="sv-SE"/>
          </a:p>
        </p:txBody>
      </p:sp>
      <p:sp>
        <p:nvSpPr>
          <p:cNvPr id="215099" name="AutoShape 59"/>
          <p:cNvSpPr>
            <a:spLocks noChangeArrowheads="1"/>
          </p:cNvSpPr>
          <p:nvPr/>
        </p:nvSpPr>
        <p:spPr bwMode="auto">
          <a:xfrm>
            <a:off x="6084168" y="6381328"/>
            <a:ext cx="1872208" cy="306467"/>
          </a:xfrm>
          <a:prstGeom prst="flowChartAlternateProcess">
            <a:avLst/>
          </a:prstGeom>
          <a:solidFill>
            <a:schemeClr val="accent1">
              <a:alpha val="0"/>
            </a:schemeClr>
          </a:solidFill>
          <a:ln w="9525" algn="ctr">
            <a:noFill/>
            <a:miter lim="800000"/>
            <a:headEnd/>
            <a:tailEnd/>
          </a:ln>
        </p:spPr>
        <p:txBody>
          <a:bodyPr wrap="square" anchor="ctr">
            <a:spAutoFit/>
          </a:bodyPr>
          <a:lstStyle/>
          <a:p>
            <a:r>
              <a:rPr lang="fa-IR" sz="1200" b="1" dirty="0">
                <a:latin typeface="Tahoma" pitchFamily="34" charset="0"/>
                <a:ea typeface="Tahoma" pitchFamily="34" charset="0"/>
                <a:cs typeface="Tahoma" pitchFamily="34" charset="0"/>
              </a:rPr>
              <a:t>نوار ابزار نقاشی</a:t>
            </a:r>
            <a:endParaRPr lang="sv-SE" sz="1200" b="1" dirty="0">
              <a:latin typeface="Tahoma" pitchFamily="34" charset="0"/>
              <a:ea typeface="Tahoma" pitchFamily="34" charset="0"/>
              <a:cs typeface="Tahoma" pitchFamily="34" charset="0"/>
            </a:endParaRPr>
          </a:p>
        </p:txBody>
      </p:sp>
      <p:sp>
        <p:nvSpPr>
          <p:cNvPr id="215100" name="Line 60"/>
          <p:cNvSpPr>
            <a:spLocks noChangeShapeType="1"/>
          </p:cNvSpPr>
          <p:nvPr/>
        </p:nvSpPr>
        <p:spPr bwMode="auto">
          <a:xfrm flipH="1" flipV="1">
            <a:off x="5868144" y="6525344"/>
            <a:ext cx="360363" cy="0"/>
          </a:xfrm>
          <a:prstGeom prst="line">
            <a:avLst/>
          </a:prstGeom>
          <a:noFill/>
          <a:ln w="38100">
            <a:solidFill>
              <a:srgbClr val="FF0000"/>
            </a:solidFill>
            <a:round/>
            <a:headEnd/>
            <a:tailEnd type="stealth" w="med" len="med"/>
          </a:ln>
        </p:spPr>
        <p:txBody>
          <a:bodyPr anchor="ctr">
            <a:spAutoFit/>
          </a:bodyPr>
          <a:lstStyle/>
          <a:p>
            <a:endParaRPr lang="sv-SE"/>
          </a:p>
        </p:txBody>
      </p:sp>
      <p:sp>
        <p:nvSpPr>
          <p:cNvPr id="215107" name="AutoShape 67"/>
          <p:cNvSpPr>
            <a:spLocks noChangeArrowheads="1"/>
          </p:cNvSpPr>
          <p:nvPr/>
        </p:nvSpPr>
        <p:spPr bwMode="auto">
          <a:xfrm>
            <a:off x="7092280" y="3459148"/>
            <a:ext cx="1631950" cy="715089"/>
          </a:xfrm>
          <a:prstGeom prst="flowChartAlternateProcess">
            <a:avLst/>
          </a:prstGeom>
          <a:solidFill>
            <a:schemeClr val="accent1">
              <a:alpha val="0"/>
            </a:schemeClr>
          </a:solidFill>
          <a:ln w="9525">
            <a:noFill/>
            <a:miter lim="800000"/>
            <a:headEnd/>
            <a:tailEnd/>
          </a:ln>
        </p:spPr>
        <p:txBody>
          <a:bodyPr anchor="ctr">
            <a:spAutoFit/>
          </a:bodyPr>
          <a:lstStyle/>
          <a:p>
            <a:pPr algn="ctr"/>
            <a:r>
              <a:rPr lang="fa-IR" sz="1200" b="1" dirty="0">
                <a:latin typeface="Tahoma" pitchFamily="34" charset="0"/>
                <a:ea typeface="Tahoma" pitchFamily="34" charset="0"/>
                <a:cs typeface="Tahoma" pitchFamily="34" charset="0"/>
              </a:rPr>
              <a:t>نوار عمودی برای کشیدن /پیمایش بالا و پایین نوشتار</a:t>
            </a:r>
            <a:endParaRPr lang="sv-SE" sz="1200" b="1" dirty="0">
              <a:latin typeface="Tahoma" pitchFamily="34" charset="0"/>
              <a:ea typeface="Tahoma" pitchFamily="34" charset="0"/>
              <a:cs typeface="Tahoma" pitchFamily="34" charset="0"/>
            </a:endParaRPr>
          </a:p>
        </p:txBody>
      </p:sp>
      <p:sp>
        <p:nvSpPr>
          <p:cNvPr id="45" name="Line 41"/>
          <p:cNvSpPr>
            <a:spLocks noChangeShapeType="1"/>
          </p:cNvSpPr>
          <p:nvPr/>
        </p:nvSpPr>
        <p:spPr bwMode="auto">
          <a:xfrm>
            <a:off x="1763688" y="1772816"/>
            <a:ext cx="0" cy="215900"/>
          </a:xfrm>
          <a:prstGeom prst="line">
            <a:avLst/>
          </a:prstGeom>
          <a:noFill/>
          <a:ln w="15875">
            <a:solidFill>
              <a:schemeClr val="tx1"/>
            </a:solidFill>
            <a:round/>
            <a:headEnd/>
            <a:tailEnd/>
          </a:ln>
        </p:spPr>
        <p:txBody>
          <a:bodyPr anchor="ctr">
            <a:spAutoFit/>
          </a:bodyPr>
          <a:lstStyle/>
          <a:p>
            <a:endParaRPr lang="sv-SE"/>
          </a:p>
        </p:txBody>
      </p:sp>
    </p:spTree>
    <p:extLst>
      <p:ext uri="{BB962C8B-B14F-4D97-AF65-F5344CB8AC3E}">
        <p14:creationId xmlns:p14="http://schemas.microsoft.com/office/powerpoint/2010/main" val="268816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barn(inVertical)">
                                      <p:cBhvr>
                                        <p:cTn id="7" dur="500"/>
                                        <p:tgtEl>
                                          <p:spTgt spid="215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5054"/>
                                        </p:tgtEl>
                                        <p:attrNameLst>
                                          <p:attrName>style.visibility</p:attrName>
                                        </p:attrNameLst>
                                      </p:cBhvr>
                                      <p:to>
                                        <p:strVal val="visible"/>
                                      </p:to>
                                    </p:set>
                                    <p:animEffect transition="in" filter="barn(inVertical)">
                                      <p:cBhvr>
                                        <p:cTn id="12" dur="500"/>
                                        <p:tgtEl>
                                          <p:spTgt spid="21505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5055"/>
                                        </p:tgtEl>
                                        <p:attrNameLst>
                                          <p:attrName>style.visibility</p:attrName>
                                        </p:attrNameLst>
                                      </p:cBhvr>
                                      <p:to>
                                        <p:strVal val="visible"/>
                                      </p:to>
                                    </p:set>
                                    <p:animEffect transition="in" filter="barn(inVertical)">
                                      <p:cBhvr>
                                        <p:cTn id="15" dur="500"/>
                                        <p:tgtEl>
                                          <p:spTgt spid="2150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5056"/>
                                        </p:tgtEl>
                                        <p:attrNameLst>
                                          <p:attrName>style.visibility</p:attrName>
                                        </p:attrNameLst>
                                      </p:cBhvr>
                                      <p:to>
                                        <p:strVal val="visible"/>
                                      </p:to>
                                    </p:set>
                                    <p:animEffect transition="in" filter="barn(inVertical)">
                                      <p:cBhvr>
                                        <p:cTn id="20" dur="500"/>
                                        <p:tgtEl>
                                          <p:spTgt spid="21505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15057"/>
                                        </p:tgtEl>
                                        <p:attrNameLst>
                                          <p:attrName>style.visibility</p:attrName>
                                        </p:attrNameLst>
                                      </p:cBhvr>
                                      <p:to>
                                        <p:strVal val="visible"/>
                                      </p:to>
                                    </p:set>
                                    <p:animEffect transition="in" filter="barn(inVertical)">
                                      <p:cBhvr>
                                        <p:cTn id="23" dur="500"/>
                                        <p:tgtEl>
                                          <p:spTgt spid="21505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15061"/>
                                        </p:tgtEl>
                                        <p:attrNameLst>
                                          <p:attrName>style.visibility</p:attrName>
                                        </p:attrNameLst>
                                      </p:cBhvr>
                                      <p:to>
                                        <p:strVal val="visible"/>
                                      </p:to>
                                    </p:set>
                                    <p:animEffect transition="in" filter="barn(inVertical)">
                                      <p:cBhvr>
                                        <p:cTn id="28" dur="500"/>
                                        <p:tgtEl>
                                          <p:spTgt spid="21506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15059"/>
                                        </p:tgtEl>
                                        <p:attrNameLst>
                                          <p:attrName>style.visibility</p:attrName>
                                        </p:attrNameLst>
                                      </p:cBhvr>
                                      <p:to>
                                        <p:strVal val="visible"/>
                                      </p:to>
                                    </p:set>
                                    <p:animEffect transition="in" filter="barn(inVertical)">
                                      <p:cBhvr>
                                        <p:cTn id="31" dur="500"/>
                                        <p:tgtEl>
                                          <p:spTgt spid="21505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15067"/>
                                        </p:tgtEl>
                                        <p:attrNameLst>
                                          <p:attrName>style.visibility</p:attrName>
                                        </p:attrNameLst>
                                      </p:cBhvr>
                                      <p:to>
                                        <p:strVal val="visible"/>
                                      </p:to>
                                    </p:set>
                                    <p:animEffect transition="in" filter="barn(inVertical)">
                                      <p:cBhvr>
                                        <p:cTn id="36" dur="500"/>
                                        <p:tgtEl>
                                          <p:spTgt spid="215067"/>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15068"/>
                                        </p:tgtEl>
                                        <p:attrNameLst>
                                          <p:attrName>style.visibility</p:attrName>
                                        </p:attrNameLst>
                                      </p:cBhvr>
                                      <p:to>
                                        <p:strVal val="visible"/>
                                      </p:to>
                                    </p:set>
                                    <p:animEffect transition="in" filter="barn(inVertical)">
                                      <p:cBhvr>
                                        <p:cTn id="39" dur="500"/>
                                        <p:tgtEl>
                                          <p:spTgt spid="21506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215066"/>
                                        </p:tgtEl>
                                        <p:attrNameLst>
                                          <p:attrName>style.visibility</p:attrName>
                                        </p:attrNameLst>
                                      </p:cBhvr>
                                      <p:to>
                                        <p:strVal val="visible"/>
                                      </p:to>
                                    </p:set>
                                    <p:animEffect transition="in" filter="barn(inVertical)">
                                      <p:cBhvr>
                                        <p:cTn id="44" dur="500"/>
                                        <p:tgtEl>
                                          <p:spTgt spid="21506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215069"/>
                                        </p:tgtEl>
                                        <p:attrNameLst>
                                          <p:attrName>style.visibility</p:attrName>
                                        </p:attrNameLst>
                                      </p:cBhvr>
                                      <p:to>
                                        <p:strVal val="visible"/>
                                      </p:to>
                                    </p:set>
                                    <p:animEffect transition="in" filter="barn(inVertical)">
                                      <p:cBhvr>
                                        <p:cTn id="47" dur="500"/>
                                        <p:tgtEl>
                                          <p:spTgt spid="21506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5070"/>
                                        </p:tgtEl>
                                        <p:attrNameLst>
                                          <p:attrName>style.visibility</p:attrName>
                                        </p:attrNameLst>
                                      </p:cBhvr>
                                      <p:to>
                                        <p:strVal val="visible"/>
                                      </p:to>
                                    </p:set>
                                    <p:animEffect transition="in" filter="barn(inVertical)">
                                      <p:cBhvr>
                                        <p:cTn id="52" dur="500"/>
                                        <p:tgtEl>
                                          <p:spTgt spid="21507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barn(inVertical)">
                                      <p:cBhvr>
                                        <p:cTn id="55" dur="500"/>
                                        <p:tgtEl>
                                          <p:spTgt spid="4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15071"/>
                                        </p:tgtEl>
                                        <p:attrNameLst>
                                          <p:attrName>style.visibility</p:attrName>
                                        </p:attrNameLst>
                                      </p:cBhvr>
                                      <p:to>
                                        <p:strVal val="visible"/>
                                      </p:to>
                                    </p:set>
                                    <p:animEffect transition="in" filter="barn(inVertical)">
                                      <p:cBhvr>
                                        <p:cTn id="58" dur="500"/>
                                        <p:tgtEl>
                                          <p:spTgt spid="21507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15076"/>
                                        </p:tgtEl>
                                        <p:attrNameLst>
                                          <p:attrName>style.visibility</p:attrName>
                                        </p:attrNameLst>
                                      </p:cBhvr>
                                      <p:to>
                                        <p:strVal val="visible"/>
                                      </p:to>
                                    </p:set>
                                    <p:animEffect transition="in" filter="barn(inVertical)">
                                      <p:cBhvr>
                                        <p:cTn id="63" dur="500"/>
                                        <p:tgtEl>
                                          <p:spTgt spid="215076"/>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215080"/>
                                        </p:tgtEl>
                                        <p:attrNameLst>
                                          <p:attrName>style.visibility</p:attrName>
                                        </p:attrNameLst>
                                      </p:cBhvr>
                                      <p:to>
                                        <p:strVal val="visible"/>
                                      </p:to>
                                    </p:set>
                                    <p:animEffect transition="in" filter="barn(inVertical)">
                                      <p:cBhvr>
                                        <p:cTn id="66" dur="500"/>
                                        <p:tgtEl>
                                          <p:spTgt spid="215080"/>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15078"/>
                                        </p:tgtEl>
                                        <p:attrNameLst>
                                          <p:attrName>style.visibility</p:attrName>
                                        </p:attrNameLst>
                                      </p:cBhvr>
                                      <p:to>
                                        <p:strVal val="visible"/>
                                      </p:to>
                                    </p:set>
                                    <p:animEffect transition="in" filter="barn(inVertical)">
                                      <p:cBhvr>
                                        <p:cTn id="69" dur="500"/>
                                        <p:tgtEl>
                                          <p:spTgt spid="21507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215075"/>
                                        </p:tgtEl>
                                        <p:attrNameLst>
                                          <p:attrName>style.visibility</p:attrName>
                                        </p:attrNameLst>
                                      </p:cBhvr>
                                      <p:to>
                                        <p:strVal val="visible"/>
                                      </p:to>
                                    </p:set>
                                    <p:animEffect transition="in" filter="barn(inVertical)">
                                      <p:cBhvr>
                                        <p:cTn id="74" dur="500"/>
                                        <p:tgtEl>
                                          <p:spTgt spid="215075"/>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215081"/>
                                        </p:tgtEl>
                                        <p:attrNameLst>
                                          <p:attrName>style.visibility</p:attrName>
                                        </p:attrNameLst>
                                      </p:cBhvr>
                                      <p:to>
                                        <p:strVal val="visible"/>
                                      </p:to>
                                    </p:set>
                                    <p:animEffect transition="in" filter="barn(inVertical)">
                                      <p:cBhvr>
                                        <p:cTn id="77" dur="500"/>
                                        <p:tgtEl>
                                          <p:spTgt spid="21508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215079"/>
                                        </p:tgtEl>
                                        <p:attrNameLst>
                                          <p:attrName>style.visibility</p:attrName>
                                        </p:attrNameLst>
                                      </p:cBhvr>
                                      <p:to>
                                        <p:strVal val="visible"/>
                                      </p:to>
                                    </p:set>
                                    <p:animEffect transition="in" filter="barn(inVertical)">
                                      <p:cBhvr>
                                        <p:cTn id="80" dur="500"/>
                                        <p:tgtEl>
                                          <p:spTgt spid="215079"/>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215077"/>
                                        </p:tgtEl>
                                        <p:attrNameLst>
                                          <p:attrName>style.visibility</p:attrName>
                                        </p:attrNameLst>
                                      </p:cBhvr>
                                      <p:to>
                                        <p:strVal val="visible"/>
                                      </p:to>
                                    </p:set>
                                    <p:animEffect transition="in" filter="barn(inVertical)">
                                      <p:cBhvr>
                                        <p:cTn id="85" dur="500"/>
                                        <p:tgtEl>
                                          <p:spTgt spid="215077"/>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215083"/>
                                        </p:tgtEl>
                                        <p:attrNameLst>
                                          <p:attrName>style.visibility</p:attrName>
                                        </p:attrNameLst>
                                      </p:cBhvr>
                                      <p:to>
                                        <p:strVal val="visible"/>
                                      </p:to>
                                    </p:set>
                                    <p:animEffect transition="in" filter="barn(inVertical)">
                                      <p:cBhvr>
                                        <p:cTn id="88" dur="500"/>
                                        <p:tgtEl>
                                          <p:spTgt spid="215083"/>
                                        </p:tgtEl>
                                      </p:cBhvr>
                                    </p:animEffect>
                                  </p:childTnLst>
                                </p:cTn>
                              </p:par>
                              <p:par>
                                <p:cTn id="89" presetID="16" presetClass="entr" presetSubtype="21" fill="hold" grpId="0" nodeType="withEffect">
                                  <p:stCondLst>
                                    <p:cond delay="0"/>
                                  </p:stCondLst>
                                  <p:childTnLst>
                                    <p:set>
                                      <p:cBhvr>
                                        <p:cTn id="90" dur="1" fill="hold">
                                          <p:stCondLst>
                                            <p:cond delay="0"/>
                                          </p:stCondLst>
                                        </p:cTn>
                                        <p:tgtEl>
                                          <p:spTgt spid="215082"/>
                                        </p:tgtEl>
                                        <p:attrNameLst>
                                          <p:attrName>style.visibility</p:attrName>
                                        </p:attrNameLst>
                                      </p:cBhvr>
                                      <p:to>
                                        <p:strVal val="visible"/>
                                      </p:to>
                                    </p:set>
                                    <p:animEffect transition="in" filter="barn(inVertical)">
                                      <p:cBhvr>
                                        <p:cTn id="91" dur="500"/>
                                        <p:tgtEl>
                                          <p:spTgt spid="215082"/>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215089"/>
                                        </p:tgtEl>
                                        <p:attrNameLst>
                                          <p:attrName>style.visibility</p:attrName>
                                        </p:attrNameLst>
                                      </p:cBhvr>
                                      <p:to>
                                        <p:strVal val="visible"/>
                                      </p:to>
                                    </p:set>
                                    <p:animEffect transition="in" filter="barn(inVertical)">
                                      <p:cBhvr>
                                        <p:cTn id="96" dur="500"/>
                                        <p:tgtEl>
                                          <p:spTgt spid="215089"/>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215107"/>
                                        </p:tgtEl>
                                        <p:attrNameLst>
                                          <p:attrName>style.visibility</p:attrName>
                                        </p:attrNameLst>
                                      </p:cBhvr>
                                      <p:to>
                                        <p:strVal val="visible"/>
                                      </p:to>
                                    </p:set>
                                    <p:animEffect transition="in" filter="barn(inVertical)">
                                      <p:cBhvr>
                                        <p:cTn id="99" dur="500"/>
                                        <p:tgtEl>
                                          <p:spTgt spid="215107"/>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15091"/>
                                        </p:tgtEl>
                                        <p:attrNameLst>
                                          <p:attrName>style.visibility</p:attrName>
                                        </p:attrNameLst>
                                      </p:cBhvr>
                                      <p:to>
                                        <p:strVal val="visible"/>
                                      </p:to>
                                    </p:set>
                                    <p:animEffect transition="in" filter="barn(inVertical)">
                                      <p:cBhvr>
                                        <p:cTn id="104" dur="500"/>
                                        <p:tgtEl>
                                          <p:spTgt spid="215091"/>
                                        </p:tgtEl>
                                      </p:cBhvr>
                                    </p:animEffect>
                                  </p:childTnLst>
                                </p:cTn>
                              </p:par>
                              <p:par>
                                <p:cTn id="105" presetID="16" presetClass="entr" presetSubtype="21" fill="hold" grpId="0" nodeType="withEffect">
                                  <p:stCondLst>
                                    <p:cond delay="0"/>
                                  </p:stCondLst>
                                  <p:childTnLst>
                                    <p:set>
                                      <p:cBhvr>
                                        <p:cTn id="106" dur="1" fill="hold">
                                          <p:stCondLst>
                                            <p:cond delay="0"/>
                                          </p:stCondLst>
                                        </p:cTn>
                                        <p:tgtEl>
                                          <p:spTgt spid="215090"/>
                                        </p:tgtEl>
                                        <p:attrNameLst>
                                          <p:attrName>style.visibility</p:attrName>
                                        </p:attrNameLst>
                                      </p:cBhvr>
                                      <p:to>
                                        <p:strVal val="visible"/>
                                      </p:to>
                                    </p:set>
                                    <p:animEffect transition="in" filter="barn(inVertical)">
                                      <p:cBhvr>
                                        <p:cTn id="107" dur="500"/>
                                        <p:tgtEl>
                                          <p:spTgt spid="215090"/>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15093"/>
                                        </p:tgtEl>
                                        <p:attrNameLst>
                                          <p:attrName>style.visibility</p:attrName>
                                        </p:attrNameLst>
                                      </p:cBhvr>
                                      <p:to>
                                        <p:strVal val="visible"/>
                                      </p:to>
                                    </p:set>
                                    <p:animEffect transition="in" filter="barn(inVertical)">
                                      <p:cBhvr>
                                        <p:cTn id="112" dur="500"/>
                                        <p:tgtEl>
                                          <p:spTgt spid="215093"/>
                                        </p:tgtEl>
                                      </p:cBhvr>
                                    </p:animEffect>
                                  </p:childTnLst>
                                </p:cTn>
                              </p:par>
                              <p:par>
                                <p:cTn id="113" presetID="16" presetClass="entr" presetSubtype="21" fill="hold" grpId="0" nodeType="withEffect">
                                  <p:stCondLst>
                                    <p:cond delay="0"/>
                                  </p:stCondLst>
                                  <p:childTnLst>
                                    <p:set>
                                      <p:cBhvr>
                                        <p:cTn id="114" dur="1" fill="hold">
                                          <p:stCondLst>
                                            <p:cond delay="0"/>
                                          </p:stCondLst>
                                        </p:cTn>
                                        <p:tgtEl>
                                          <p:spTgt spid="215092"/>
                                        </p:tgtEl>
                                        <p:attrNameLst>
                                          <p:attrName>style.visibility</p:attrName>
                                        </p:attrNameLst>
                                      </p:cBhvr>
                                      <p:to>
                                        <p:strVal val="visible"/>
                                      </p:to>
                                    </p:set>
                                    <p:animEffect transition="in" filter="barn(inVertical)">
                                      <p:cBhvr>
                                        <p:cTn id="115" dur="500"/>
                                        <p:tgtEl>
                                          <p:spTgt spid="215092"/>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grpId="0" nodeType="clickEffect">
                                  <p:stCondLst>
                                    <p:cond delay="0"/>
                                  </p:stCondLst>
                                  <p:childTnLst>
                                    <p:set>
                                      <p:cBhvr>
                                        <p:cTn id="119" dur="1" fill="hold">
                                          <p:stCondLst>
                                            <p:cond delay="0"/>
                                          </p:stCondLst>
                                        </p:cTn>
                                        <p:tgtEl>
                                          <p:spTgt spid="215096"/>
                                        </p:tgtEl>
                                        <p:attrNameLst>
                                          <p:attrName>style.visibility</p:attrName>
                                        </p:attrNameLst>
                                      </p:cBhvr>
                                      <p:to>
                                        <p:strVal val="visible"/>
                                      </p:to>
                                    </p:set>
                                    <p:animEffect transition="in" filter="barn(inVertical)">
                                      <p:cBhvr>
                                        <p:cTn id="120" dur="500"/>
                                        <p:tgtEl>
                                          <p:spTgt spid="215096"/>
                                        </p:tgtEl>
                                      </p:cBhvr>
                                    </p:animEffect>
                                  </p:childTnLst>
                                </p:cTn>
                              </p:par>
                              <p:par>
                                <p:cTn id="121" presetID="16" presetClass="entr" presetSubtype="21" fill="hold" grpId="0" nodeType="withEffect">
                                  <p:stCondLst>
                                    <p:cond delay="0"/>
                                  </p:stCondLst>
                                  <p:childTnLst>
                                    <p:set>
                                      <p:cBhvr>
                                        <p:cTn id="122" dur="1" fill="hold">
                                          <p:stCondLst>
                                            <p:cond delay="0"/>
                                          </p:stCondLst>
                                        </p:cTn>
                                        <p:tgtEl>
                                          <p:spTgt spid="215095"/>
                                        </p:tgtEl>
                                        <p:attrNameLst>
                                          <p:attrName>style.visibility</p:attrName>
                                        </p:attrNameLst>
                                      </p:cBhvr>
                                      <p:to>
                                        <p:strVal val="visible"/>
                                      </p:to>
                                    </p:set>
                                    <p:animEffect transition="in" filter="barn(inVertical)">
                                      <p:cBhvr>
                                        <p:cTn id="123" dur="500"/>
                                        <p:tgtEl>
                                          <p:spTgt spid="215095"/>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215110"/>
                                        </p:tgtEl>
                                        <p:attrNameLst>
                                          <p:attrName>style.visibility</p:attrName>
                                        </p:attrNameLst>
                                      </p:cBhvr>
                                      <p:to>
                                        <p:strVal val="visible"/>
                                      </p:to>
                                    </p:set>
                                    <p:animEffect transition="in" filter="barn(inVertical)">
                                      <p:cBhvr>
                                        <p:cTn id="128" dur="500"/>
                                        <p:tgtEl>
                                          <p:spTgt spid="215110"/>
                                        </p:tgtEl>
                                      </p:cBhvr>
                                    </p:animEffect>
                                  </p:childTnLst>
                                </p:cTn>
                              </p:par>
                              <p:par>
                                <p:cTn id="129" presetID="16" presetClass="entr" presetSubtype="21" fill="hold" grpId="0" nodeType="withEffect">
                                  <p:stCondLst>
                                    <p:cond delay="0"/>
                                  </p:stCondLst>
                                  <p:childTnLst>
                                    <p:set>
                                      <p:cBhvr>
                                        <p:cTn id="130" dur="1" fill="hold">
                                          <p:stCondLst>
                                            <p:cond delay="0"/>
                                          </p:stCondLst>
                                        </p:cTn>
                                        <p:tgtEl>
                                          <p:spTgt spid="215094"/>
                                        </p:tgtEl>
                                        <p:attrNameLst>
                                          <p:attrName>style.visibility</p:attrName>
                                        </p:attrNameLst>
                                      </p:cBhvr>
                                      <p:to>
                                        <p:strVal val="visible"/>
                                      </p:to>
                                    </p:set>
                                    <p:animEffect transition="in" filter="barn(inVertical)">
                                      <p:cBhvr>
                                        <p:cTn id="131" dur="500"/>
                                        <p:tgtEl>
                                          <p:spTgt spid="215094"/>
                                        </p:tgtEl>
                                      </p:cBhvr>
                                    </p:animEffect>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215099"/>
                                        </p:tgtEl>
                                        <p:attrNameLst>
                                          <p:attrName>style.visibility</p:attrName>
                                        </p:attrNameLst>
                                      </p:cBhvr>
                                      <p:to>
                                        <p:strVal val="visible"/>
                                      </p:to>
                                    </p:set>
                                    <p:animEffect transition="in" filter="barn(inVertical)">
                                      <p:cBhvr>
                                        <p:cTn id="136" dur="500"/>
                                        <p:tgtEl>
                                          <p:spTgt spid="215099"/>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215100"/>
                                        </p:tgtEl>
                                        <p:attrNameLst>
                                          <p:attrName>style.visibility</p:attrName>
                                        </p:attrNameLst>
                                      </p:cBhvr>
                                      <p:to>
                                        <p:strVal val="visible"/>
                                      </p:to>
                                    </p:set>
                                    <p:animEffect transition="in" filter="barn(inVertical)">
                                      <p:cBhvr>
                                        <p:cTn id="139" dur="500"/>
                                        <p:tgtEl>
                                          <p:spTgt spid="215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0" grpId="0" animBg="1"/>
      <p:bldP spid="215054" grpId="0" animBg="1"/>
      <p:bldP spid="215055" grpId="0" animBg="1"/>
      <p:bldP spid="215056" grpId="0" animBg="1"/>
      <p:bldP spid="215057" grpId="0" animBg="1"/>
      <p:bldP spid="215059" grpId="0" animBg="1"/>
      <p:bldP spid="215061" grpId="0" animBg="1"/>
      <p:bldP spid="215066" grpId="0" animBg="1"/>
      <p:bldP spid="215067" grpId="0" animBg="1"/>
      <p:bldP spid="215068" grpId="0" animBg="1"/>
      <p:bldP spid="215069" grpId="0" animBg="1"/>
      <p:bldP spid="215070" grpId="0" animBg="1"/>
      <p:bldP spid="215071" grpId="0" animBg="1"/>
      <p:bldP spid="215075" grpId="0" animBg="1"/>
      <p:bldP spid="215076" grpId="0" animBg="1"/>
      <p:bldP spid="215077" grpId="0" animBg="1"/>
      <p:bldP spid="215078" grpId="0" animBg="1"/>
      <p:bldP spid="215079" grpId="0" animBg="1"/>
      <p:bldP spid="215080" grpId="0" animBg="1"/>
      <p:bldP spid="215081" grpId="0" animBg="1"/>
      <p:bldP spid="215082" grpId="0" animBg="1"/>
      <p:bldP spid="215083" grpId="0" animBg="1"/>
      <p:bldP spid="215089" grpId="0" animBg="1"/>
      <p:bldP spid="215090" grpId="0" animBg="1"/>
      <p:bldP spid="215091" grpId="0" animBg="1"/>
      <p:bldP spid="215092" grpId="0" animBg="1"/>
      <p:bldP spid="215093" grpId="0" animBg="1"/>
      <p:bldP spid="215094" grpId="0" animBg="1"/>
      <p:bldP spid="215095" grpId="0" animBg="1"/>
      <p:bldP spid="215096" grpId="0" animBg="1"/>
      <p:bldP spid="215099" grpId="0" animBg="1"/>
      <p:bldP spid="215100" grpId="0" animBg="1"/>
      <p:bldP spid="215107" grpId="0" animBg="1"/>
      <p:bldP spid="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772816"/>
            <a:ext cx="8748713" cy="3231967"/>
          </a:xfrm>
        </p:spPr>
      </p:pic>
      <p:sp>
        <p:nvSpPr>
          <p:cNvPr id="153629" name="Rectangle 29"/>
          <p:cNvSpPr>
            <a:spLocks noGrp="1" noChangeArrowheads="1"/>
          </p:cNvSpPr>
          <p:nvPr>
            <p:ph type="body" sz="half" idx="2"/>
          </p:nvPr>
        </p:nvSpPr>
        <p:spPr>
          <a:xfrm>
            <a:off x="2231481" y="1889448"/>
            <a:ext cx="6696744" cy="4968552"/>
          </a:xfrm>
          <a:solidFill>
            <a:schemeClr val="bg1"/>
          </a:solidFill>
        </p:spPr>
        <p:txBody>
          <a:bodyPr rtlCol="0">
            <a:noAutofit/>
          </a:bodyPr>
          <a:lstStyle/>
          <a:p>
            <a:pPr marL="0" indent="0" algn="l" rtl="0" eaLnBrk="1" fontAlgn="auto" hangingPunct="1">
              <a:lnSpc>
                <a:spcPct val="80000"/>
              </a:lnSpc>
              <a:spcAft>
                <a:spcPts val="0"/>
              </a:spcAft>
              <a:buNone/>
              <a:defRPr/>
            </a:pPr>
            <a:endParaRPr lang="en" sz="1400" b="0" i="0" u="none" dirty="0">
              <a:solidFill>
                <a:srgbClr val="000066"/>
              </a:solidFill>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endParaRPr lang="en" sz="1600" b="1" i="0" u="none" dirty="0">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endParaRPr lang="en" sz="1600" b="1" dirty="0">
              <a:effectLst>
                <a:outerShdw blurRad="38100" dist="38100" dir="2700000" algn="tl">
                  <a:srgbClr val="C0C0C0"/>
                </a:outerShdw>
              </a:effectLst>
              <a:latin typeface="Tahoma" pitchFamily="34" charset="0"/>
              <a:ea typeface="Tahoma" pitchFamily="34" charset="0"/>
              <a:cs typeface="Tahoma" pitchFamily="34" charset="0"/>
            </a:endParaRPr>
          </a:p>
          <a:p>
            <a:pPr algn="r" rtl="1">
              <a:lnSpc>
                <a:spcPct val="80000"/>
              </a:lnSpc>
              <a:buFont typeface="Wingdings" panose="05000000000000000000" pitchFamily="2" charset="2"/>
              <a:buChar char="§"/>
              <a:defRPr/>
            </a:pPr>
            <a:r>
              <a:rPr lang="en" sz="1600" b="1" i="0" u="none" dirty="0">
                <a:effectLst>
                  <a:outerShdw blurRad="38100" dist="38100" dir="2700000" algn="tl">
                    <a:srgbClr val="C0C0C0"/>
                  </a:outerShdw>
                </a:effectLst>
                <a:latin typeface="Tahoma" pitchFamily="34" charset="0"/>
                <a:ea typeface="Tahoma" pitchFamily="34" charset="0"/>
                <a:cs typeface="Tahoma" pitchFamily="34" charset="0"/>
              </a:rPr>
              <a:t>Spara</a:t>
            </a:r>
            <a:r>
              <a:rPr lang="fa-IR" sz="1600" b="1" i="0" u="none" dirty="0">
                <a:effectLst>
                  <a:outerShdw blurRad="38100" dist="38100" dir="2700000" algn="tl">
                    <a:srgbClr val="C0C0C0"/>
                  </a:outerShdw>
                </a:effectLst>
                <a:latin typeface="Tahoma" pitchFamily="34" charset="0"/>
                <a:ea typeface="Tahoma" pitchFamily="34" charset="0"/>
                <a:cs typeface="Tahoma" pitchFamily="34" charset="0"/>
              </a:rPr>
              <a:t>: </a:t>
            </a:r>
            <a:r>
              <a:rPr lang="fa-IR" sz="1600" i="0" u="none" dirty="0">
                <a:effectLst>
                  <a:outerShdw blurRad="38100" dist="38100" dir="2700000" algn="tl">
                    <a:srgbClr val="C0C0C0"/>
                  </a:outerShdw>
                </a:effectLst>
                <a:latin typeface="Tahoma" pitchFamily="34" charset="0"/>
                <a:ea typeface="Tahoma" pitchFamily="34" charset="0"/>
                <a:cs typeface="Tahoma" pitchFamily="34" charset="0"/>
              </a:rPr>
              <a:t>سند را بعد از اعمال تغییر با همان اسم و در همان مکان ذخیره کنید. </a:t>
            </a:r>
          </a:p>
          <a:p>
            <a:pPr algn="r" rtl="1">
              <a:lnSpc>
                <a:spcPct val="80000"/>
              </a:lnSpc>
              <a:buFont typeface="Wingdings" panose="05000000000000000000" pitchFamily="2" charset="2"/>
              <a:buChar char="§"/>
              <a:defRPr/>
            </a:pPr>
            <a:r>
              <a:rPr lang="en-US" sz="1600" b="1" dirty="0" err="1">
                <a:effectLst>
                  <a:outerShdw blurRad="38100" dist="38100" dir="2700000" algn="tl">
                    <a:srgbClr val="C0C0C0"/>
                  </a:outerShdw>
                </a:effectLst>
                <a:latin typeface="Tahoma" pitchFamily="34" charset="0"/>
                <a:ea typeface="Tahoma" pitchFamily="34" charset="0"/>
                <a:cs typeface="Tahoma" pitchFamily="34" charset="0"/>
              </a:rPr>
              <a:t>Spara</a:t>
            </a:r>
            <a:r>
              <a:rPr lang="en-US" sz="1600" b="1" dirty="0">
                <a:effectLst>
                  <a:outerShdw blurRad="38100" dist="38100" dir="2700000" algn="tl">
                    <a:srgbClr val="C0C0C0"/>
                  </a:outerShdw>
                </a:effectLst>
                <a:latin typeface="Tahoma" pitchFamily="34" charset="0"/>
                <a:ea typeface="Tahoma" pitchFamily="34" charset="0"/>
                <a:cs typeface="Tahoma" pitchFamily="34" charset="0"/>
              </a:rPr>
              <a:t> </a:t>
            </a:r>
            <a:r>
              <a:rPr lang="en-US" sz="1600" b="1" dirty="0" err="1">
                <a:effectLst>
                  <a:outerShdw blurRad="38100" dist="38100" dir="2700000" algn="tl">
                    <a:srgbClr val="C0C0C0"/>
                  </a:outerShdw>
                </a:effectLst>
                <a:latin typeface="Tahoma" pitchFamily="34" charset="0"/>
                <a:ea typeface="Tahoma" pitchFamily="34" charset="0"/>
                <a:cs typeface="Tahoma" pitchFamily="34" charset="0"/>
              </a:rPr>
              <a:t>som</a:t>
            </a:r>
            <a:r>
              <a:rPr lang="fa-IR" sz="1600" b="1" dirty="0">
                <a:effectLst>
                  <a:outerShdw blurRad="38100" dist="38100" dir="2700000" algn="tl">
                    <a:srgbClr val="C0C0C0"/>
                  </a:outerShdw>
                </a:effectLst>
                <a:latin typeface="Tahoma" pitchFamily="34" charset="0"/>
                <a:ea typeface="Tahoma" pitchFamily="34" charset="0"/>
                <a:cs typeface="Tahoma" pitchFamily="34" charset="0"/>
              </a:rPr>
              <a:t>: </a:t>
            </a:r>
            <a:r>
              <a:rPr lang="fa-IR" sz="1600" dirty="0">
                <a:effectLst>
                  <a:outerShdw blurRad="38100" dist="38100" dir="2700000" algn="tl">
                    <a:srgbClr val="C0C0C0"/>
                  </a:outerShdw>
                </a:effectLst>
                <a:latin typeface="Tahoma" pitchFamily="34" charset="0"/>
                <a:ea typeface="Tahoma" pitchFamily="34" charset="0"/>
                <a:cs typeface="Tahoma" pitchFamily="34" charset="0"/>
              </a:rPr>
              <a:t>سند را برای بار اول ذخیره کنید. </a:t>
            </a:r>
          </a:p>
          <a:p>
            <a:pPr algn="r" rtl="1">
              <a:lnSpc>
                <a:spcPct val="80000"/>
              </a:lnSpc>
              <a:buFont typeface="Wingdings" panose="05000000000000000000" pitchFamily="2" charset="2"/>
              <a:buChar char="§"/>
              <a:defRPr/>
            </a:pPr>
            <a:r>
              <a:rPr lang="en-US" sz="1600" b="1" i="0" u="none" dirty="0" err="1">
                <a:effectLst>
                  <a:outerShdw blurRad="38100" dist="38100" dir="2700000" algn="tl">
                    <a:srgbClr val="C0C0C0"/>
                  </a:outerShdw>
                </a:effectLst>
                <a:latin typeface="Tahoma" pitchFamily="34" charset="0"/>
                <a:ea typeface="Tahoma" pitchFamily="34" charset="0"/>
                <a:cs typeface="Tahoma" pitchFamily="34" charset="0"/>
              </a:rPr>
              <a:t>Öppna</a:t>
            </a:r>
            <a:r>
              <a:rPr lang="fa-IR" sz="1600" b="1" i="0" u="none" dirty="0">
                <a:effectLst>
                  <a:outerShdw blurRad="38100" dist="38100" dir="2700000" algn="tl">
                    <a:srgbClr val="C0C0C0"/>
                  </a:outerShdw>
                </a:effectLst>
                <a:latin typeface="Tahoma" pitchFamily="34" charset="0"/>
                <a:ea typeface="Tahoma" pitchFamily="34" charset="0"/>
                <a:cs typeface="Tahoma" pitchFamily="34" charset="0"/>
              </a:rPr>
              <a:t>: </a:t>
            </a:r>
            <a:r>
              <a:rPr lang="fa-IR" sz="1600" i="0" u="none" dirty="0">
                <a:effectLst>
                  <a:outerShdw blurRad="38100" dist="38100" dir="2700000" algn="tl">
                    <a:srgbClr val="C0C0C0"/>
                  </a:outerShdw>
                </a:effectLst>
                <a:latin typeface="Tahoma" pitchFamily="34" charset="0"/>
                <a:ea typeface="Tahoma" pitchFamily="34" charset="0"/>
                <a:cs typeface="Tahoma" pitchFamily="34" charset="0"/>
              </a:rPr>
              <a:t>سندی که قبلا ایجاد و ذخیره کردید را باز کنید. </a:t>
            </a:r>
          </a:p>
          <a:p>
            <a:pPr algn="r" rtl="1">
              <a:lnSpc>
                <a:spcPct val="80000"/>
              </a:lnSpc>
              <a:buFont typeface="Wingdings" panose="05000000000000000000" pitchFamily="2" charset="2"/>
              <a:buChar char="§"/>
              <a:defRPr/>
            </a:pPr>
            <a:r>
              <a:rPr lang="en-US" sz="1600" b="1" dirty="0" err="1">
                <a:effectLst>
                  <a:outerShdw blurRad="38100" dist="38100" dir="2700000" algn="tl">
                    <a:srgbClr val="C0C0C0"/>
                  </a:outerShdw>
                </a:effectLst>
                <a:latin typeface="Tahoma" pitchFamily="34" charset="0"/>
                <a:ea typeface="Tahoma" pitchFamily="34" charset="0"/>
                <a:cs typeface="Tahoma" pitchFamily="34" charset="0"/>
              </a:rPr>
              <a:t>Senaste</a:t>
            </a:r>
            <a:r>
              <a:rPr lang="fa-IR" sz="1600" b="1" dirty="0">
                <a:effectLst>
                  <a:outerShdw blurRad="38100" dist="38100" dir="2700000" algn="tl">
                    <a:srgbClr val="C0C0C0"/>
                  </a:outerShdw>
                </a:effectLst>
                <a:latin typeface="Tahoma" pitchFamily="34" charset="0"/>
                <a:ea typeface="Tahoma" pitchFamily="34" charset="0"/>
                <a:cs typeface="Tahoma" pitchFamily="34" charset="0"/>
              </a:rPr>
              <a:t>: </a:t>
            </a:r>
            <a:r>
              <a:rPr lang="fa-IR" sz="1600" dirty="0">
                <a:effectLst>
                  <a:outerShdw blurRad="38100" dist="38100" dir="2700000" algn="tl">
                    <a:srgbClr val="C0C0C0"/>
                  </a:outerShdw>
                </a:effectLst>
                <a:latin typeface="Tahoma" pitchFamily="34" charset="0"/>
                <a:ea typeface="Tahoma" pitchFamily="34" charset="0"/>
                <a:cs typeface="Tahoma" pitchFamily="34" charset="0"/>
              </a:rPr>
              <a:t>جدیدترین سندهایی که ایجاد کردید.</a:t>
            </a:r>
          </a:p>
          <a:p>
            <a:pPr algn="r" rtl="1">
              <a:lnSpc>
                <a:spcPct val="80000"/>
              </a:lnSpc>
              <a:buFont typeface="Wingdings" panose="05000000000000000000" pitchFamily="2" charset="2"/>
              <a:buChar char="§"/>
              <a:defRPr/>
            </a:pPr>
            <a:r>
              <a:rPr lang="en-US" sz="1600" b="1" i="0" u="none" dirty="0" err="1">
                <a:effectLst>
                  <a:outerShdw blurRad="38100" dist="38100" dir="2700000" algn="tl">
                    <a:srgbClr val="C0C0C0"/>
                  </a:outerShdw>
                </a:effectLst>
                <a:latin typeface="Tahoma" pitchFamily="34" charset="0"/>
                <a:ea typeface="Tahoma" pitchFamily="34" charset="0"/>
                <a:cs typeface="Tahoma" pitchFamily="34" charset="0"/>
              </a:rPr>
              <a:t>Nytt</a:t>
            </a:r>
            <a:r>
              <a:rPr lang="fa-IR" sz="1600" b="1" i="0" u="none" dirty="0">
                <a:effectLst>
                  <a:outerShdw blurRad="38100" dist="38100" dir="2700000" algn="tl">
                    <a:srgbClr val="C0C0C0"/>
                  </a:outerShdw>
                </a:effectLst>
                <a:latin typeface="Tahoma" pitchFamily="34" charset="0"/>
                <a:ea typeface="Tahoma" pitchFamily="34" charset="0"/>
                <a:cs typeface="Tahoma" pitchFamily="34" charset="0"/>
              </a:rPr>
              <a:t>: </a:t>
            </a:r>
            <a:r>
              <a:rPr lang="fa-IR" sz="1600" i="0" u="none" dirty="0">
                <a:effectLst>
                  <a:outerShdw blurRad="38100" dist="38100" dir="2700000" algn="tl">
                    <a:srgbClr val="C0C0C0"/>
                  </a:outerShdw>
                </a:effectLst>
                <a:latin typeface="Tahoma" pitchFamily="34" charset="0"/>
                <a:ea typeface="Tahoma" pitchFamily="34" charset="0"/>
                <a:cs typeface="Tahoma" pitchFamily="34" charset="0"/>
              </a:rPr>
              <a:t>یک سند خالی جدید باز کنید. </a:t>
            </a:r>
          </a:p>
          <a:p>
            <a:pPr algn="r" rtl="1">
              <a:lnSpc>
                <a:spcPct val="80000"/>
              </a:lnSpc>
              <a:buFont typeface="Wingdings" panose="05000000000000000000" pitchFamily="2" charset="2"/>
              <a:buChar char="§"/>
              <a:defRPr/>
            </a:pPr>
            <a:r>
              <a:rPr lang="en-US" sz="1600" b="1" dirty="0" err="1">
                <a:effectLst>
                  <a:outerShdw blurRad="38100" dist="38100" dir="2700000" algn="tl">
                    <a:srgbClr val="C0C0C0"/>
                  </a:outerShdw>
                </a:effectLst>
                <a:latin typeface="Tahoma" pitchFamily="34" charset="0"/>
                <a:ea typeface="Tahoma" pitchFamily="34" charset="0"/>
                <a:cs typeface="Tahoma" pitchFamily="34" charset="0"/>
              </a:rPr>
              <a:t>Skriv</a:t>
            </a:r>
            <a:r>
              <a:rPr lang="en-US" sz="1600" b="1" dirty="0">
                <a:effectLst>
                  <a:outerShdw blurRad="38100" dist="38100" dir="2700000" algn="tl">
                    <a:srgbClr val="C0C0C0"/>
                  </a:outerShdw>
                </a:effectLst>
                <a:latin typeface="Tahoma" pitchFamily="34" charset="0"/>
                <a:ea typeface="Tahoma" pitchFamily="34" charset="0"/>
                <a:cs typeface="Tahoma" pitchFamily="34" charset="0"/>
              </a:rPr>
              <a:t> </a:t>
            </a:r>
            <a:r>
              <a:rPr lang="en-US" sz="1600" b="1" dirty="0" err="1">
                <a:effectLst>
                  <a:outerShdw blurRad="38100" dist="38100" dir="2700000" algn="tl">
                    <a:srgbClr val="C0C0C0"/>
                  </a:outerShdw>
                </a:effectLst>
                <a:latin typeface="Tahoma" pitchFamily="34" charset="0"/>
                <a:ea typeface="Tahoma" pitchFamily="34" charset="0"/>
                <a:cs typeface="Tahoma" pitchFamily="34" charset="0"/>
              </a:rPr>
              <a:t>ut</a:t>
            </a:r>
            <a:r>
              <a:rPr lang="fa-IR" sz="1600" b="1" dirty="0">
                <a:effectLst>
                  <a:outerShdw blurRad="38100" dist="38100" dir="2700000" algn="tl">
                    <a:srgbClr val="C0C0C0"/>
                  </a:outerShdw>
                </a:effectLst>
                <a:latin typeface="Tahoma" pitchFamily="34" charset="0"/>
                <a:ea typeface="Tahoma" pitchFamily="34" charset="0"/>
                <a:cs typeface="Tahoma" pitchFamily="34" charset="0"/>
              </a:rPr>
              <a:t>: </a:t>
            </a:r>
            <a:r>
              <a:rPr lang="fa-IR" sz="1600" dirty="0">
                <a:effectLst>
                  <a:outerShdw blurRad="38100" dist="38100" dir="2700000" algn="tl">
                    <a:srgbClr val="C0C0C0"/>
                  </a:outerShdw>
                </a:effectLst>
                <a:latin typeface="Tahoma" pitchFamily="34" charset="0"/>
                <a:ea typeface="Tahoma" pitchFamily="34" charset="0"/>
                <a:cs typeface="Tahoma" pitchFamily="34" charset="0"/>
              </a:rPr>
              <a:t>کل یک سند را پرینت بگیرید. </a:t>
            </a: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9">
                                            <p:bg/>
                                          </p:spTgt>
                                        </p:tgtEl>
                                        <p:attrNameLst>
                                          <p:attrName>style.visibility</p:attrName>
                                        </p:attrNameLst>
                                      </p:cBhvr>
                                      <p:to>
                                        <p:strVal val="visible"/>
                                      </p:to>
                                    </p:set>
                                    <p:animEffect transition="in" filter="barn(inVertical)">
                                      <p:cBhvr>
                                        <p:cTn id="7" dur="500"/>
                                        <p:tgtEl>
                                          <p:spTgt spid="153629">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3629">
                                            <p:txEl>
                                              <p:pRg st="3" end="3"/>
                                            </p:txEl>
                                          </p:spTgt>
                                        </p:tgtEl>
                                        <p:attrNameLst>
                                          <p:attrName>style.visibility</p:attrName>
                                        </p:attrNameLst>
                                      </p:cBhvr>
                                      <p:to>
                                        <p:strVal val="visible"/>
                                      </p:to>
                                    </p:set>
                                    <p:animEffect transition="in" filter="barn(inVertical)">
                                      <p:cBhvr>
                                        <p:cTn id="10" dur="500"/>
                                        <p:tgtEl>
                                          <p:spTgt spid="15362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53629">
                                            <p:txEl>
                                              <p:pRg st="4" end="4"/>
                                            </p:txEl>
                                          </p:spTgt>
                                        </p:tgtEl>
                                        <p:attrNameLst>
                                          <p:attrName>style.visibility</p:attrName>
                                        </p:attrNameLst>
                                      </p:cBhvr>
                                      <p:to>
                                        <p:strVal val="visible"/>
                                      </p:to>
                                    </p:set>
                                    <p:animEffect transition="in" filter="barn(inVertical)">
                                      <p:cBhvr>
                                        <p:cTn id="15" dur="500"/>
                                        <p:tgtEl>
                                          <p:spTgt spid="153629">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53629">
                                            <p:txEl>
                                              <p:pRg st="5" end="5"/>
                                            </p:txEl>
                                          </p:spTgt>
                                        </p:tgtEl>
                                        <p:attrNameLst>
                                          <p:attrName>style.visibility</p:attrName>
                                        </p:attrNameLst>
                                      </p:cBhvr>
                                      <p:to>
                                        <p:strVal val="visible"/>
                                      </p:to>
                                    </p:set>
                                    <p:animEffect transition="in" filter="barn(inVertical)">
                                      <p:cBhvr>
                                        <p:cTn id="20" dur="500"/>
                                        <p:tgtEl>
                                          <p:spTgt spid="153629">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53629">
                                            <p:txEl>
                                              <p:pRg st="6" end="6"/>
                                            </p:txEl>
                                          </p:spTgt>
                                        </p:tgtEl>
                                        <p:attrNameLst>
                                          <p:attrName>style.visibility</p:attrName>
                                        </p:attrNameLst>
                                      </p:cBhvr>
                                      <p:to>
                                        <p:strVal val="visible"/>
                                      </p:to>
                                    </p:set>
                                    <p:animEffect transition="in" filter="barn(inVertical)">
                                      <p:cBhvr>
                                        <p:cTn id="25" dur="500"/>
                                        <p:tgtEl>
                                          <p:spTgt spid="153629">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53629">
                                            <p:txEl>
                                              <p:pRg st="7" end="7"/>
                                            </p:txEl>
                                          </p:spTgt>
                                        </p:tgtEl>
                                        <p:attrNameLst>
                                          <p:attrName>style.visibility</p:attrName>
                                        </p:attrNameLst>
                                      </p:cBhvr>
                                      <p:to>
                                        <p:strVal val="visible"/>
                                      </p:to>
                                    </p:set>
                                    <p:animEffect transition="in" filter="barn(inVertical)">
                                      <p:cBhvr>
                                        <p:cTn id="30" dur="500"/>
                                        <p:tgtEl>
                                          <p:spTgt spid="15362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53629">
                                            <p:txEl>
                                              <p:pRg st="8" end="8"/>
                                            </p:txEl>
                                          </p:spTgt>
                                        </p:tgtEl>
                                        <p:attrNameLst>
                                          <p:attrName>style.visibility</p:attrName>
                                        </p:attrNameLst>
                                      </p:cBhvr>
                                      <p:to>
                                        <p:strVal val="visible"/>
                                      </p:to>
                                    </p:set>
                                    <p:animEffect transition="in" filter="barn(inVertical)">
                                      <p:cBhvr>
                                        <p:cTn id="35" dur="500"/>
                                        <p:tgtEl>
                                          <p:spTgt spid="15362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9"/>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817" y="-27384"/>
            <a:ext cx="15923303" cy="1584176"/>
          </a:xfrm>
          <a:prstGeom prst="rect">
            <a:avLst/>
          </a:prstGeom>
          <a:noFill/>
          <a:ln w="9525">
            <a:noFill/>
            <a:miter lim="800000"/>
            <a:headEnd/>
            <a:tailEnd/>
          </a:ln>
        </p:spPr>
      </p:pic>
      <p:sp>
        <p:nvSpPr>
          <p:cNvPr id="155654" name="Rectangle 6"/>
          <p:cNvSpPr>
            <a:spLocks noGrp="1" noChangeArrowheads="1"/>
          </p:cNvSpPr>
          <p:nvPr>
            <p:ph type="body" sz="half" idx="2"/>
          </p:nvPr>
        </p:nvSpPr>
        <p:spPr>
          <a:xfrm>
            <a:off x="539750" y="3141663"/>
            <a:ext cx="7632700" cy="3240087"/>
          </a:xfrm>
        </p:spPr>
        <p:txBody>
          <a:bodyPr>
            <a:normAutofit/>
          </a:bodyPr>
          <a:lstStyle/>
          <a:p>
            <a:pPr algn="l" rtl="0" eaLnBrk="1" hangingPunct="1">
              <a:lnSpc>
                <a:spcPct val="90000"/>
              </a:lnSpc>
              <a:buFont typeface="Wingdings" pitchFamily="2" charset="2"/>
              <a:buNone/>
            </a:pPr>
            <a:endParaRPr lang="fa-IR" sz="1800" b="0" i="0" u="none" dirty="0">
              <a:latin typeface="Tahoma" pitchFamily="34" charset="0"/>
              <a:ea typeface="Tahoma" pitchFamily="34" charset="0"/>
              <a:cs typeface="Tahoma" pitchFamily="34" charset="0"/>
            </a:endParaRPr>
          </a:p>
          <a:p>
            <a:pPr algn="r" rtl="1" eaLnBrk="1" hangingPunct="1">
              <a:lnSpc>
                <a:spcPct val="90000"/>
              </a:lnSpc>
              <a:buFont typeface="Wingdings" pitchFamily="2" charset="2"/>
              <a:buNone/>
            </a:pPr>
            <a:r>
              <a:rPr lang="fa-IR" sz="1800" b="0" i="0" u="none" dirty="0">
                <a:latin typeface="Tahoma" pitchFamily="34" charset="0"/>
                <a:ea typeface="Tahoma" pitchFamily="34" charset="0"/>
                <a:cs typeface="Tahoma" pitchFamily="34" charset="0"/>
              </a:rPr>
              <a:t>نوار ابزار فرمت (</a:t>
            </a:r>
            <a:r>
              <a:rPr lang="en" sz="1800" b="1" i="0" u="none" dirty="0">
                <a:solidFill>
                  <a:schemeClr val="tx2"/>
                </a:solidFill>
                <a:latin typeface="Tahoma" pitchFamily="34" charset="0"/>
                <a:ea typeface="Tahoma" pitchFamily="34" charset="0"/>
                <a:cs typeface="Tahoma" pitchFamily="34" charset="0"/>
              </a:rPr>
              <a:t>The Formatting toolbar</a:t>
            </a:r>
            <a:r>
              <a:rPr lang="fa-IR" sz="1800" b="1" i="0" u="none" dirty="0">
                <a:solidFill>
                  <a:schemeClr val="tx2"/>
                </a:solidFill>
                <a:latin typeface="Tahoma" pitchFamily="34" charset="0"/>
                <a:ea typeface="Tahoma" pitchFamily="34" charset="0"/>
                <a:cs typeface="Tahoma" pitchFamily="34" charset="0"/>
              </a:rPr>
              <a:t>)</a:t>
            </a:r>
            <a:endParaRPr lang="en" sz="1800" b="1" i="0" u="none" dirty="0">
              <a:solidFill>
                <a:schemeClr val="tx2"/>
              </a:solidFill>
              <a:latin typeface="Tahoma" pitchFamily="34" charset="0"/>
              <a:ea typeface="Tahoma" pitchFamily="34" charset="0"/>
              <a:cs typeface="Tahoma" pitchFamily="34" charset="0"/>
            </a:endParaRPr>
          </a:p>
          <a:p>
            <a:pPr algn="r" rtl="1">
              <a:lnSpc>
                <a:spcPct val="90000"/>
              </a:lnSpc>
            </a:pPr>
            <a:r>
              <a:rPr lang="en-US" sz="1800" b="1" dirty="0" err="1">
                <a:latin typeface="Tahoma" pitchFamily="34" charset="0"/>
                <a:ea typeface="Tahoma" pitchFamily="34" charset="0"/>
                <a:cs typeface="Tahoma" pitchFamily="34" charset="0"/>
              </a:rPr>
              <a:t>Teckensnitt</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فونت را با کلیک روی پیکان کوچک انتخاب کنید. فونت های مختلف و زیادی وجود دارد. </a:t>
            </a:r>
          </a:p>
          <a:p>
            <a:pPr algn="r" rtl="1">
              <a:lnSpc>
                <a:spcPct val="90000"/>
              </a:lnSpc>
            </a:pPr>
            <a:r>
              <a:rPr lang="en-US" sz="1800" b="1" dirty="0" err="1">
                <a:latin typeface="Tahoma" pitchFamily="34" charset="0"/>
                <a:ea typeface="Tahoma" pitchFamily="34" charset="0"/>
                <a:cs typeface="Tahoma" pitchFamily="34" charset="0"/>
              </a:rPr>
              <a:t>Teckenstorlek</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با کلیک روی پیکان کوچک، سایز را انتخاب کنید. </a:t>
            </a:r>
          </a:p>
          <a:p>
            <a:pPr algn="r" rtl="1">
              <a:lnSpc>
                <a:spcPct val="90000"/>
              </a:lnSpc>
            </a:pPr>
            <a:r>
              <a:rPr lang="en-US" sz="1800" b="1" dirty="0" err="1">
                <a:latin typeface="Tahoma" pitchFamily="34" charset="0"/>
                <a:ea typeface="Tahoma" pitchFamily="34" charset="0"/>
                <a:cs typeface="Tahoma" pitchFamily="34" charset="0"/>
              </a:rPr>
              <a:t>Fet</a:t>
            </a:r>
            <a:r>
              <a:rPr lang="en-US" sz="1800" b="1" dirty="0">
                <a:latin typeface="Tahoma" pitchFamily="34" charset="0"/>
                <a:ea typeface="Tahoma" pitchFamily="34" charset="0"/>
                <a:cs typeface="Tahoma" pitchFamily="34" charset="0"/>
              </a:rPr>
              <a:t> </a:t>
            </a:r>
            <a:r>
              <a:rPr lang="en-US" sz="1800" b="1" dirty="0" err="1">
                <a:latin typeface="Tahoma" pitchFamily="34" charset="0"/>
                <a:ea typeface="Tahoma" pitchFamily="34" charset="0"/>
                <a:cs typeface="Tahoma" pitchFamily="34" charset="0"/>
              </a:rPr>
              <a:t>stil</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روی </a:t>
            </a:r>
            <a:r>
              <a:rPr lang="en-US" sz="1800" b="1" dirty="0">
                <a:latin typeface="Tahoma" pitchFamily="34" charset="0"/>
                <a:ea typeface="Tahoma" pitchFamily="34" charset="0"/>
                <a:cs typeface="Tahoma" pitchFamily="34" charset="0"/>
              </a:rPr>
              <a:t>F</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کلیک کنید تا متن پررنگ شود. دوباره روی </a:t>
            </a:r>
            <a:r>
              <a:rPr lang="en-US" sz="1800" b="1" dirty="0">
                <a:latin typeface="Tahoma" pitchFamily="34" charset="0"/>
                <a:ea typeface="Tahoma" pitchFamily="34" charset="0"/>
                <a:cs typeface="Tahoma" pitchFamily="34" charset="0"/>
              </a:rPr>
              <a:t>F</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کلیک کنید تا متن از حالت پررنگ خارج شود. </a:t>
            </a:r>
          </a:p>
          <a:p>
            <a:pPr algn="r" rtl="1">
              <a:lnSpc>
                <a:spcPct val="90000"/>
              </a:lnSpc>
            </a:pPr>
            <a:r>
              <a:rPr lang="en-US" sz="1800" b="1" dirty="0" err="1">
                <a:latin typeface="Tahoma" pitchFamily="34" charset="0"/>
                <a:ea typeface="Tahoma" pitchFamily="34" charset="0"/>
                <a:cs typeface="Tahoma" pitchFamily="34" charset="0"/>
              </a:rPr>
              <a:t>Kursiv</a:t>
            </a:r>
            <a:r>
              <a:rPr lang="en-US" sz="1800" b="1" dirty="0">
                <a:latin typeface="Tahoma" pitchFamily="34" charset="0"/>
                <a:ea typeface="Tahoma" pitchFamily="34" charset="0"/>
                <a:cs typeface="Tahoma" pitchFamily="34" charset="0"/>
              </a:rPr>
              <a:t> </a:t>
            </a:r>
            <a:r>
              <a:rPr lang="en-US" sz="1800" b="1" dirty="0" err="1">
                <a:latin typeface="Tahoma" pitchFamily="34" charset="0"/>
                <a:ea typeface="Tahoma" pitchFamily="34" charset="0"/>
                <a:cs typeface="Tahoma" pitchFamily="34" charset="0"/>
              </a:rPr>
              <a:t>stil</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روی </a:t>
            </a:r>
            <a:r>
              <a:rPr lang="en" sz="1800" b="1" i="1" dirty="0">
                <a:latin typeface="Tahoma" pitchFamily="34" charset="0"/>
                <a:ea typeface="Tahoma" pitchFamily="34" charset="0"/>
                <a:cs typeface="Tahoma" pitchFamily="34" charset="0"/>
              </a:rPr>
              <a:t> K</a:t>
            </a:r>
            <a:r>
              <a:rPr lang="fa-IR" sz="1800" dirty="0">
                <a:latin typeface="Tahoma" pitchFamily="34" charset="0"/>
                <a:ea typeface="Tahoma" pitchFamily="34" charset="0"/>
                <a:cs typeface="Tahoma" pitchFamily="34" charset="0"/>
              </a:rPr>
              <a:t> کلیک کنید تا متن حالت کج شد. با کلیک دوباره روی </a:t>
            </a:r>
            <a:r>
              <a:rPr lang="en" sz="1800" b="1" i="1" dirty="0">
                <a:latin typeface="Tahoma" pitchFamily="34" charset="0"/>
                <a:ea typeface="Tahoma" pitchFamily="34" charset="0"/>
                <a:cs typeface="Tahoma" pitchFamily="34" charset="0"/>
              </a:rPr>
              <a:t>K</a:t>
            </a:r>
            <a:r>
              <a:rPr lang="fa-IR" sz="1800" b="1" i="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متن از حالت کج خارج می شود. </a:t>
            </a:r>
          </a:p>
          <a:p>
            <a:pPr algn="r" rtl="1">
              <a:lnSpc>
                <a:spcPct val="90000"/>
              </a:lnSpc>
            </a:pPr>
            <a:r>
              <a:rPr lang="en-US" sz="1800" b="1" dirty="0" err="1">
                <a:latin typeface="Tahoma" pitchFamily="34" charset="0"/>
                <a:ea typeface="Tahoma" pitchFamily="34" charset="0"/>
                <a:cs typeface="Tahoma" pitchFamily="34" charset="0"/>
              </a:rPr>
              <a:t>Understruken</a:t>
            </a:r>
            <a:r>
              <a:rPr lang="en-US" sz="1800" b="1" dirty="0">
                <a:latin typeface="Tahoma" pitchFamily="34" charset="0"/>
                <a:ea typeface="Tahoma" pitchFamily="34" charset="0"/>
                <a:cs typeface="Tahoma" pitchFamily="34" charset="0"/>
              </a:rPr>
              <a:t> </a:t>
            </a:r>
            <a:r>
              <a:rPr lang="en-US" sz="1800" b="1" dirty="0" err="1">
                <a:latin typeface="Tahoma" pitchFamily="34" charset="0"/>
                <a:ea typeface="Tahoma" pitchFamily="34" charset="0"/>
                <a:cs typeface="Tahoma" pitchFamily="34" charset="0"/>
              </a:rPr>
              <a:t>stil</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روی </a:t>
            </a:r>
            <a:r>
              <a:rPr lang="en" sz="1800" b="1" u="sng" dirty="0">
                <a:latin typeface="Tahoma" pitchFamily="34" charset="0"/>
                <a:ea typeface="Tahoma" pitchFamily="34" charset="0"/>
                <a:cs typeface="Tahoma" pitchFamily="34" charset="0"/>
              </a:rPr>
              <a:t>U</a:t>
            </a:r>
            <a:r>
              <a:rPr lang="fa-IR" sz="1800" b="1" u="sng"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 کلیک کنید تا متن زیرخط دار شود. با کلیک دوباره روی </a:t>
            </a:r>
            <a:r>
              <a:rPr lang="en" sz="1800" b="1" u="sng" dirty="0">
                <a:latin typeface="Tahoma" pitchFamily="34" charset="0"/>
                <a:ea typeface="Tahoma" pitchFamily="34" charset="0"/>
                <a:cs typeface="Tahoma" pitchFamily="34" charset="0"/>
              </a:rPr>
              <a:t>U</a:t>
            </a:r>
            <a:r>
              <a:rPr lang="fa-IR" sz="1800" b="1" u="sng"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خط زیر متن حذف می شود. </a:t>
            </a:r>
            <a:endParaRPr lang="en" sz="1600" b="0" i="0" u="none" dirty="0">
              <a:latin typeface="Tahoma" pitchFamily="34" charset="0"/>
              <a:ea typeface="Tahoma" pitchFamily="34" charset="0"/>
              <a:cs typeface="Tahoma" pitchFamily="34" charset="0"/>
            </a:endParaRPr>
          </a:p>
        </p:txBody>
      </p:sp>
      <p:sp>
        <p:nvSpPr>
          <p:cNvPr id="155658" name="AutoShape 10"/>
          <p:cNvSpPr>
            <a:spLocks noChangeArrowheads="1"/>
          </p:cNvSpPr>
          <p:nvPr/>
        </p:nvSpPr>
        <p:spPr bwMode="auto">
          <a:xfrm>
            <a:off x="1691679" y="560392"/>
            <a:ext cx="1800201" cy="84645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155659" name="Line 11"/>
          <p:cNvSpPr>
            <a:spLocks noChangeShapeType="1"/>
          </p:cNvSpPr>
          <p:nvPr/>
        </p:nvSpPr>
        <p:spPr bwMode="auto">
          <a:xfrm flipV="1">
            <a:off x="1116013" y="1340767"/>
            <a:ext cx="575666" cy="503906"/>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155660" name="Line 12"/>
          <p:cNvSpPr>
            <a:spLocks noChangeShapeType="1"/>
          </p:cNvSpPr>
          <p:nvPr/>
        </p:nvSpPr>
        <p:spPr bwMode="auto">
          <a:xfrm flipH="1" flipV="1">
            <a:off x="3491879" y="1340766"/>
            <a:ext cx="3456607" cy="503907"/>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pic>
        <p:nvPicPr>
          <p:cNvPr id="20486" name="Picture 13" descr="Word"/>
          <p:cNvPicPr>
            <a:picLocks noChangeAspect="1" noChangeArrowheads="1"/>
          </p:cNvPicPr>
          <p:nvPr/>
        </p:nvPicPr>
        <p:blipFill>
          <a:blip r:embed="rId3" cstate="print"/>
          <a:srcRect/>
          <a:stretch>
            <a:fillRect/>
          </a:stretch>
        </p:blipFill>
        <p:spPr bwMode="auto">
          <a:xfrm>
            <a:off x="1116013" y="1844675"/>
            <a:ext cx="5868987" cy="630238"/>
          </a:xfrm>
          <a:prstGeom prst="rect">
            <a:avLst/>
          </a:prstGeom>
          <a:noFill/>
          <a:ln w="9525">
            <a:noFill/>
            <a:miter lim="800000"/>
            <a:headEnd/>
            <a:tailEnd/>
          </a:ln>
        </p:spPr>
      </p:pic>
      <p:sp>
        <p:nvSpPr>
          <p:cNvPr id="155662" name="AutoShape 14"/>
          <p:cNvSpPr>
            <a:spLocks noChangeArrowheads="1"/>
          </p:cNvSpPr>
          <p:nvPr/>
        </p:nvSpPr>
        <p:spPr bwMode="auto">
          <a:xfrm>
            <a:off x="1403350" y="2636838"/>
            <a:ext cx="1368425" cy="431800"/>
          </a:xfrm>
          <a:prstGeom prst="wedgeRoundRectCallout">
            <a:avLst>
              <a:gd name="adj1" fmla="val 141370"/>
              <a:gd name="adj2" fmla="val -14952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Teckensnitt</a:t>
            </a:r>
            <a:endParaRPr lang="en" sz="1200" b="1" dirty="0">
              <a:latin typeface="Tahoma" pitchFamily="34" charset="0"/>
              <a:ea typeface="Tahoma" pitchFamily="34" charset="0"/>
              <a:cs typeface="Tahoma" pitchFamily="34" charset="0"/>
            </a:endParaRPr>
          </a:p>
        </p:txBody>
      </p:sp>
      <p:sp>
        <p:nvSpPr>
          <p:cNvPr id="155663" name="AutoShape 15"/>
          <p:cNvSpPr>
            <a:spLocks noChangeArrowheads="1"/>
          </p:cNvSpPr>
          <p:nvPr/>
        </p:nvSpPr>
        <p:spPr bwMode="auto">
          <a:xfrm>
            <a:off x="2987824" y="2636838"/>
            <a:ext cx="1511151" cy="432122"/>
          </a:xfrm>
          <a:prstGeom prst="wedgeRoundRectCallout">
            <a:avLst>
              <a:gd name="adj1" fmla="val 83852"/>
              <a:gd name="adj2" fmla="val -14228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Teckenstorlek</a:t>
            </a:r>
            <a:endParaRPr lang="en" sz="1200" b="1" dirty="0">
              <a:latin typeface="Tahoma" pitchFamily="34" charset="0"/>
              <a:ea typeface="Tahoma" pitchFamily="34" charset="0"/>
              <a:cs typeface="Tahoma" pitchFamily="34" charset="0"/>
            </a:endParaRPr>
          </a:p>
        </p:txBody>
      </p:sp>
      <p:sp>
        <p:nvSpPr>
          <p:cNvPr id="155664" name="AutoShape 16"/>
          <p:cNvSpPr>
            <a:spLocks noChangeArrowheads="1"/>
          </p:cNvSpPr>
          <p:nvPr/>
        </p:nvSpPr>
        <p:spPr bwMode="auto">
          <a:xfrm>
            <a:off x="4499992" y="2636912"/>
            <a:ext cx="1006475" cy="431800"/>
          </a:xfrm>
          <a:prstGeom prst="wedgeRoundRectCallout">
            <a:avLst>
              <a:gd name="adj1" fmla="val 52247"/>
              <a:gd name="adj2" fmla="val -1265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Fet stil</a:t>
            </a:r>
            <a:r>
              <a:rPr lang="en" sz="1200" b="1" i="0" u="none" dirty="0">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155665" name="AutoShape 17"/>
          <p:cNvSpPr>
            <a:spLocks noChangeArrowheads="1"/>
          </p:cNvSpPr>
          <p:nvPr/>
        </p:nvSpPr>
        <p:spPr bwMode="auto">
          <a:xfrm>
            <a:off x="5508104" y="2636912"/>
            <a:ext cx="1154113" cy="431800"/>
          </a:xfrm>
          <a:prstGeom prst="wedgeRoundRectCallout">
            <a:avLst>
              <a:gd name="adj1" fmla="val -4901"/>
              <a:gd name="adj2" fmla="val -11944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Kursiv stil</a:t>
            </a:r>
            <a:r>
              <a:rPr lang="en" sz="1200" b="1" i="0" u="none" dirty="0">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155666" name="AutoShape 18"/>
          <p:cNvSpPr>
            <a:spLocks noChangeArrowheads="1"/>
          </p:cNvSpPr>
          <p:nvPr/>
        </p:nvSpPr>
        <p:spPr bwMode="auto">
          <a:xfrm>
            <a:off x="6516216" y="2636912"/>
            <a:ext cx="1656234" cy="432122"/>
          </a:xfrm>
          <a:prstGeom prst="wedgeRoundRectCallout">
            <a:avLst>
              <a:gd name="adj1" fmla="val -40167"/>
              <a:gd name="adj2" fmla="val -12269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Understuken stil</a:t>
            </a:r>
            <a:r>
              <a:rPr lang="en" sz="1200" b="1" i="0" u="none" dirty="0">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5660"/>
                                        </p:tgtEl>
                                        <p:attrNameLst>
                                          <p:attrName>style.visibility</p:attrName>
                                        </p:attrNameLst>
                                      </p:cBhvr>
                                      <p:to>
                                        <p:strVal val="visible"/>
                                      </p:to>
                                    </p:set>
                                    <p:animEffect transition="in" filter="barn(inVertical)">
                                      <p:cBhvr>
                                        <p:cTn id="7" dur="500"/>
                                        <p:tgtEl>
                                          <p:spTgt spid="15566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5659"/>
                                        </p:tgtEl>
                                        <p:attrNameLst>
                                          <p:attrName>style.visibility</p:attrName>
                                        </p:attrNameLst>
                                      </p:cBhvr>
                                      <p:to>
                                        <p:strVal val="visible"/>
                                      </p:to>
                                    </p:set>
                                    <p:animEffect transition="in" filter="barn(inVertical)">
                                      <p:cBhvr>
                                        <p:cTn id="10" dur="500"/>
                                        <p:tgtEl>
                                          <p:spTgt spid="15565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5658"/>
                                        </p:tgtEl>
                                        <p:attrNameLst>
                                          <p:attrName>style.visibility</p:attrName>
                                        </p:attrNameLst>
                                      </p:cBhvr>
                                      <p:to>
                                        <p:strVal val="visible"/>
                                      </p:to>
                                    </p:set>
                                    <p:animEffect transition="in" filter="barn(inVertical)">
                                      <p:cBhvr>
                                        <p:cTn id="13" dur="500"/>
                                        <p:tgtEl>
                                          <p:spTgt spid="155658"/>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5654">
                                            <p:txEl>
                                              <p:pRg st="1" end="1"/>
                                            </p:txEl>
                                          </p:spTgt>
                                        </p:tgtEl>
                                        <p:attrNameLst>
                                          <p:attrName>style.visibility</p:attrName>
                                        </p:attrNameLst>
                                      </p:cBhvr>
                                      <p:to>
                                        <p:strVal val="visible"/>
                                      </p:to>
                                    </p:set>
                                    <p:animEffect transition="in" filter="barn(inVertical)">
                                      <p:cBhvr>
                                        <p:cTn id="18" dur="500"/>
                                        <p:tgtEl>
                                          <p:spTgt spid="15565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5654">
                                            <p:txEl>
                                              <p:pRg st="2" end="2"/>
                                            </p:txEl>
                                          </p:spTgt>
                                        </p:tgtEl>
                                        <p:attrNameLst>
                                          <p:attrName>style.visibility</p:attrName>
                                        </p:attrNameLst>
                                      </p:cBhvr>
                                      <p:to>
                                        <p:strVal val="visible"/>
                                      </p:to>
                                    </p:set>
                                    <p:animEffect transition="in" filter="barn(inVertical)">
                                      <p:cBhvr>
                                        <p:cTn id="23" dur="500"/>
                                        <p:tgtEl>
                                          <p:spTgt spid="15565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5654">
                                            <p:txEl>
                                              <p:pRg st="3" end="3"/>
                                            </p:txEl>
                                          </p:spTgt>
                                        </p:tgtEl>
                                        <p:attrNameLst>
                                          <p:attrName>style.visibility</p:attrName>
                                        </p:attrNameLst>
                                      </p:cBhvr>
                                      <p:to>
                                        <p:strVal val="visible"/>
                                      </p:to>
                                    </p:set>
                                    <p:animEffect transition="in" filter="barn(inVertical)">
                                      <p:cBhvr>
                                        <p:cTn id="28" dur="500"/>
                                        <p:tgtEl>
                                          <p:spTgt spid="155654">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5654">
                                            <p:txEl>
                                              <p:pRg st="4" end="4"/>
                                            </p:txEl>
                                          </p:spTgt>
                                        </p:tgtEl>
                                        <p:attrNameLst>
                                          <p:attrName>style.visibility</p:attrName>
                                        </p:attrNameLst>
                                      </p:cBhvr>
                                      <p:to>
                                        <p:strVal val="visible"/>
                                      </p:to>
                                    </p:set>
                                    <p:animEffect transition="in" filter="barn(inVertical)">
                                      <p:cBhvr>
                                        <p:cTn id="33" dur="500"/>
                                        <p:tgtEl>
                                          <p:spTgt spid="15565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5654">
                                            <p:txEl>
                                              <p:pRg st="5" end="5"/>
                                            </p:txEl>
                                          </p:spTgt>
                                        </p:tgtEl>
                                        <p:attrNameLst>
                                          <p:attrName>style.visibility</p:attrName>
                                        </p:attrNameLst>
                                      </p:cBhvr>
                                      <p:to>
                                        <p:strVal val="visible"/>
                                      </p:to>
                                    </p:set>
                                    <p:animEffect transition="in" filter="barn(inVertical)">
                                      <p:cBhvr>
                                        <p:cTn id="38" dur="500"/>
                                        <p:tgtEl>
                                          <p:spTgt spid="155654">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55654">
                                            <p:txEl>
                                              <p:pRg st="6" end="6"/>
                                            </p:txEl>
                                          </p:spTgt>
                                        </p:tgtEl>
                                        <p:attrNameLst>
                                          <p:attrName>style.visibility</p:attrName>
                                        </p:attrNameLst>
                                      </p:cBhvr>
                                      <p:to>
                                        <p:strVal val="visible"/>
                                      </p:to>
                                    </p:set>
                                    <p:animEffect transition="in" filter="barn(inVertical)">
                                      <p:cBhvr>
                                        <p:cTn id="43" dur="500"/>
                                        <p:tgtEl>
                                          <p:spTgt spid="155654">
                                            <p:txEl>
                                              <p:pRg st="6" end="6"/>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55662"/>
                                        </p:tgtEl>
                                        <p:attrNameLst>
                                          <p:attrName>style.visibility</p:attrName>
                                        </p:attrNameLst>
                                      </p:cBhvr>
                                      <p:to>
                                        <p:strVal val="visible"/>
                                      </p:to>
                                    </p:set>
                                    <p:animEffect transition="in" filter="barn(inVertical)">
                                      <p:cBhvr>
                                        <p:cTn id="48" dur="500"/>
                                        <p:tgtEl>
                                          <p:spTgt spid="15566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55663"/>
                                        </p:tgtEl>
                                        <p:attrNameLst>
                                          <p:attrName>style.visibility</p:attrName>
                                        </p:attrNameLst>
                                      </p:cBhvr>
                                      <p:to>
                                        <p:strVal val="visible"/>
                                      </p:to>
                                    </p:set>
                                    <p:animEffect transition="in" filter="barn(inVertical)">
                                      <p:cBhvr>
                                        <p:cTn id="53" dur="500"/>
                                        <p:tgtEl>
                                          <p:spTgt spid="155663"/>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5664"/>
                                        </p:tgtEl>
                                        <p:attrNameLst>
                                          <p:attrName>style.visibility</p:attrName>
                                        </p:attrNameLst>
                                      </p:cBhvr>
                                      <p:to>
                                        <p:strVal val="visible"/>
                                      </p:to>
                                    </p:set>
                                    <p:animEffect transition="in" filter="barn(inVertical)">
                                      <p:cBhvr>
                                        <p:cTn id="58" dur="500"/>
                                        <p:tgtEl>
                                          <p:spTgt spid="15566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55665"/>
                                        </p:tgtEl>
                                        <p:attrNameLst>
                                          <p:attrName>style.visibility</p:attrName>
                                        </p:attrNameLst>
                                      </p:cBhvr>
                                      <p:to>
                                        <p:strVal val="visible"/>
                                      </p:to>
                                    </p:set>
                                    <p:animEffect transition="in" filter="barn(inVertical)">
                                      <p:cBhvr>
                                        <p:cTn id="63" dur="500"/>
                                        <p:tgtEl>
                                          <p:spTgt spid="15566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55666"/>
                                        </p:tgtEl>
                                        <p:attrNameLst>
                                          <p:attrName>style.visibility</p:attrName>
                                        </p:attrNameLst>
                                      </p:cBhvr>
                                      <p:to>
                                        <p:strVal val="visible"/>
                                      </p:to>
                                    </p:set>
                                    <p:animEffect transition="in" filter="barn(inVertical)">
                                      <p:cBhvr>
                                        <p:cTn id="68" dur="500"/>
                                        <p:tgtEl>
                                          <p:spTgt spid="155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4" grpId="0" build="p"/>
      <p:bldP spid="155658" grpId="0" animBg="1"/>
      <p:bldP spid="155659" grpId="0" animBg="1"/>
      <p:bldP spid="155660" grpId="0" animBg="1"/>
      <p:bldP spid="155662" grpId="0" animBg="1"/>
      <p:bldP spid="155663" grpId="0" animBg="1"/>
      <p:bldP spid="155664" grpId="0" animBg="1"/>
      <p:bldP spid="155665" grpId="0" animBg="1"/>
      <p:bldP spid="1556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323528" y="260648"/>
            <a:ext cx="8640960" cy="6264696"/>
          </a:xfrm>
        </p:spPr>
        <p:txBody>
          <a:bodyPr>
            <a:normAutofit fontScale="47500" lnSpcReduction="20000"/>
          </a:bodyPr>
          <a:lstStyle/>
          <a:p>
            <a:pPr marL="274320" indent="-274320" eaLnBrk="1" fontAlgn="auto" hangingPunct="1">
              <a:spcAft>
                <a:spcPts val="0"/>
              </a:spcAft>
              <a:buNone/>
              <a:defRPr/>
            </a:pPr>
            <a:r>
              <a:rPr lang="fa-IR" sz="4200" b="1" dirty="0">
                <a:solidFill>
                  <a:schemeClr val="tx2"/>
                </a:solidFill>
                <a:latin typeface="Tahoma" pitchFamily="34" charset="0"/>
                <a:ea typeface="Tahoma" pitchFamily="34" charset="0"/>
                <a:cs typeface="Tahoma" pitchFamily="34" charset="0"/>
              </a:rPr>
              <a:t>فونت های مختلف</a:t>
            </a:r>
            <a:endParaRPr lang="sv-SE" sz="4200" b="1" dirty="0">
              <a:solidFill>
                <a:schemeClr val="tx2"/>
              </a:solidFill>
              <a:latin typeface="Tahoma" pitchFamily="34" charset="0"/>
              <a:ea typeface="Tahoma" pitchFamily="34" charset="0"/>
              <a:cs typeface="Tahoma" pitchFamily="34" charset="0"/>
            </a:endParaRPr>
          </a:p>
          <a:p>
            <a:pPr marL="274320" indent="-274320" eaLnBrk="1" fontAlgn="auto" hangingPunct="1">
              <a:spcAft>
                <a:spcPts val="0"/>
              </a:spcAft>
              <a:buNone/>
              <a:defRPr/>
            </a:pPr>
            <a:endParaRPr lang="sv-SE" b="1" dirty="0">
              <a:solidFill>
                <a:schemeClr val="accent1"/>
              </a:solidFill>
              <a:latin typeface="Arial Black" pitchFamily="34" charset="0"/>
            </a:endParaRPr>
          </a:p>
          <a:p>
            <a:pPr marL="274320" indent="-274320" eaLnBrk="1" fontAlgn="auto" hangingPunct="1">
              <a:spcAft>
                <a:spcPts val="0"/>
              </a:spcAft>
              <a:buNone/>
              <a:defRPr/>
            </a:pPr>
            <a:r>
              <a:rPr lang="sv-SE" dirty="0">
                <a:latin typeface="Arial Black" pitchFamily="34" charset="0"/>
              </a:rPr>
              <a:t>Arial 		</a:t>
            </a:r>
            <a:r>
              <a:rPr lang="sv-SE" dirty="0">
                <a:latin typeface="Mistral" pitchFamily="66" charset="0"/>
              </a:rPr>
              <a:t>mistral      	  </a:t>
            </a:r>
            <a:r>
              <a:rPr lang="sv-SE" dirty="0">
                <a:latin typeface="Engravers MT" pitchFamily="18" charset="0"/>
              </a:rPr>
              <a:t>Engravers </a:t>
            </a:r>
            <a:r>
              <a:rPr lang="sv-SE" dirty="0" err="1">
                <a:latin typeface="Engravers MT" pitchFamily="18" charset="0"/>
              </a:rPr>
              <a:t>mt</a:t>
            </a:r>
            <a:r>
              <a:rPr lang="sv-SE" dirty="0">
                <a:latin typeface="Engravers MT" pitchFamily="18" charset="0"/>
              </a:rPr>
              <a:t>  </a:t>
            </a:r>
            <a:r>
              <a:rPr lang="sv-SE" dirty="0">
                <a:latin typeface="Curlz MT" pitchFamily="82" charset="0"/>
              </a:rPr>
              <a:t> 	</a:t>
            </a:r>
            <a:r>
              <a:rPr lang="sv-SE" dirty="0" err="1">
                <a:latin typeface="Curlz MT" pitchFamily="82" charset="0"/>
              </a:rPr>
              <a:t>curlz</a:t>
            </a:r>
            <a:r>
              <a:rPr lang="sv-SE" dirty="0">
                <a:latin typeface="Curlz MT" pitchFamily="82" charset="0"/>
              </a:rPr>
              <a:t> MT  </a:t>
            </a:r>
            <a:endParaRPr lang="sv-SE" dirty="0">
              <a:latin typeface="Times New Roman" pitchFamily="18" charset="0"/>
              <a:cs typeface="Times New Roman" pitchFamily="18" charset="0"/>
            </a:endParaRP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 </a:t>
            </a:r>
          </a:p>
          <a:p>
            <a:pPr marL="274320" indent="-274320" eaLnBrk="1" fontAlgn="auto" hangingPunct="1">
              <a:spcAft>
                <a:spcPts val="0"/>
              </a:spcAft>
              <a:buFont typeface="Wingdings"/>
              <a:buNone/>
              <a:defRPr/>
            </a:pPr>
            <a:r>
              <a:rPr lang="sv-SE" dirty="0">
                <a:latin typeface="Times New Roman" pitchFamily="18" charset="0"/>
                <a:cs typeface="Times New Roman" pitchFamily="18" charset="0"/>
              </a:rPr>
              <a:t>Times New Roman </a:t>
            </a:r>
            <a:r>
              <a:rPr lang="sv-SE" dirty="0">
                <a:latin typeface="Times New Roman" pitchFamily="18" charset="0"/>
                <a:cs typeface="David" pitchFamily="2" charset="-79"/>
              </a:rPr>
              <a:t> </a:t>
            </a:r>
            <a:r>
              <a:rPr lang="ar-IQ" dirty="0">
                <a:latin typeface="Times New Roman" pitchFamily="18" charset="0"/>
                <a:cs typeface="David" pitchFamily="2" charset="-79"/>
              </a:rPr>
              <a:t>ا</a:t>
            </a:r>
            <a:r>
              <a:rPr lang="ar-IQ" dirty="0">
                <a:latin typeface="Times New Roman" pitchFamily="18" charset="0"/>
                <a:cs typeface="Andalus" pitchFamily="2" charset="-78"/>
              </a:rPr>
              <a:t>ندلسي </a:t>
            </a:r>
            <a:endParaRPr lang="sv-SE" dirty="0">
              <a:latin typeface="Times New Roman" pitchFamily="18" charset="0"/>
              <a:cs typeface="Andalus" pitchFamily="2" charset="-78"/>
            </a:endParaRPr>
          </a:p>
          <a:p>
            <a:pPr marL="274320" indent="-274320" eaLnBrk="1" fontAlgn="auto" hangingPunct="1">
              <a:spcAft>
                <a:spcPts val="0"/>
              </a:spcAft>
              <a:buFont typeface="Wingdings"/>
              <a:buNone/>
              <a:defRPr/>
            </a:pPr>
            <a:r>
              <a:rPr lang="sv-SE" dirty="0">
                <a:latin typeface="Times New Roman" pitchFamily="18" charset="0"/>
                <a:cs typeface="Andalus" pitchFamily="2" charset="-78"/>
              </a:rPr>
              <a:t>	</a:t>
            </a:r>
            <a:endParaRPr lang="sv-SE" b="1" dirty="0">
              <a:solidFill>
                <a:schemeClr val="accent1"/>
              </a:solidFill>
              <a:latin typeface="Times New Roman" pitchFamily="18" charset="0"/>
              <a:cs typeface="Times New Roman" pitchFamily="18" charset="0"/>
            </a:endParaRPr>
          </a:p>
          <a:p>
            <a:pPr marL="274320" indent="-274320" eaLnBrk="1" fontAlgn="auto" hangingPunct="1">
              <a:lnSpc>
                <a:spcPct val="170000"/>
              </a:lnSpc>
              <a:spcAft>
                <a:spcPts val="0"/>
              </a:spcAft>
              <a:buNone/>
              <a:defRPr/>
            </a:pPr>
            <a:r>
              <a:rPr lang="sv-SE" sz="4200" b="1" dirty="0">
                <a:solidFill>
                  <a:schemeClr val="tx2"/>
                </a:solidFill>
                <a:latin typeface="Tahoma" pitchFamily="34" charset="0"/>
                <a:ea typeface="Tahoma" pitchFamily="34" charset="0"/>
                <a:cs typeface="Tahoma" pitchFamily="34" charset="0"/>
              </a:rPr>
              <a:t>  </a:t>
            </a:r>
            <a:r>
              <a:rPr lang="fa-IR" sz="4200" b="1" dirty="0">
                <a:solidFill>
                  <a:schemeClr val="tx2"/>
                </a:solidFill>
                <a:latin typeface="Tahoma" pitchFamily="34" charset="0"/>
                <a:ea typeface="Tahoma" pitchFamily="34" charset="0"/>
                <a:cs typeface="Tahoma" pitchFamily="34" charset="0"/>
              </a:rPr>
              <a:t>اندازه فونت متفاوت</a:t>
            </a:r>
            <a:endParaRPr lang="sv-SE" sz="4200" b="1" dirty="0">
              <a:solidFill>
                <a:schemeClr val="tx2"/>
              </a:solidFill>
              <a:latin typeface="Tahoma" pitchFamily="34" charset="0"/>
              <a:ea typeface="Tahoma" pitchFamily="34" charset="0"/>
              <a:cs typeface="Tahoma" pitchFamily="34" charset="0"/>
            </a:endParaRPr>
          </a:p>
          <a:p>
            <a:pPr marL="274320" indent="-274320" eaLnBrk="1" fontAlgn="auto" hangingPunct="1">
              <a:lnSpc>
                <a:spcPct val="170000"/>
              </a:lnSpc>
              <a:spcAft>
                <a:spcPts val="0"/>
              </a:spcAft>
              <a:buNone/>
              <a:defRPr/>
            </a:pPr>
            <a:r>
              <a:rPr lang="ar-IQ" sz="1400" dirty="0">
                <a:latin typeface="Times New Roman" pitchFamily="18" charset="0"/>
                <a:cs typeface="+mj-cs"/>
              </a:rPr>
              <a:t>       </a:t>
            </a:r>
            <a:r>
              <a:rPr lang="sv-SE" sz="1400" dirty="0">
                <a:latin typeface="Times New Roman" pitchFamily="18" charset="0"/>
                <a:cs typeface="+mj-cs"/>
              </a:rPr>
              <a:t>Teckenstorlek 14	</a:t>
            </a:r>
            <a:r>
              <a:rPr lang="ar-IQ" dirty="0">
                <a:latin typeface="Times New Roman" pitchFamily="18" charset="0"/>
                <a:cs typeface="+mj-cs"/>
              </a:rPr>
              <a:t> </a:t>
            </a:r>
            <a:r>
              <a:rPr lang="sv-SE" dirty="0">
                <a:latin typeface="Times New Roman" pitchFamily="18" charset="0"/>
              </a:rPr>
              <a:t>Teckenstorlek 20</a:t>
            </a:r>
            <a:r>
              <a:rPr lang="ar-IQ" sz="2000" dirty="0">
                <a:latin typeface="Times New Roman" pitchFamily="18" charset="0"/>
                <a:cs typeface="+mj-cs"/>
              </a:rPr>
              <a:t> </a:t>
            </a:r>
            <a:r>
              <a:rPr lang="sv-SE" sz="2000" dirty="0">
                <a:latin typeface="Times New Roman" pitchFamily="18" charset="0"/>
                <a:cs typeface="+mj-cs"/>
              </a:rPr>
              <a:t>	</a:t>
            </a:r>
            <a:r>
              <a:rPr lang="sv-SE" sz="4000" dirty="0">
                <a:latin typeface="Times New Roman" pitchFamily="18" charset="0"/>
              </a:rPr>
              <a:t>Teckenstorlek40 	Teckenstorlek 60</a:t>
            </a:r>
          </a:p>
          <a:p>
            <a:pPr marL="274320" indent="-274320" eaLnBrk="1" fontAlgn="auto" hangingPunct="1">
              <a:spcAft>
                <a:spcPts val="0"/>
              </a:spcAft>
              <a:buFont typeface="Wingdings"/>
              <a:buNone/>
              <a:defRPr/>
            </a:pPr>
            <a:endParaRPr lang="sv-SE" b="1" u="sng" dirty="0">
              <a:solidFill>
                <a:schemeClr val="accent1"/>
              </a:solidFill>
              <a:latin typeface="Blackadder ITC" pitchFamily="82" charset="0"/>
              <a:cs typeface="+mj-cs"/>
            </a:endParaRPr>
          </a:p>
          <a:p>
            <a:pPr eaLnBrk="1" fontAlgn="auto" hangingPunct="1">
              <a:spcAft>
                <a:spcPts val="0"/>
              </a:spcAft>
              <a:buNone/>
              <a:defRPr/>
            </a:pPr>
            <a:r>
              <a:rPr lang="fa-IR" sz="4200" b="1" dirty="0">
                <a:solidFill>
                  <a:schemeClr val="tx2"/>
                </a:solidFill>
                <a:latin typeface="Tahoma" pitchFamily="34" charset="0"/>
                <a:ea typeface="Tahoma" pitchFamily="34" charset="0"/>
                <a:cs typeface="Tahoma" pitchFamily="34" charset="0"/>
              </a:rPr>
              <a:t>سبک نوع خط</a:t>
            </a:r>
            <a:endParaRPr lang="sv-SE" sz="4200" b="1" dirty="0">
              <a:solidFill>
                <a:schemeClr val="tx2"/>
              </a:solidFill>
              <a:latin typeface="Tahoma" pitchFamily="34" charset="0"/>
              <a:ea typeface="Tahoma" pitchFamily="34" charset="0"/>
              <a:cs typeface="Tahoma" pitchFamily="34" charset="0"/>
            </a:endParaRPr>
          </a:p>
          <a:p>
            <a:pPr eaLnBrk="1" fontAlgn="auto" hangingPunct="1">
              <a:spcAft>
                <a:spcPts val="0"/>
              </a:spcAft>
              <a:buNone/>
              <a:defRPr/>
            </a:pPr>
            <a:endParaRPr lang="sv-SE" sz="4300" b="1" dirty="0">
              <a:latin typeface="Times New Roman" pitchFamily="18" charset="0"/>
              <a:cs typeface="Times New Roman" pitchFamily="18" charset="0"/>
            </a:endParaRPr>
          </a:p>
          <a:p>
            <a:pPr eaLnBrk="1" fontAlgn="auto" hangingPunct="1">
              <a:spcAft>
                <a:spcPts val="0"/>
              </a:spcAft>
              <a:buNone/>
              <a:defRPr/>
            </a:pPr>
            <a:r>
              <a:rPr lang="fa-IR" sz="4300" b="1" dirty="0">
                <a:latin typeface="Times New Roman" pitchFamily="18" charset="0"/>
                <a:cs typeface="Times New Roman" pitchFamily="18" charset="0"/>
              </a:rPr>
              <a:t>توپر</a:t>
            </a:r>
            <a:r>
              <a:rPr lang="sv-SE" sz="4300" b="1" dirty="0">
                <a:latin typeface="Times New Roman" pitchFamily="18" charset="0"/>
                <a:cs typeface="Times New Roman" pitchFamily="18" charset="0"/>
              </a:rPr>
              <a:t>         </a:t>
            </a:r>
            <a:r>
              <a:rPr lang="fa-IR" sz="4300" dirty="0">
                <a:latin typeface="Times New Roman" pitchFamily="18" charset="0"/>
                <a:cs typeface="Times New Roman" pitchFamily="18" charset="0"/>
              </a:rPr>
              <a:t>غیر توپر</a:t>
            </a:r>
            <a:endParaRPr lang="sv-SE" sz="4300" dirty="0">
              <a:latin typeface="Times New Roman" pitchFamily="18" charset="0"/>
              <a:cs typeface="Times New Roman" pitchFamily="18" charset="0"/>
            </a:endParaRPr>
          </a:p>
          <a:p>
            <a:pPr eaLnBrk="1" fontAlgn="auto" hangingPunct="1">
              <a:spcAft>
                <a:spcPts val="0"/>
              </a:spcAft>
              <a:buNone/>
              <a:defRPr/>
            </a:pPr>
            <a:r>
              <a:rPr lang="fa-IR" sz="4300" i="1" dirty="0">
                <a:latin typeface="Times New Roman" pitchFamily="18" charset="0"/>
                <a:cs typeface="Times New Roman" pitchFamily="18" charset="0"/>
              </a:rPr>
              <a:t>کج</a:t>
            </a:r>
            <a:r>
              <a:rPr lang="sv-SE" sz="4300" i="1" dirty="0">
                <a:latin typeface="Times New Roman" pitchFamily="18" charset="0"/>
                <a:cs typeface="Times New Roman" pitchFamily="18" charset="0"/>
              </a:rPr>
              <a:t>      </a:t>
            </a:r>
            <a:r>
              <a:rPr lang="fa-IR" sz="4300" b="1" i="1" dirty="0">
                <a:latin typeface="Times New Roman" pitchFamily="18" charset="0"/>
                <a:cs typeface="Times New Roman" pitchFamily="18" charset="0"/>
              </a:rPr>
              <a:t>ضخیم و مورب</a:t>
            </a:r>
            <a:endParaRPr lang="sv-SE" sz="4300" u="sng" dirty="0">
              <a:latin typeface="Times New Roman" pitchFamily="18" charset="0"/>
            </a:endParaRPr>
          </a:p>
          <a:p>
            <a:pPr marL="274320" indent="-274320" eaLnBrk="1" fontAlgn="auto" hangingPunct="1">
              <a:lnSpc>
                <a:spcPct val="170000"/>
              </a:lnSpc>
              <a:spcAft>
                <a:spcPts val="0"/>
              </a:spcAft>
              <a:buFont typeface="Wingdings" pitchFamily="2" charset="2"/>
              <a:buNone/>
              <a:defRPr/>
            </a:pPr>
            <a:r>
              <a:rPr lang="fa-IR" sz="4300" u="sng" dirty="0">
                <a:latin typeface="Times New Roman" pitchFamily="18" charset="0"/>
              </a:rPr>
              <a:t>زیر خط دار</a:t>
            </a:r>
            <a:endParaRPr lang="sv-SE" sz="4300" u="sng" dirty="0">
              <a:latin typeface="Times New Roman" pitchFamily="18" charset="0"/>
            </a:endParaRPr>
          </a:p>
          <a:p>
            <a:pPr marL="274320" indent="-274320" eaLnBrk="1" fontAlgn="auto" hangingPunct="1">
              <a:lnSpc>
                <a:spcPct val="170000"/>
              </a:lnSpc>
              <a:spcAft>
                <a:spcPts val="0"/>
              </a:spcAft>
              <a:buFont typeface="Wingdings" pitchFamily="2" charset="2"/>
              <a:buNone/>
              <a:defRPr/>
            </a:pPr>
            <a:r>
              <a:rPr lang="sv-SE" sz="4300" b="1" u="sng" dirty="0">
                <a:latin typeface="Times New Roman" pitchFamily="18" charset="0"/>
                <a:cs typeface="Times New Roman" pitchFamily="18" charset="0"/>
              </a:rPr>
              <a:t> </a:t>
            </a:r>
            <a:r>
              <a:rPr lang="fa-IR" sz="4300" b="1" u="sng" dirty="0">
                <a:latin typeface="Times New Roman" pitchFamily="18" charset="0"/>
                <a:cs typeface="Times New Roman" pitchFamily="18" charset="0"/>
              </a:rPr>
              <a:t>زیر خط دار و درشت</a:t>
            </a:r>
            <a:endParaRPr lang="sv-SE" sz="4300" b="1" i="1" u="sng" dirty="0">
              <a:latin typeface="Times New Roman" pitchFamily="18" charset="0"/>
              <a:cs typeface="Times New Roman" pitchFamily="18" charset="0"/>
            </a:endParaRPr>
          </a:p>
          <a:p>
            <a:pPr marL="274320" indent="-274320" eaLnBrk="1" fontAlgn="auto" hangingPunct="1">
              <a:lnSpc>
                <a:spcPct val="170000"/>
              </a:lnSpc>
              <a:spcAft>
                <a:spcPts val="0"/>
              </a:spcAft>
              <a:buFont typeface="Wingdings" pitchFamily="2" charset="2"/>
              <a:buNone/>
              <a:defRPr/>
            </a:pPr>
            <a:r>
              <a:rPr lang="fa-IR" sz="4300" b="1" i="1" u="sng" dirty="0">
                <a:latin typeface="Times New Roman" pitchFamily="18" charset="0"/>
                <a:cs typeface="Times New Roman" pitchFamily="18" charset="0"/>
              </a:rPr>
              <a:t>توپر و کج</a:t>
            </a:r>
            <a:endParaRPr lang="sv-SE" sz="4300" b="1" i="1" u="sng" dirty="0">
              <a:latin typeface="Times New Roman" pitchFamily="18" charset="0"/>
              <a:cs typeface="Times New Roman" pitchFamily="18" charset="0"/>
            </a:endParaRPr>
          </a:p>
          <a:p>
            <a:pPr marL="274320" indent="-274320" eaLnBrk="1" fontAlgn="auto" hangingPunct="1">
              <a:lnSpc>
                <a:spcPct val="170000"/>
              </a:lnSpc>
              <a:spcAft>
                <a:spcPts val="0"/>
              </a:spcAft>
              <a:buFont typeface="Wingdings" pitchFamily="2" charset="2"/>
              <a:buNone/>
              <a:defRPr/>
            </a:pPr>
            <a:r>
              <a:rPr lang="fa-IR" sz="4300" i="1" u="sng" dirty="0">
                <a:latin typeface="Times New Roman" pitchFamily="18" charset="0"/>
                <a:cs typeface="Times New Roman" pitchFamily="18" charset="0"/>
              </a:rPr>
              <a:t>زیر خط دار و کج</a:t>
            </a:r>
            <a:endParaRPr lang="sv-SE" sz="4300" b="1" i="1" u="sng" dirty="0">
              <a:latin typeface="Times New Roman" pitchFamily="18" charset="0"/>
              <a:cs typeface="Times New Roman" pitchFamily="18" charset="0"/>
            </a:endParaRPr>
          </a:p>
        </p:txBody>
      </p:sp>
    </p:spTree>
    <p:extLst>
      <p:ext uri="{BB962C8B-B14F-4D97-AF65-F5344CB8AC3E}">
        <p14:creationId xmlns:p14="http://schemas.microsoft.com/office/powerpoint/2010/main" val="3341503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par>
                          <p:cTn id="8" fill="hold" nodeType="with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Effect transition="in" filter="barn(inVertical)">
                                      <p:cBhvr>
                                        <p:cTn id="11" dur="500"/>
                                        <p:tgtEl>
                                          <p:spTgt spid="4">
                                            <p:txEl>
                                              <p:pRg st="3" end="3"/>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barn(inVertical)">
                                      <p:cBhvr>
                                        <p:cTn id="15" dur="500"/>
                                        <p:tgtEl>
                                          <p:spTgt spid="4">
                                            <p:txEl>
                                              <p:pRg st="4" end="4"/>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arn(inVertical)">
                                      <p:cBhvr>
                                        <p:cTn id="19" dur="500"/>
                                        <p:tgtEl>
                                          <p:spTgt spid="4">
                                            <p:txEl>
                                              <p:pRg st="5" end="5"/>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barn(inVertical)">
                                      <p:cBhvr>
                                        <p:cTn id="23" dur="500"/>
                                        <p:tgtEl>
                                          <p:spTgt spid="4">
                                            <p:txEl>
                                              <p:pRg st="6" end="6"/>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arn(inVertical)">
                                      <p:cBhvr>
                                        <p:cTn id="27" dur="500"/>
                                        <p:tgtEl>
                                          <p:spTgt spid="4">
                                            <p:txEl>
                                              <p:pRg st="7" end="7"/>
                                            </p:txEl>
                                          </p:spTgt>
                                        </p:tgtEl>
                                      </p:cBhvr>
                                    </p:animEffect>
                                  </p:childTnLst>
                                </p:cTn>
                              </p:par>
                            </p:childTnLst>
                          </p:cTn>
                        </p:par>
                        <p:par>
                          <p:cTn id="28" fill="hold">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barn(inVertical)">
                                      <p:cBhvr>
                                        <p:cTn id="31" dur="500"/>
                                        <p:tgtEl>
                                          <p:spTgt spid="4">
                                            <p:txEl>
                                              <p:pRg st="9" end="9"/>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barn(inVertical)">
                                      <p:cBhvr>
                                        <p:cTn id="35" dur="500"/>
                                        <p:tgtEl>
                                          <p:spTgt spid="4">
                                            <p:txEl>
                                              <p:pRg st="11" end="11"/>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Effect transition="in" filter="barn(inVertical)">
                                      <p:cBhvr>
                                        <p:cTn id="39" dur="500"/>
                                        <p:tgtEl>
                                          <p:spTgt spid="4">
                                            <p:txEl>
                                              <p:pRg st="12" end="12"/>
                                            </p:txEl>
                                          </p:spTgt>
                                        </p:tgtEl>
                                      </p:cBhvr>
                                    </p:animEffect>
                                  </p:childTnLst>
                                </p:cTn>
                              </p:par>
                            </p:childTnLst>
                          </p:cTn>
                        </p:par>
                        <p:par>
                          <p:cTn id="40" fill="hold" nodeType="withGroup">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Effect transition="in" filter="barn(inVertical)">
                                      <p:cBhvr>
                                        <p:cTn id="43" dur="500"/>
                                        <p:tgtEl>
                                          <p:spTgt spid="4">
                                            <p:txEl>
                                              <p:pRg st="13" end="13"/>
                                            </p:txEl>
                                          </p:spTgt>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Effect transition="in" filter="barn(inVertical)">
                                      <p:cBhvr>
                                        <p:cTn id="47" dur="500"/>
                                        <p:tgtEl>
                                          <p:spTgt spid="4">
                                            <p:txEl>
                                              <p:pRg st="14" end="14"/>
                                            </p:txEl>
                                          </p:spTgt>
                                        </p:tgtEl>
                                      </p:cBhvr>
                                    </p:animEffect>
                                  </p:childTnLst>
                                </p:cTn>
                              </p:par>
                            </p:childTnLst>
                          </p:cTn>
                        </p:par>
                        <p:par>
                          <p:cTn id="48" fill="hold">
                            <p:stCondLst>
                              <p:cond delay="5500"/>
                            </p:stCondLst>
                            <p:childTnLst>
                              <p:par>
                                <p:cTn id="49" presetID="16" presetClass="entr" presetSubtype="21" fill="hold" grpId="0" nodeType="after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Effect transition="in" filter="barn(inVertical)">
                                      <p:cBhvr>
                                        <p:cTn id="51"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448" y="110526"/>
            <a:ext cx="26841481" cy="2670402"/>
          </a:xfrm>
          <a:prstGeom prst="rect">
            <a:avLst/>
          </a:prstGeom>
          <a:noFill/>
          <a:ln w="9525">
            <a:noFill/>
            <a:miter lim="800000"/>
            <a:headEnd/>
            <a:tailEnd/>
          </a:ln>
        </p:spPr>
      </p:pic>
      <p:sp>
        <p:nvSpPr>
          <p:cNvPr id="210948" name="Rectangle 4"/>
          <p:cNvSpPr>
            <a:spLocks noGrp="1" noChangeArrowheads="1"/>
          </p:cNvSpPr>
          <p:nvPr>
            <p:ph type="body" sz="half" idx="2"/>
          </p:nvPr>
        </p:nvSpPr>
        <p:spPr>
          <a:xfrm>
            <a:off x="457200" y="3284538"/>
            <a:ext cx="7859713" cy="3097212"/>
          </a:xfrm>
        </p:spPr>
        <p:txBody>
          <a:bodyPr>
            <a:normAutofit fontScale="85000" lnSpcReduction="10000"/>
          </a:bodyPr>
          <a:lstStyle/>
          <a:p>
            <a:pPr algn="r" rtl="0" eaLnBrk="1" hangingPunct="1">
              <a:buFont typeface="Wingdings" pitchFamily="2" charset="2"/>
              <a:buNone/>
            </a:pPr>
            <a:r>
              <a:rPr lang="en" sz="1800" b="1" i="0" u="none" dirty="0">
                <a:solidFill>
                  <a:srgbClr val="002060"/>
                </a:solidFill>
                <a:latin typeface="Tahoma" pitchFamily="34" charset="0"/>
                <a:ea typeface="Tahoma" pitchFamily="34" charset="0"/>
                <a:cs typeface="Tahoma" pitchFamily="34" charset="0"/>
              </a:rPr>
              <a:t> </a:t>
            </a:r>
            <a:r>
              <a:rPr lang="en" sz="1800" b="0" i="0" u="none" dirty="0">
                <a:solidFill>
                  <a:srgbClr val="002060"/>
                </a:solidFill>
                <a:latin typeface="Tahoma" pitchFamily="34" charset="0"/>
                <a:ea typeface="Tahoma" pitchFamily="34" charset="0"/>
                <a:cs typeface="Tahoma" pitchFamily="34" charset="0"/>
              </a:rPr>
              <a:t>	</a:t>
            </a:r>
            <a:r>
              <a:rPr lang="fa-IR" sz="2100" b="1" i="0" u="none" dirty="0">
                <a:solidFill>
                  <a:schemeClr val="tx2"/>
                </a:solidFill>
                <a:latin typeface="Tahoma" pitchFamily="34" charset="0"/>
                <a:ea typeface="Tahoma" pitchFamily="34" charset="0"/>
                <a:cs typeface="Tahoma" pitchFamily="34" charset="0"/>
              </a:rPr>
              <a:t>ابزارهای ویرایش</a:t>
            </a:r>
            <a:endParaRPr lang="en" sz="2100" b="1" i="0" u="none" dirty="0">
              <a:solidFill>
                <a:schemeClr val="tx2"/>
              </a:solidFill>
              <a:latin typeface="Tahoma" pitchFamily="34" charset="0"/>
              <a:ea typeface="Tahoma" pitchFamily="34" charset="0"/>
              <a:cs typeface="Tahoma" pitchFamily="34" charset="0"/>
            </a:endParaRPr>
          </a:p>
          <a:p>
            <a:pPr algn="r" rtl="1"/>
            <a:r>
              <a:rPr lang="en-US" sz="1800" b="1" dirty="0" err="1">
                <a:latin typeface="Tahoma" pitchFamily="34" charset="0"/>
                <a:ea typeface="Tahoma" pitchFamily="34" charset="0"/>
                <a:cs typeface="Tahoma" pitchFamily="34" charset="0"/>
              </a:rPr>
              <a:t>Klipp</a:t>
            </a:r>
            <a:r>
              <a:rPr lang="en-US" sz="1800" b="1" dirty="0">
                <a:latin typeface="Tahoma" pitchFamily="34" charset="0"/>
                <a:ea typeface="Tahoma" pitchFamily="34" charset="0"/>
                <a:cs typeface="Tahoma" pitchFamily="34" charset="0"/>
              </a:rPr>
              <a:t> </a:t>
            </a:r>
            <a:r>
              <a:rPr lang="en-US" sz="1800" b="1" dirty="0" err="1">
                <a:latin typeface="Tahoma" pitchFamily="34" charset="0"/>
                <a:ea typeface="Tahoma" pitchFamily="34" charset="0"/>
                <a:cs typeface="Tahoma" pitchFamily="34" charset="0"/>
              </a:rPr>
              <a:t>ut</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از آن برای برش همه یا بخش های انتخابی سند استفاده می شود و به شما اجازه می دهد آن را در محل دیگری در همان سند یا سند دیگر، بچسبانید. </a:t>
            </a:r>
          </a:p>
          <a:p>
            <a:pPr algn="r" rtl="1"/>
            <a:r>
              <a:rPr lang="en-US" sz="1800" b="1" dirty="0" err="1">
                <a:latin typeface="Tahoma" pitchFamily="34" charset="0"/>
                <a:ea typeface="Tahoma" pitchFamily="34" charset="0"/>
                <a:cs typeface="Tahoma" pitchFamily="34" charset="0"/>
              </a:rPr>
              <a:t>Kopiera</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از آن برای کپی همه یا بخش های از سند و چسباندن آن در یک محل دیگر در سند یا سند دیگر استفاده می شود. </a:t>
            </a:r>
          </a:p>
          <a:p>
            <a:pPr algn="just" rtl="1"/>
            <a:r>
              <a:rPr lang="en-US" sz="1800" b="1" dirty="0" err="1">
                <a:latin typeface="Tahoma" pitchFamily="34" charset="0"/>
                <a:ea typeface="Tahoma" pitchFamily="34" charset="0"/>
                <a:cs typeface="Tahoma" pitchFamily="34" charset="0"/>
              </a:rPr>
              <a:t>Klistra</a:t>
            </a:r>
            <a:r>
              <a:rPr lang="en-US" sz="1800" b="1" dirty="0">
                <a:latin typeface="Tahoma" pitchFamily="34" charset="0"/>
                <a:ea typeface="Tahoma" pitchFamily="34" charset="0"/>
                <a:cs typeface="Tahoma" pitchFamily="34" charset="0"/>
              </a:rPr>
              <a:t> in</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از آن برای چسباندن بخش برش خورده یا کپی شده یک سند در مرحله قبل استفاده می شود. نشانگر را دقیق در محلی که می خواهید متن آنجا قرار بگیرد بگذارید و </a:t>
            </a:r>
            <a:r>
              <a:rPr lang="en-US" sz="1800" b="1" dirty="0" err="1">
                <a:latin typeface="Tahoma" pitchFamily="34" charset="0"/>
                <a:ea typeface="Tahoma" pitchFamily="34" charset="0"/>
                <a:cs typeface="Tahoma" pitchFamily="34" charset="0"/>
              </a:rPr>
              <a:t>Klistra</a:t>
            </a:r>
            <a:r>
              <a:rPr lang="en-US" sz="1800" b="1" dirty="0">
                <a:latin typeface="Tahoma" pitchFamily="34" charset="0"/>
                <a:ea typeface="Tahoma" pitchFamily="34" charset="0"/>
                <a:cs typeface="Tahoma" pitchFamily="34" charset="0"/>
              </a:rPr>
              <a:t> in</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را یکبار فشار دهید. </a:t>
            </a:r>
          </a:p>
          <a:p>
            <a:pPr algn="just" rtl="1"/>
            <a:r>
              <a:rPr lang="en-US" sz="1800" b="1" dirty="0" err="1">
                <a:latin typeface="Tahoma" pitchFamily="34" charset="0"/>
                <a:ea typeface="Tahoma" pitchFamily="34" charset="0"/>
                <a:cs typeface="Tahoma" pitchFamily="34" charset="0"/>
              </a:rPr>
              <a:t>Hämta</a:t>
            </a:r>
            <a:r>
              <a:rPr lang="en-US" sz="1800" b="1" dirty="0">
                <a:latin typeface="Tahoma" pitchFamily="34" charset="0"/>
                <a:ea typeface="Tahoma" pitchFamily="34" charset="0"/>
                <a:cs typeface="Tahoma" pitchFamily="34" charset="0"/>
              </a:rPr>
              <a:t> format</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یک کپی از اندازه، سبک، رنگ، فونت و غیره متن بگیرید و آن را در بخش دیگر متن کپی کنید. </a:t>
            </a:r>
          </a:p>
          <a:p>
            <a:pPr algn="just" rtl="1"/>
            <a:r>
              <a:rPr lang="en-US" sz="1800" b="1" dirty="0" err="1">
                <a:latin typeface="Tahoma" pitchFamily="34" charset="0"/>
                <a:ea typeface="Tahoma" pitchFamily="34" charset="0"/>
                <a:cs typeface="Tahoma" pitchFamily="34" charset="0"/>
              </a:rPr>
              <a:t>Ångra</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جدیدترین عملیات را خنثی می کند. اگر روی این پیکان کلیک کنید، می توانید در سند به عقب بروید و چند گام را لغو کنید. </a:t>
            </a:r>
          </a:p>
          <a:p>
            <a:pPr algn="just" rtl="1"/>
            <a:r>
              <a:rPr lang="en-US" sz="1800" b="1" dirty="0" err="1">
                <a:latin typeface="Tahoma" pitchFamily="34" charset="0"/>
                <a:ea typeface="Tahoma" pitchFamily="34" charset="0"/>
                <a:cs typeface="Tahoma" pitchFamily="34" charset="0"/>
              </a:rPr>
              <a:t>Göra</a:t>
            </a:r>
            <a:r>
              <a:rPr lang="en-US" sz="1800" b="1" dirty="0">
                <a:latin typeface="Tahoma" pitchFamily="34" charset="0"/>
                <a:ea typeface="Tahoma" pitchFamily="34" charset="0"/>
                <a:cs typeface="Tahoma" pitchFamily="34" charset="0"/>
              </a:rPr>
              <a:t> om</a:t>
            </a:r>
            <a:r>
              <a:rPr lang="fa-IR" sz="1800" b="1" dirty="0">
                <a:latin typeface="Tahoma" pitchFamily="34" charset="0"/>
                <a:ea typeface="Tahoma" pitchFamily="34" charset="0"/>
                <a:cs typeface="Tahoma" pitchFamily="34" charset="0"/>
              </a:rPr>
              <a:t>: </a:t>
            </a:r>
            <a:r>
              <a:rPr lang="fa-IR" sz="1800" dirty="0">
                <a:latin typeface="Tahoma" pitchFamily="34" charset="0"/>
                <a:ea typeface="Tahoma" pitchFamily="34" charset="0"/>
                <a:cs typeface="Tahoma" pitchFamily="34" charset="0"/>
              </a:rPr>
              <a:t>چیزی را که لغو کردید را از ابتدا انجام دهید. </a:t>
            </a:r>
            <a:endParaRPr lang="en" sz="1600" b="0" i="0" u="none" dirty="0">
              <a:latin typeface="Tahoma" pitchFamily="34" charset="0"/>
              <a:ea typeface="Tahoma" pitchFamily="34" charset="0"/>
              <a:cs typeface="Tahoma" pitchFamily="34" charset="0"/>
            </a:endParaRPr>
          </a:p>
        </p:txBody>
      </p:sp>
      <p:sp>
        <p:nvSpPr>
          <p:cNvPr id="210950" name="AutoShape 6"/>
          <p:cNvSpPr>
            <a:spLocks noChangeArrowheads="1"/>
          </p:cNvSpPr>
          <p:nvPr/>
        </p:nvSpPr>
        <p:spPr bwMode="auto">
          <a:xfrm>
            <a:off x="172897" y="920855"/>
            <a:ext cx="2779059" cy="186007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210953" name="AutoShape 9"/>
          <p:cNvSpPr>
            <a:spLocks noChangeArrowheads="1"/>
          </p:cNvSpPr>
          <p:nvPr/>
        </p:nvSpPr>
        <p:spPr bwMode="auto">
          <a:xfrm>
            <a:off x="3131840" y="867877"/>
            <a:ext cx="935038" cy="577850"/>
          </a:xfrm>
          <a:prstGeom prst="wedgeRoundRectCallout">
            <a:avLst>
              <a:gd name="adj1" fmla="val -133411"/>
              <a:gd name="adj2" fmla="val 281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Klipp ut</a:t>
            </a:r>
            <a:r>
              <a:rPr lang="en" sz="1200" b="1" i="0" u="none" dirty="0">
                <a:solidFill>
                  <a:schemeClr val="accent5">
                    <a:lumMod val="50000"/>
                  </a:schemeClr>
                </a:solidFill>
                <a:latin typeface="Tahoma" pitchFamily="34" charset="0"/>
                <a:ea typeface="Tahoma" pitchFamily="34" charset="0"/>
                <a:cs typeface="Tahoma" pitchFamily="34" charset="0"/>
              </a:rPr>
              <a:t>   </a:t>
            </a:r>
            <a:endParaRPr lang="en" sz="1200" b="1" dirty="0">
              <a:solidFill>
                <a:schemeClr val="accent5">
                  <a:lumMod val="50000"/>
                </a:schemeClr>
              </a:solidFill>
              <a:latin typeface="Tahoma" pitchFamily="34" charset="0"/>
              <a:ea typeface="Tahoma" pitchFamily="34" charset="0"/>
              <a:cs typeface="Tahoma" pitchFamily="34" charset="0"/>
            </a:endParaRPr>
          </a:p>
        </p:txBody>
      </p:sp>
      <p:sp>
        <p:nvSpPr>
          <p:cNvPr id="210954" name="AutoShape 10"/>
          <p:cNvSpPr>
            <a:spLocks noChangeArrowheads="1"/>
          </p:cNvSpPr>
          <p:nvPr/>
        </p:nvSpPr>
        <p:spPr bwMode="auto">
          <a:xfrm>
            <a:off x="3131840" y="1610120"/>
            <a:ext cx="935037" cy="577850"/>
          </a:xfrm>
          <a:prstGeom prst="wedgeRoundRectCallout">
            <a:avLst>
              <a:gd name="adj1" fmla="val -126871"/>
              <a:gd name="adj2" fmla="val -359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Kopiera</a:t>
            </a:r>
            <a:endParaRPr lang="en" sz="1200" b="1" i="0" u="none" dirty="0">
              <a:latin typeface="Tahoma" pitchFamily="34" charset="0"/>
              <a:ea typeface="Tahoma" pitchFamily="34" charset="0"/>
              <a:cs typeface="Tahoma" pitchFamily="34" charset="0"/>
            </a:endParaRPr>
          </a:p>
        </p:txBody>
      </p:sp>
      <p:sp>
        <p:nvSpPr>
          <p:cNvPr id="210955" name="AutoShape 11"/>
          <p:cNvSpPr>
            <a:spLocks noChangeArrowheads="1"/>
          </p:cNvSpPr>
          <p:nvPr/>
        </p:nvSpPr>
        <p:spPr bwMode="auto">
          <a:xfrm>
            <a:off x="74775" y="2797250"/>
            <a:ext cx="935038" cy="576262"/>
          </a:xfrm>
          <a:prstGeom prst="wedgeRoundRectCallout">
            <a:avLst>
              <a:gd name="adj1" fmla="val -19348"/>
              <a:gd name="adj2" fmla="val -13599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Klistra in</a:t>
            </a:r>
            <a:r>
              <a:rPr lang="en" sz="1200" b="1" i="0" u="none" dirty="0">
                <a:solidFill>
                  <a:schemeClr val="accent5">
                    <a:lumMod val="50000"/>
                  </a:schemeClr>
                </a:solidFill>
                <a:latin typeface="Tahoma" pitchFamily="34" charset="0"/>
                <a:ea typeface="Tahoma" pitchFamily="34" charset="0"/>
                <a:cs typeface="Tahoma" pitchFamily="34" charset="0"/>
              </a:rPr>
              <a:t> </a:t>
            </a:r>
          </a:p>
        </p:txBody>
      </p:sp>
      <p:sp>
        <p:nvSpPr>
          <p:cNvPr id="210956" name="AutoShape 12"/>
          <p:cNvSpPr>
            <a:spLocks noChangeArrowheads="1"/>
          </p:cNvSpPr>
          <p:nvPr/>
        </p:nvSpPr>
        <p:spPr bwMode="auto">
          <a:xfrm>
            <a:off x="1562426" y="2708722"/>
            <a:ext cx="935037" cy="576262"/>
          </a:xfrm>
          <a:prstGeom prst="wedgeRoundRectCallout">
            <a:avLst>
              <a:gd name="adj1" fmla="val -20238"/>
              <a:gd name="adj2" fmla="val -10923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Hämta format</a:t>
            </a:r>
            <a:endParaRPr lang="en" sz="1200" b="1" i="0" u="none" dirty="0">
              <a:latin typeface="Tahoma" pitchFamily="34" charset="0"/>
              <a:ea typeface="Tahoma" pitchFamily="34" charset="0"/>
              <a:cs typeface="Tahoma" pitchFamily="34" charset="0"/>
            </a:endParaRPr>
          </a:p>
        </p:txBody>
      </p:sp>
      <p:sp>
        <p:nvSpPr>
          <p:cNvPr id="210957" name="AutoShape 13"/>
          <p:cNvSpPr>
            <a:spLocks noChangeArrowheads="1"/>
          </p:cNvSpPr>
          <p:nvPr/>
        </p:nvSpPr>
        <p:spPr bwMode="auto">
          <a:xfrm>
            <a:off x="2951954" y="263989"/>
            <a:ext cx="935038" cy="577850"/>
          </a:xfrm>
          <a:prstGeom prst="wedgeRoundRectCallout">
            <a:avLst>
              <a:gd name="adj1" fmla="val -230910"/>
              <a:gd name="adj2" fmla="val -1535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Ångra</a:t>
            </a:r>
            <a:endParaRPr lang="en" sz="1200" b="1" i="0" u="none" dirty="0">
              <a:latin typeface="Tahoma" pitchFamily="34" charset="0"/>
              <a:ea typeface="Tahoma" pitchFamily="34" charset="0"/>
              <a:cs typeface="Tahoma" pitchFamily="34" charset="0"/>
            </a:endParaRPr>
          </a:p>
        </p:txBody>
      </p:sp>
      <p:sp>
        <p:nvSpPr>
          <p:cNvPr id="210958" name="AutoShape 14"/>
          <p:cNvSpPr>
            <a:spLocks noChangeArrowheads="1"/>
          </p:cNvSpPr>
          <p:nvPr/>
        </p:nvSpPr>
        <p:spPr bwMode="auto">
          <a:xfrm>
            <a:off x="4572000" y="263989"/>
            <a:ext cx="935037" cy="577850"/>
          </a:xfrm>
          <a:prstGeom prst="wedgeRoundRectCallout">
            <a:avLst>
              <a:gd name="adj1" fmla="val -331353"/>
              <a:gd name="adj2" fmla="val -6879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sv-SE" sz="1200" b="1" i="0" u="none" dirty="0">
                <a:latin typeface="Tahoma" pitchFamily="34" charset="0"/>
                <a:ea typeface="Tahoma" pitchFamily="34" charset="0"/>
                <a:cs typeface="Tahoma" pitchFamily="34" charset="0"/>
              </a:rPr>
              <a:t>Göra om</a:t>
            </a:r>
            <a:r>
              <a:rPr lang="en" sz="1200" b="1" i="0" u="none" dirty="0">
                <a:solidFill>
                  <a:schemeClr val="accent5">
                    <a:lumMod val="50000"/>
                  </a:schemeClr>
                </a:solidFill>
                <a:latin typeface="Tahoma" pitchFamily="34" charset="0"/>
                <a:ea typeface="Tahoma" pitchFamily="34" charset="0"/>
                <a:cs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10950"/>
                                        </p:tgtEl>
                                        <p:attrNameLst>
                                          <p:attrName>style.visibility</p:attrName>
                                        </p:attrNameLst>
                                      </p:cBhvr>
                                      <p:to>
                                        <p:strVal val="visible"/>
                                      </p:to>
                                    </p:set>
                                    <p:animEffect transition="in" filter="barn(inVertical)">
                                      <p:cBhvr>
                                        <p:cTn id="7" dur="500"/>
                                        <p:tgtEl>
                                          <p:spTgt spid="210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0948">
                                            <p:txEl>
                                              <p:pRg st="0" end="0"/>
                                            </p:txEl>
                                          </p:spTgt>
                                        </p:tgtEl>
                                        <p:attrNameLst>
                                          <p:attrName>style.visibility</p:attrName>
                                        </p:attrNameLst>
                                      </p:cBhvr>
                                      <p:to>
                                        <p:strVal val="visible"/>
                                      </p:to>
                                    </p:set>
                                    <p:animEffect transition="in" filter="barn(inVertical)">
                                      <p:cBhvr>
                                        <p:cTn id="12" dur="500"/>
                                        <p:tgtEl>
                                          <p:spTgt spid="21094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0948">
                                            <p:txEl>
                                              <p:pRg st="1" end="1"/>
                                            </p:txEl>
                                          </p:spTgt>
                                        </p:tgtEl>
                                        <p:attrNameLst>
                                          <p:attrName>style.visibility</p:attrName>
                                        </p:attrNameLst>
                                      </p:cBhvr>
                                      <p:to>
                                        <p:strVal val="visible"/>
                                      </p:to>
                                    </p:set>
                                    <p:animEffect transition="in" filter="barn(inVertical)">
                                      <p:cBhvr>
                                        <p:cTn id="17" dur="500"/>
                                        <p:tgtEl>
                                          <p:spTgt spid="21094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10948">
                                            <p:txEl>
                                              <p:pRg st="2" end="2"/>
                                            </p:txEl>
                                          </p:spTgt>
                                        </p:tgtEl>
                                        <p:attrNameLst>
                                          <p:attrName>style.visibility</p:attrName>
                                        </p:attrNameLst>
                                      </p:cBhvr>
                                      <p:to>
                                        <p:strVal val="visible"/>
                                      </p:to>
                                    </p:set>
                                    <p:animEffect transition="in" filter="barn(inVertical)">
                                      <p:cBhvr>
                                        <p:cTn id="22" dur="500"/>
                                        <p:tgtEl>
                                          <p:spTgt spid="21094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10948">
                                            <p:txEl>
                                              <p:pRg st="3" end="3"/>
                                            </p:txEl>
                                          </p:spTgt>
                                        </p:tgtEl>
                                        <p:attrNameLst>
                                          <p:attrName>style.visibility</p:attrName>
                                        </p:attrNameLst>
                                      </p:cBhvr>
                                      <p:to>
                                        <p:strVal val="visible"/>
                                      </p:to>
                                    </p:set>
                                    <p:animEffect transition="in" filter="barn(inVertical)">
                                      <p:cBhvr>
                                        <p:cTn id="27" dur="500"/>
                                        <p:tgtEl>
                                          <p:spTgt spid="21094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0948">
                                            <p:txEl>
                                              <p:pRg st="4" end="4"/>
                                            </p:txEl>
                                          </p:spTgt>
                                        </p:tgtEl>
                                        <p:attrNameLst>
                                          <p:attrName>style.visibility</p:attrName>
                                        </p:attrNameLst>
                                      </p:cBhvr>
                                      <p:to>
                                        <p:strVal val="visible"/>
                                      </p:to>
                                    </p:set>
                                    <p:animEffect transition="in" filter="barn(inVertical)">
                                      <p:cBhvr>
                                        <p:cTn id="32" dur="500"/>
                                        <p:tgtEl>
                                          <p:spTgt spid="21094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10948">
                                            <p:txEl>
                                              <p:pRg st="5" end="5"/>
                                            </p:txEl>
                                          </p:spTgt>
                                        </p:tgtEl>
                                        <p:attrNameLst>
                                          <p:attrName>style.visibility</p:attrName>
                                        </p:attrNameLst>
                                      </p:cBhvr>
                                      <p:to>
                                        <p:strVal val="visible"/>
                                      </p:to>
                                    </p:set>
                                    <p:animEffect transition="in" filter="barn(inVertical)">
                                      <p:cBhvr>
                                        <p:cTn id="37" dur="500"/>
                                        <p:tgtEl>
                                          <p:spTgt spid="21094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10948">
                                            <p:txEl>
                                              <p:pRg st="6" end="6"/>
                                            </p:txEl>
                                          </p:spTgt>
                                        </p:tgtEl>
                                        <p:attrNameLst>
                                          <p:attrName>style.visibility</p:attrName>
                                        </p:attrNameLst>
                                      </p:cBhvr>
                                      <p:to>
                                        <p:strVal val="visible"/>
                                      </p:to>
                                    </p:set>
                                    <p:animEffect transition="in" filter="barn(inVertical)">
                                      <p:cBhvr>
                                        <p:cTn id="42" dur="500"/>
                                        <p:tgtEl>
                                          <p:spTgt spid="210948">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0953"/>
                                        </p:tgtEl>
                                        <p:attrNameLst>
                                          <p:attrName>style.visibility</p:attrName>
                                        </p:attrNameLst>
                                      </p:cBhvr>
                                      <p:to>
                                        <p:strVal val="visible"/>
                                      </p:to>
                                    </p:set>
                                    <p:animEffect transition="in" filter="barn(inVertical)">
                                      <p:cBhvr>
                                        <p:cTn id="47" dur="500"/>
                                        <p:tgtEl>
                                          <p:spTgt spid="21095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0954"/>
                                        </p:tgtEl>
                                        <p:attrNameLst>
                                          <p:attrName>style.visibility</p:attrName>
                                        </p:attrNameLst>
                                      </p:cBhvr>
                                      <p:to>
                                        <p:strVal val="visible"/>
                                      </p:to>
                                    </p:set>
                                    <p:animEffect transition="in" filter="barn(inVertical)">
                                      <p:cBhvr>
                                        <p:cTn id="52" dur="500"/>
                                        <p:tgtEl>
                                          <p:spTgt spid="21095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10955"/>
                                        </p:tgtEl>
                                        <p:attrNameLst>
                                          <p:attrName>style.visibility</p:attrName>
                                        </p:attrNameLst>
                                      </p:cBhvr>
                                      <p:to>
                                        <p:strVal val="visible"/>
                                      </p:to>
                                    </p:set>
                                    <p:animEffect transition="in" filter="barn(inVertical)">
                                      <p:cBhvr>
                                        <p:cTn id="57" dur="500"/>
                                        <p:tgtEl>
                                          <p:spTgt spid="21095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10956"/>
                                        </p:tgtEl>
                                        <p:attrNameLst>
                                          <p:attrName>style.visibility</p:attrName>
                                        </p:attrNameLst>
                                      </p:cBhvr>
                                      <p:to>
                                        <p:strVal val="visible"/>
                                      </p:to>
                                    </p:set>
                                    <p:animEffect transition="in" filter="barn(inVertical)">
                                      <p:cBhvr>
                                        <p:cTn id="62" dur="500"/>
                                        <p:tgtEl>
                                          <p:spTgt spid="21095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0957"/>
                                        </p:tgtEl>
                                        <p:attrNameLst>
                                          <p:attrName>style.visibility</p:attrName>
                                        </p:attrNameLst>
                                      </p:cBhvr>
                                      <p:to>
                                        <p:strVal val="visible"/>
                                      </p:to>
                                    </p:set>
                                    <p:animEffect transition="in" filter="barn(inVertical)">
                                      <p:cBhvr>
                                        <p:cTn id="67" dur="500"/>
                                        <p:tgtEl>
                                          <p:spTgt spid="21095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0958"/>
                                        </p:tgtEl>
                                        <p:attrNameLst>
                                          <p:attrName>style.visibility</p:attrName>
                                        </p:attrNameLst>
                                      </p:cBhvr>
                                      <p:to>
                                        <p:strVal val="visible"/>
                                      </p:to>
                                    </p:set>
                                    <p:animEffect transition="in" filter="barn(inVertical)">
                                      <p:cBhvr>
                                        <p:cTn id="72" dur="500"/>
                                        <p:tgtEl>
                                          <p:spTgt spid="210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uiExpand="1" build="p"/>
      <p:bldP spid="210950" grpId="0" animBg="1"/>
      <p:bldP spid="210953" grpId="0" uiExpand="1" animBg="1"/>
      <p:bldP spid="210954" grpId="0" uiExpand="1" animBg="1"/>
      <p:bldP spid="210955" grpId="0" uiExpand="1" animBg="1"/>
      <p:bldP spid="210956" grpId="0" uiExpand="1" animBg="1"/>
      <p:bldP spid="210957" grpId="0" uiExpand="1" animBg="1"/>
      <p:bldP spid="210958" grpId="0" uiExpan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word1"/>
          <p:cNvPicPr>
            <a:picLocks noChangeAspect="1" noChangeArrowheads="1"/>
          </p:cNvPicPr>
          <p:nvPr/>
        </p:nvPicPr>
        <p:blipFill>
          <a:blip r:embed="rId3" cstate="print"/>
          <a:srcRect/>
          <a:stretch>
            <a:fillRect/>
          </a:stretch>
        </p:blipFill>
        <p:spPr bwMode="auto">
          <a:xfrm>
            <a:off x="251520" y="0"/>
            <a:ext cx="8675688" cy="6858000"/>
          </a:xfrm>
          <a:prstGeom prst="rect">
            <a:avLst/>
          </a:prstGeom>
          <a:noFill/>
          <a:ln w="9525">
            <a:noFill/>
            <a:miter lim="800000"/>
            <a:headEnd/>
            <a:tailEnd/>
          </a:ln>
        </p:spPr>
      </p:pic>
      <p:sp>
        <p:nvSpPr>
          <p:cNvPr id="211974" name="AutoShape 6"/>
          <p:cNvSpPr>
            <a:spLocks noChangeArrowheads="1"/>
          </p:cNvSpPr>
          <p:nvPr/>
        </p:nvSpPr>
        <p:spPr bwMode="auto">
          <a:xfrm>
            <a:off x="3959920" y="452914"/>
            <a:ext cx="2879725" cy="408623"/>
          </a:xfrm>
          <a:prstGeom prst="flowChartAlternateProcess">
            <a:avLst/>
          </a:prstGeom>
          <a:solidFill>
            <a:schemeClr val="accent1">
              <a:alpha val="0"/>
            </a:schemeClr>
          </a:solidFill>
          <a:ln w="25400" algn="ctr">
            <a:solidFill>
              <a:srgbClr val="FF0000"/>
            </a:solidFill>
            <a:miter lim="800000"/>
            <a:headEnd/>
            <a:tailEnd/>
          </a:ln>
        </p:spPr>
        <p:txBody>
          <a:bodyPr anchor="ctr">
            <a:spAutoFit/>
          </a:bodyPr>
          <a:lstStyle/>
          <a:p>
            <a:endParaRPr lang="sv-SE">
              <a:latin typeface="Tahoma" pitchFamily="34" charset="0"/>
              <a:ea typeface="Tahoma" pitchFamily="34" charset="0"/>
              <a:cs typeface="Tahoma" pitchFamily="34" charset="0"/>
            </a:endParaRPr>
          </a:p>
        </p:txBody>
      </p:sp>
      <p:sp>
        <p:nvSpPr>
          <p:cNvPr id="211975" name="Line 7"/>
          <p:cNvSpPr>
            <a:spLocks noChangeShapeType="1"/>
          </p:cNvSpPr>
          <p:nvPr/>
        </p:nvSpPr>
        <p:spPr bwMode="auto">
          <a:xfrm flipV="1">
            <a:off x="1583433" y="692150"/>
            <a:ext cx="2374900" cy="1008063"/>
          </a:xfrm>
          <a:prstGeom prst="line">
            <a:avLst/>
          </a:prstGeom>
          <a:noFill/>
          <a:ln w="25400">
            <a:solidFill>
              <a:srgbClr val="FF0000"/>
            </a:solidFill>
            <a:round/>
            <a:headEnd/>
            <a:tailEnd/>
          </a:ln>
        </p:spPr>
        <p:txBody>
          <a:bodyPr anchor="ctr">
            <a:spAutoFit/>
          </a:bodyPr>
          <a:lstStyle/>
          <a:p>
            <a:endParaRPr lang="sv-SE">
              <a:latin typeface="Tahoma" pitchFamily="34" charset="0"/>
              <a:ea typeface="Tahoma" pitchFamily="34" charset="0"/>
              <a:cs typeface="Tahoma" pitchFamily="34" charset="0"/>
            </a:endParaRPr>
          </a:p>
        </p:txBody>
      </p:sp>
      <p:sp>
        <p:nvSpPr>
          <p:cNvPr id="211976" name="Line 8"/>
          <p:cNvSpPr>
            <a:spLocks noChangeShapeType="1"/>
          </p:cNvSpPr>
          <p:nvPr/>
        </p:nvSpPr>
        <p:spPr bwMode="auto">
          <a:xfrm flipH="1" flipV="1">
            <a:off x="6839645" y="765175"/>
            <a:ext cx="1438275" cy="935038"/>
          </a:xfrm>
          <a:prstGeom prst="line">
            <a:avLst/>
          </a:prstGeom>
          <a:noFill/>
          <a:ln w="25400">
            <a:solidFill>
              <a:srgbClr val="FF0000"/>
            </a:solidFill>
            <a:round/>
            <a:headEnd/>
            <a:tailEnd/>
          </a:ln>
        </p:spPr>
        <p:txBody>
          <a:bodyPr anchor="ctr">
            <a:spAutoFit/>
          </a:bodyPr>
          <a:lstStyle/>
          <a:p>
            <a:endParaRPr lang="sv-SE">
              <a:latin typeface="Tahoma" pitchFamily="34" charset="0"/>
              <a:ea typeface="Tahoma" pitchFamily="34" charset="0"/>
              <a:cs typeface="Tahoma" pitchFamily="34" charset="0"/>
            </a:endParaRPr>
          </a:p>
        </p:txBody>
      </p:sp>
      <p:pic>
        <p:nvPicPr>
          <p:cNvPr id="23557" name="Picture 9" descr="Word"/>
          <p:cNvPicPr>
            <a:picLocks noChangeAspect="1" noChangeArrowheads="1"/>
          </p:cNvPicPr>
          <p:nvPr/>
        </p:nvPicPr>
        <p:blipFill>
          <a:blip r:embed="rId4" cstate="print"/>
          <a:srcRect/>
          <a:stretch>
            <a:fillRect/>
          </a:stretch>
        </p:blipFill>
        <p:spPr bwMode="auto">
          <a:xfrm>
            <a:off x="1258888" y="1700213"/>
            <a:ext cx="6769100" cy="649287"/>
          </a:xfrm>
          <a:prstGeom prst="rect">
            <a:avLst/>
          </a:prstGeom>
          <a:noFill/>
          <a:ln w="9525">
            <a:noFill/>
            <a:miter lim="800000"/>
            <a:headEnd/>
            <a:tailEnd/>
          </a:ln>
        </p:spPr>
      </p:pic>
      <p:sp>
        <p:nvSpPr>
          <p:cNvPr id="10" name="Rectangle 6"/>
          <p:cNvSpPr>
            <a:spLocks noGrp="1" noChangeArrowheads="1"/>
          </p:cNvSpPr>
          <p:nvPr>
            <p:ph type="body" sz="half" idx="2"/>
          </p:nvPr>
        </p:nvSpPr>
        <p:spPr>
          <a:xfrm>
            <a:off x="539750" y="3141663"/>
            <a:ext cx="7632700" cy="3311525"/>
          </a:xfrm>
        </p:spPr>
        <p:txBody>
          <a:bodyPr>
            <a:normAutofit fontScale="25000" lnSpcReduction="20000"/>
          </a:bodyPr>
          <a:lstStyle/>
          <a:p>
            <a:pPr marL="0" indent="0" algn="r">
              <a:lnSpc>
                <a:spcPct val="90000"/>
              </a:lnSpc>
              <a:buNone/>
              <a:defRPr/>
            </a:pPr>
            <a:r>
              <a:rPr lang="sv-SE" sz="1600" b="1" dirty="0">
                <a:solidFill>
                  <a:srgbClr val="002060"/>
                </a:solidFill>
                <a:latin typeface="Tahoma" pitchFamily="34" charset="0"/>
                <a:ea typeface="Tahoma" pitchFamily="34" charset="0"/>
                <a:cs typeface="Tahoma" pitchFamily="34" charset="0"/>
              </a:rPr>
              <a:t>	</a:t>
            </a:r>
            <a:r>
              <a:rPr lang="fa-IR" sz="4800" b="1" dirty="0">
                <a:solidFill>
                  <a:schemeClr val="tx2"/>
                </a:solidFill>
                <a:latin typeface="Tahoma" pitchFamily="34" charset="0"/>
                <a:ea typeface="Tahoma" pitchFamily="34" charset="0"/>
                <a:cs typeface="Tahoma" pitchFamily="34" charset="0"/>
              </a:rPr>
              <a:t>نوار ابزار -- قالب بندی</a:t>
            </a:r>
            <a:endParaRPr lang="ar-IQ" sz="4800" b="1" dirty="0">
              <a:solidFill>
                <a:schemeClr val="tx2"/>
              </a:solidFill>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ترازچپ:  ترازچپ ، مستفیم و حاشیه راست  نامنظم راست . در این حالت قطعه در سمت چپ قرار می گیرد. </a:t>
            </a:r>
          </a:p>
          <a:p>
            <a:pPr marL="0" indent="0" algn="r">
              <a:lnSpc>
                <a:spcPct val="120000"/>
              </a:lnSpc>
              <a:buNone/>
              <a:defRPr/>
            </a:pPr>
            <a:r>
              <a:rPr lang="fa-IR" sz="4400" b="1" dirty="0">
                <a:latin typeface="Tahoma" pitchFamily="34" charset="0"/>
                <a:ea typeface="Tahoma" pitchFamily="34" charset="0"/>
                <a:cs typeface="Tahoma" pitchFamily="34" charset="0"/>
              </a:rPr>
              <a:t>تراز محورمرکز: قطعه در وسط صفحه است </a:t>
            </a:r>
          </a:p>
          <a:p>
            <a:pPr marL="0" indent="0" algn="r">
              <a:lnSpc>
                <a:spcPct val="120000"/>
              </a:lnSpc>
              <a:buNone/>
              <a:defRPr/>
            </a:pPr>
            <a:endParaRPr lang="sv-SE"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تراز راست: قطعه حاشیه راست است و حاشیه چپ ناهموار خواهد شد. قطعه ای در سمت راست قرار می گیرد. </a:t>
            </a:r>
            <a:endParaRPr lang="sv-SE"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تراز حاشیه ها: حاشیه چپ و راست، منظم میشوند. </a:t>
            </a:r>
          </a:p>
          <a:p>
            <a:pPr marL="0" indent="0" algn="r">
              <a:lnSpc>
                <a:spcPct val="120000"/>
              </a:lnSpc>
              <a:buNone/>
              <a:defRPr/>
            </a:pPr>
            <a:r>
              <a:rPr lang="fa-IR" sz="4400" b="1" dirty="0">
                <a:latin typeface="Tahoma" pitchFamily="34" charset="0"/>
                <a:ea typeface="Tahoma" pitchFamily="34" charset="0"/>
                <a:cs typeface="Tahoma" pitchFamily="34" charset="0"/>
              </a:rPr>
              <a:t>ارتفاع خط: فاصله بین خطوط را مشخص کنید، کلیک کنید بر روی پیکان برای لیست اعداد قابل انتخاب</a:t>
            </a:r>
          </a:p>
          <a:p>
            <a:pPr marL="0" indent="0" algn="r">
              <a:lnSpc>
                <a:spcPct val="120000"/>
              </a:lnSpc>
              <a:buNone/>
              <a:defRPr/>
            </a:pPr>
            <a:endParaRPr lang="fa-IR"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سمت چپ به راست: مشخص کردن جهت متن از چپ به راست، به عنوان مثال، متن زبان سوئدی و انگلیسی.</a:t>
            </a:r>
          </a:p>
          <a:p>
            <a:pPr marL="0" indent="0" algn="r">
              <a:lnSpc>
                <a:spcPct val="120000"/>
              </a:lnSpc>
              <a:buNone/>
              <a:defRPr/>
            </a:pPr>
            <a:r>
              <a:rPr lang="fa-IR" sz="4400" b="1" dirty="0">
                <a:latin typeface="Tahoma" pitchFamily="34" charset="0"/>
                <a:ea typeface="Tahoma" pitchFamily="34" charset="0"/>
                <a:cs typeface="Tahoma" pitchFamily="34" charset="0"/>
              </a:rPr>
              <a:t>راست به چپ: جهت متن از راست به چپ مانند متن عربى را مشخص می کند.  </a:t>
            </a:r>
            <a:endParaRPr lang="sv-SE"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لیست شماره گذاری شده: هنگامی که شما یک تعداد مواردی می خواهید ذکر کنید ازشماره استفاده می کنید.  </a:t>
            </a:r>
            <a:endParaRPr lang="sv-SE" sz="4400" b="1" dirty="0">
              <a:latin typeface="Tahoma" pitchFamily="34" charset="0"/>
              <a:ea typeface="Tahoma" pitchFamily="34" charset="0"/>
              <a:cs typeface="Tahoma" pitchFamily="34" charset="0"/>
            </a:endParaRPr>
          </a:p>
          <a:p>
            <a:pPr marL="0" indent="0" algn="r">
              <a:lnSpc>
                <a:spcPct val="120000"/>
              </a:lnSpc>
              <a:buNone/>
              <a:defRPr/>
            </a:pPr>
            <a:endParaRPr lang="fa-IR"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لیست گلوله ای شده:  به عنوان یک لیست شماره ای کار می کند، اما نقطه را به جای اعداد درج می کند. </a:t>
            </a:r>
          </a:p>
          <a:p>
            <a:pPr marL="0" indent="0" algn="r">
              <a:lnSpc>
                <a:spcPct val="120000"/>
              </a:lnSpc>
              <a:buNone/>
              <a:defRPr/>
            </a:pPr>
            <a:endParaRPr lang="fa-IR" sz="4400" b="1" dirty="0">
              <a:latin typeface="Tahoma" pitchFamily="34" charset="0"/>
              <a:ea typeface="Tahoma" pitchFamily="34" charset="0"/>
              <a:cs typeface="Tahoma" pitchFamily="34" charset="0"/>
            </a:endParaRPr>
          </a:p>
          <a:p>
            <a:pPr marL="0" indent="0" algn="r">
              <a:lnSpc>
                <a:spcPct val="120000"/>
              </a:lnSpc>
              <a:buNone/>
              <a:defRPr/>
            </a:pPr>
            <a:r>
              <a:rPr lang="fa-IR" sz="4400" b="1" dirty="0">
                <a:latin typeface="Tahoma" pitchFamily="34" charset="0"/>
                <a:ea typeface="Tahoma" pitchFamily="34" charset="0"/>
                <a:cs typeface="Tahoma" pitchFamily="34" charset="0"/>
              </a:rPr>
              <a:t>کاهش تورفتگی پاراگراف: تورفتگی پاراگراف را کاهش می دهد.   </a:t>
            </a:r>
          </a:p>
          <a:p>
            <a:pPr marL="0" indent="0" algn="r">
              <a:lnSpc>
                <a:spcPct val="120000"/>
              </a:lnSpc>
              <a:buNone/>
              <a:defRPr/>
            </a:pPr>
            <a:r>
              <a:rPr lang="fa-IR" sz="4400" b="1" dirty="0">
                <a:latin typeface="Tahoma" pitchFamily="34" charset="0"/>
                <a:ea typeface="Tahoma" pitchFamily="34" charset="0"/>
                <a:cs typeface="Tahoma" pitchFamily="34" charset="0"/>
              </a:rPr>
              <a:t>افزایش تورفتگی: تورفتگی پاراگراف را افزایش می دهد.</a:t>
            </a:r>
            <a:endParaRPr lang="sv-SE" sz="4400" b="1" dirty="0">
              <a:latin typeface="Tahoma" pitchFamily="34" charset="0"/>
              <a:ea typeface="Tahoma" pitchFamily="34" charset="0"/>
              <a:cs typeface="Tahoma" pitchFamily="34" charset="0"/>
            </a:endParaRPr>
          </a:p>
          <a:p>
            <a:pPr marL="0" indent="0" algn="r" eaLnBrk="1" fontAlgn="auto" hangingPunct="1">
              <a:lnSpc>
                <a:spcPct val="90000"/>
              </a:lnSpc>
              <a:spcAft>
                <a:spcPts val="0"/>
              </a:spcAft>
              <a:buNone/>
              <a:defRPr/>
            </a:pPr>
            <a:endParaRPr lang="sv-SE" sz="4400" b="1" dirty="0">
              <a:solidFill>
                <a:schemeClr val="accent5">
                  <a:lumMod val="50000"/>
                </a:schemeClr>
              </a:solidFill>
              <a:latin typeface="Tahoma" pitchFamily="34" charset="0"/>
              <a:ea typeface="Tahoma" pitchFamily="34" charset="0"/>
              <a:cs typeface="Tahoma" pitchFamily="34" charset="0"/>
            </a:endParaRPr>
          </a:p>
          <a:p>
            <a:pPr marL="0" indent="0" algn="r" eaLnBrk="1" fontAlgn="auto" hangingPunct="1">
              <a:lnSpc>
                <a:spcPct val="90000"/>
              </a:lnSpc>
              <a:spcAft>
                <a:spcPts val="0"/>
              </a:spcAft>
              <a:buNone/>
              <a:defRPr/>
            </a:pPr>
            <a:endParaRPr lang="sv-SE" sz="4400" b="1" dirty="0">
              <a:solidFill>
                <a:schemeClr val="accent5">
                  <a:lumMod val="50000"/>
                </a:schemeClr>
              </a:solidFill>
              <a:latin typeface="Tahoma" pitchFamily="34" charset="0"/>
              <a:ea typeface="Tahoma" pitchFamily="34" charset="0"/>
              <a:cs typeface="Tahoma" pitchFamily="34" charset="0"/>
            </a:endParaRPr>
          </a:p>
          <a:p>
            <a:pPr marL="0" indent="0" algn="r" eaLnBrk="1" fontAlgn="auto" hangingPunct="1">
              <a:lnSpc>
                <a:spcPct val="90000"/>
              </a:lnSpc>
              <a:spcAft>
                <a:spcPts val="0"/>
              </a:spcAft>
              <a:buNone/>
              <a:defRPr/>
            </a:pPr>
            <a:endParaRPr lang="sv-SE" sz="4400" b="1" dirty="0">
              <a:solidFill>
                <a:schemeClr val="accent5">
                  <a:lumMod val="50000"/>
                </a:schemeClr>
              </a:solidFill>
              <a:latin typeface="Tahoma" pitchFamily="34" charset="0"/>
              <a:ea typeface="Tahoma" pitchFamily="34" charset="0"/>
              <a:cs typeface="Tahoma" pitchFamily="34" charset="0"/>
            </a:endParaRPr>
          </a:p>
        </p:txBody>
      </p:sp>
      <p:sp>
        <p:nvSpPr>
          <p:cNvPr id="11" name="AutoShape 9"/>
          <p:cNvSpPr>
            <a:spLocks noChangeArrowheads="1"/>
          </p:cNvSpPr>
          <p:nvPr/>
        </p:nvSpPr>
        <p:spPr bwMode="auto">
          <a:xfrm>
            <a:off x="251520" y="2420888"/>
            <a:ext cx="899592" cy="576064"/>
          </a:xfrm>
          <a:prstGeom prst="wedgeRoundRectCallout">
            <a:avLst>
              <a:gd name="adj1" fmla="val 94088"/>
              <a:gd name="adj2" fmla="val -114466"/>
              <a:gd name="adj3" fmla="val 16667"/>
            </a:avLst>
          </a:prstGeom>
          <a:solidFill>
            <a:schemeClr val="accent1">
              <a:lumMod val="40000"/>
              <a:lumOff val="60000"/>
            </a:schemeClr>
          </a:solidFill>
          <a:ln w="9525" algn="ctr">
            <a:solidFill>
              <a:schemeClr val="accent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تراز چپ</a:t>
            </a:r>
            <a:endParaRPr lang="sv-SE" sz="1000" b="1" dirty="0">
              <a:latin typeface="Tahoma" pitchFamily="34" charset="0"/>
              <a:ea typeface="Tahoma" pitchFamily="34" charset="0"/>
              <a:cs typeface="Tahoma" pitchFamily="34" charset="0"/>
            </a:endParaRPr>
          </a:p>
        </p:txBody>
      </p:sp>
      <p:sp>
        <p:nvSpPr>
          <p:cNvPr id="12" name="AutoShape 10"/>
          <p:cNvSpPr>
            <a:spLocks noChangeArrowheads="1"/>
          </p:cNvSpPr>
          <p:nvPr/>
        </p:nvSpPr>
        <p:spPr bwMode="auto">
          <a:xfrm>
            <a:off x="1079104" y="2481263"/>
            <a:ext cx="939304" cy="504825"/>
          </a:xfrm>
          <a:prstGeom prst="wedgeRoundRectCallout">
            <a:avLst>
              <a:gd name="adj1" fmla="val 85992"/>
              <a:gd name="adj2" fmla="val -13324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محور</a:t>
            </a:r>
            <a:endParaRPr lang="sv-SE" sz="1000" b="1" dirty="0">
              <a:latin typeface="Tahoma" pitchFamily="34" charset="0"/>
              <a:ea typeface="Tahoma" pitchFamily="34" charset="0"/>
              <a:cs typeface="Tahoma" pitchFamily="34" charset="0"/>
            </a:endParaRPr>
          </a:p>
        </p:txBody>
      </p:sp>
      <p:sp>
        <p:nvSpPr>
          <p:cNvPr id="13" name="AutoShape 11"/>
          <p:cNvSpPr>
            <a:spLocks noChangeArrowheads="1"/>
          </p:cNvSpPr>
          <p:nvPr/>
        </p:nvSpPr>
        <p:spPr bwMode="auto">
          <a:xfrm>
            <a:off x="1871192" y="2492897"/>
            <a:ext cx="864095" cy="504056"/>
          </a:xfrm>
          <a:prstGeom prst="wedgeRoundRectCallout">
            <a:avLst>
              <a:gd name="adj1" fmla="val 85413"/>
              <a:gd name="adj2" fmla="val -12104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تراز در راست</a:t>
            </a:r>
            <a:endParaRPr lang="sv-SE" sz="1000" b="1" dirty="0">
              <a:latin typeface="Tahoma" pitchFamily="34" charset="0"/>
              <a:ea typeface="Tahoma" pitchFamily="34" charset="0"/>
              <a:cs typeface="Tahoma" pitchFamily="34" charset="0"/>
            </a:endParaRPr>
          </a:p>
        </p:txBody>
      </p:sp>
      <p:sp>
        <p:nvSpPr>
          <p:cNvPr id="14" name="AutoShape 12"/>
          <p:cNvSpPr>
            <a:spLocks noChangeArrowheads="1"/>
          </p:cNvSpPr>
          <p:nvPr/>
        </p:nvSpPr>
        <p:spPr bwMode="auto">
          <a:xfrm>
            <a:off x="4194870" y="2492375"/>
            <a:ext cx="882650" cy="493713"/>
          </a:xfrm>
          <a:prstGeom prst="wedgeRoundRectCallout">
            <a:avLst>
              <a:gd name="adj1" fmla="val 34227"/>
              <a:gd name="adj2" fmla="val -11755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چپ به راست</a:t>
            </a:r>
            <a:endParaRPr lang="sv-SE" sz="1000" b="1" dirty="0">
              <a:latin typeface="Tahoma" pitchFamily="34" charset="0"/>
              <a:ea typeface="Tahoma" pitchFamily="34" charset="0"/>
              <a:cs typeface="Tahoma" pitchFamily="34" charset="0"/>
            </a:endParaRPr>
          </a:p>
        </p:txBody>
      </p:sp>
      <p:sp>
        <p:nvSpPr>
          <p:cNvPr id="15" name="AutoShape 13"/>
          <p:cNvSpPr>
            <a:spLocks noChangeArrowheads="1"/>
          </p:cNvSpPr>
          <p:nvPr/>
        </p:nvSpPr>
        <p:spPr bwMode="auto">
          <a:xfrm>
            <a:off x="5031483" y="2481263"/>
            <a:ext cx="863600" cy="504825"/>
          </a:xfrm>
          <a:prstGeom prst="wedgeRoundRectCallout">
            <a:avLst>
              <a:gd name="adj1" fmla="val 3084"/>
              <a:gd name="adj2" fmla="val -13333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راست به چپ</a:t>
            </a:r>
            <a:endParaRPr lang="sv-SE" sz="1000" b="1" dirty="0">
              <a:latin typeface="Tahoma" pitchFamily="34" charset="0"/>
              <a:ea typeface="Tahoma" pitchFamily="34" charset="0"/>
              <a:cs typeface="Tahoma" pitchFamily="34" charset="0"/>
            </a:endParaRPr>
          </a:p>
        </p:txBody>
      </p:sp>
      <p:sp>
        <p:nvSpPr>
          <p:cNvPr id="16" name="AutoShape 14"/>
          <p:cNvSpPr>
            <a:spLocks noChangeArrowheads="1"/>
          </p:cNvSpPr>
          <p:nvPr/>
        </p:nvSpPr>
        <p:spPr bwMode="auto">
          <a:xfrm>
            <a:off x="5759624" y="2432050"/>
            <a:ext cx="911746" cy="565150"/>
          </a:xfrm>
          <a:prstGeom prst="wedgeRoundRectCallout">
            <a:avLst>
              <a:gd name="adj1" fmla="val -4979"/>
              <a:gd name="adj2" fmla="val -10965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لیست شماره گذاری شده</a:t>
            </a:r>
            <a:endParaRPr lang="sv-SE" sz="1000" b="1" dirty="0">
              <a:latin typeface="Tahoma" pitchFamily="34" charset="0"/>
              <a:ea typeface="Tahoma" pitchFamily="34" charset="0"/>
              <a:cs typeface="Tahoma" pitchFamily="34" charset="0"/>
            </a:endParaRPr>
          </a:p>
        </p:txBody>
      </p:sp>
      <p:sp>
        <p:nvSpPr>
          <p:cNvPr id="19" name="AutoShape 14"/>
          <p:cNvSpPr>
            <a:spLocks noChangeArrowheads="1"/>
          </p:cNvSpPr>
          <p:nvPr/>
        </p:nvSpPr>
        <p:spPr bwMode="auto">
          <a:xfrm>
            <a:off x="6551712" y="2420938"/>
            <a:ext cx="864096" cy="576014"/>
          </a:xfrm>
          <a:prstGeom prst="wedgeRoundRectCallout">
            <a:avLst>
              <a:gd name="adj1" fmla="val -24860"/>
              <a:gd name="adj2" fmla="val -1087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900" b="1" dirty="0">
                <a:latin typeface="Tahoma" pitchFamily="34" charset="0"/>
                <a:ea typeface="Tahoma" pitchFamily="34" charset="0"/>
                <a:cs typeface="Tahoma" pitchFamily="34" charset="0"/>
              </a:rPr>
              <a:t>لیست گلوله ای شده</a:t>
            </a:r>
            <a:endParaRPr lang="sv-SE" sz="900" b="1" dirty="0">
              <a:latin typeface="Tahoma" pitchFamily="34" charset="0"/>
              <a:ea typeface="Tahoma" pitchFamily="34" charset="0"/>
              <a:cs typeface="Tahoma" pitchFamily="34" charset="0"/>
            </a:endParaRPr>
          </a:p>
        </p:txBody>
      </p:sp>
      <p:sp>
        <p:nvSpPr>
          <p:cNvPr id="20" name="AutoShape 11"/>
          <p:cNvSpPr>
            <a:spLocks noChangeArrowheads="1"/>
          </p:cNvSpPr>
          <p:nvPr/>
        </p:nvSpPr>
        <p:spPr bwMode="auto">
          <a:xfrm>
            <a:off x="3311352" y="2492896"/>
            <a:ext cx="1008113" cy="504304"/>
          </a:xfrm>
          <a:prstGeom prst="wedgeRoundRectCallout">
            <a:avLst>
              <a:gd name="adj1" fmla="val 66286"/>
              <a:gd name="adj2" fmla="val -14197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فاصله خطها </a:t>
            </a:r>
            <a:endParaRPr lang="sv-SE" sz="1000" b="1" dirty="0">
              <a:latin typeface="Tahoma" pitchFamily="34" charset="0"/>
              <a:ea typeface="Tahoma" pitchFamily="34" charset="0"/>
              <a:cs typeface="Tahoma" pitchFamily="34" charset="0"/>
            </a:endParaRPr>
          </a:p>
        </p:txBody>
      </p:sp>
      <p:sp>
        <p:nvSpPr>
          <p:cNvPr id="17" name="AutoShape 11"/>
          <p:cNvSpPr>
            <a:spLocks noChangeArrowheads="1"/>
          </p:cNvSpPr>
          <p:nvPr/>
        </p:nvSpPr>
        <p:spPr bwMode="auto">
          <a:xfrm>
            <a:off x="2591272" y="2492375"/>
            <a:ext cx="840011" cy="504577"/>
          </a:xfrm>
          <a:prstGeom prst="wedgeRoundRectCallout">
            <a:avLst>
              <a:gd name="adj1" fmla="val 41589"/>
              <a:gd name="adj2" fmla="val -1353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حاشیه تراز</a:t>
            </a:r>
            <a:endParaRPr lang="sv-SE" sz="1000" b="1" dirty="0">
              <a:latin typeface="Tahoma" pitchFamily="34" charset="0"/>
              <a:ea typeface="Tahoma" pitchFamily="34" charset="0"/>
              <a:cs typeface="Tahoma" pitchFamily="34" charset="0"/>
            </a:endParaRPr>
          </a:p>
        </p:txBody>
      </p:sp>
      <p:sp>
        <p:nvSpPr>
          <p:cNvPr id="18" name="AutoShape 14"/>
          <p:cNvSpPr>
            <a:spLocks noChangeArrowheads="1"/>
          </p:cNvSpPr>
          <p:nvPr/>
        </p:nvSpPr>
        <p:spPr bwMode="auto">
          <a:xfrm>
            <a:off x="7415808" y="2432050"/>
            <a:ext cx="720080" cy="576263"/>
          </a:xfrm>
          <a:prstGeom prst="wedgeRoundRectCallout">
            <a:avLst>
              <a:gd name="adj1" fmla="val -64373"/>
              <a:gd name="adj2" fmla="val -1136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کاهش تورفتگی</a:t>
            </a:r>
            <a:endParaRPr lang="sv-SE" sz="1000" b="1" dirty="0">
              <a:latin typeface="Tahoma" pitchFamily="34" charset="0"/>
              <a:ea typeface="Tahoma" pitchFamily="34" charset="0"/>
              <a:cs typeface="Tahoma" pitchFamily="34" charset="0"/>
            </a:endParaRPr>
          </a:p>
        </p:txBody>
      </p:sp>
      <p:sp>
        <p:nvSpPr>
          <p:cNvPr id="21" name="AutoShape 14"/>
          <p:cNvSpPr>
            <a:spLocks noChangeArrowheads="1"/>
          </p:cNvSpPr>
          <p:nvPr/>
        </p:nvSpPr>
        <p:spPr bwMode="auto">
          <a:xfrm>
            <a:off x="8062020" y="2420938"/>
            <a:ext cx="722313" cy="576262"/>
          </a:xfrm>
          <a:prstGeom prst="wedgeRoundRectCallout">
            <a:avLst>
              <a:gd name="adj1" fmla="val -59157"/>
              <a:gd name="adj2" fmla="val -12194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a:defRPr/>
            </a:pPr>
            <a:r>
              <a:rPr lang="fa-IR" sz="1000" b="1" dirty="0">
                <a:latin typeface="Tahoma" pitchFamily="34" charset="0"/>
                <a:ea typeface="Tahoma" pitchFamily="34" charset="0"/>
                <a:cs typeface="Tahoma" pitchFamily="34" charset="0"/>
              </a:rPr>
              <a:t>افزایشتورفتگی</a:t>
            </a:r>
            <a:endParaRPr lang="sv-SE"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1329508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1976"/>
                                        </p:tgtEl>
                                        <p:attrNameLst>
                                          <p:attrName>style.visibility</p:attrName>
                                        </p:attrNameLst>
                                      </p:cBhvr>
                                      <p:to>
                                        <p:strVal val="visible"/>
                                      </p:to>
                                    </p:set>
                                    <p:animEffect transition="in" filter="barn(inVertical)">
                                      <p:cBhvr>
                                        <p:cTn id="7" dur="500"/>
                                        <p:tgtEl>
                                          <p:spTgt spid="21197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1975"/>
                                        </p:tgtEl>
                                        <p:attrNameLst>
                                          <p:attrName>style.visibility</p:attrName>
                                        </p:attrNameLst>
                                      </p:cBhvr>
                                      <p:to>
                                        <p:strVal val="visible"/>
                                      </p:to>
                                    </p:set>
                                    <p:animEffect transition="in" filter="barn(inVertical)">
                                      <p:cBhvr>
                                        <p:cTn id="10" dur="500"/>
                                        <p:tgtEl>
                                          <p:spTgt spid="2119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1974"/>
                                        </p:tgtEl>
                                        <p:attrNameLst>
                                          <p:attrName>style.visibility</p:attrName>
                                        </p:attrNameLst>
                                      </p:cBhvr>
                                      <p:to>
                                        <p:strVal val="visible"/>
                                      </p:to>
                                    </p:set>
                                    <p:animEffect transition="in" filter="barn(inVertical)">
                                      <p:cBhvr>
                                        <p:cTn id="13" dur="500"/>
                                        <p:tgtEl>
                                          <p:spTgt spid="2119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Effect transition="in" filter="barn(inVertical)">
                                      <p:cBhvr>
                                        <p:cTn id="18" dur="500"/>
                                        <p:tgtEl>
                                          <p:spTgt spid="1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arn(inVertical)">
                                      <p:cBhvr>
                                        <p:cTn id="38" dur="500"/>
                                        <p:tgtEl>
                                          <p:spTgt spid="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barn(inVertical)">
                                      <p:cBhvr>
                                        <p:cTn id="43" dur="500"/>
                                        <p:tgtEl>
                                          <p:spTgt spid="2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arn(inVertical)">
                                      <p:cBhvr>
                                        <p:cTn id="48" dur="500"/>
                                        <p:tgtEl>
                                          <p:spTgt spid="1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barn(inVertical)">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0">
                                            <p:txEl>
                                              <p:pRg st="1" end="1"/>
                                            </p:txEl>
                                          </p:spTgt>
                                        </p:tgtEl>
                                        <p:attrNameLst>
                                          <p:attrName>style.visibility</p:attrName>
                                        </p:attrNameLst>
                                      </p:cBhvr>
                                      <p:to>
                                        <p:strVal val="visible"/>
                                      </p:to>
                                    </p:set>
                                    <p:animEffect transition="in" filter="barn(inVertical)">
                                      <p:cBhvr>
                                        <p:cTn id="58" dur="500"/>
                                        <p:tgtEl>
                                          <p:spTgt spid="10">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0">
                                            <p:txEl>
                                              <p:pRg st="2" end="2"/>
                                            </p:txEl>
                                          </p:spTgt>
                                        </p:tgtEl>
                                        <p:attrNameLst>
                                          <p:attrName>style.visibility</p:attrName>
                                        </p:attrNameLst>
                                      </p:cBhvr>
                                      <p:to>
                                        <p:strVal val="visible"/>
                                      </p:to>
                                    </p:set>
                                    <p:animEffect transition="in" filter="barn(inVertical)">
                                      <p:cBhvr>
                                        <p:cTn id="63" dur="500"/>
                                        <p:tgtEl>
                                          <p:spTgt spid="10">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0">
                                            <p:txEl>
                                              <p:pRg st="4" end="4"/>
                                            </p:txEl>
                                          </p:spTgt>
                                        </p:tgtEl>
                                        <p:attrNameLst>
                                          <p:attrName>style.visibility</p:attrName>
                                        </p:attrNameLst>
                                      </p:cBhvr>
                                      <p:to>
                                        <p:strVal val="visible"/>
                                      </p:to>
                                    </p:set>
                                    <p:animEffect transition="in" filter="barn(inVertical)">
                                      <p:cBhvr>
                                        <p:cTn id="68" dur="500"/>
                                        <p:tgtEl>
                                          <p:spTgt spid="10">
                                            <p:txEl>
                                              <p:pRg st="4" end="4"/>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0">
                                            <p:txEl>
                                              <p:pRg st="5" end="5"/>
                                            </p:txEl>
                                          </p:spTgt>
                                        </p:tgtEl>
                                        <p:attrNameLst>
                                          <p:attrName>style.visibility</p:attrName>
                                        </p:attrNameLst>
                                      </p:cBhvr>
                                      <p:to>
                                        <p:strVal val="visible"/>
                                      </p:to>
                                    </p:set>
                                    <p:animEffect transition="in" filter="barn(inVertical)">
                                      <p:cBhvr>
                                        <p:cTn id="73" dur="500"/>
                                        <p:tgtEl>
                                          <p:spTgt spid="10">
                                            <p:txEl>
                                              <p:pRg st="5" end="5"/>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0">
                                            <p:txEl>
                                              <p:pRg st="6" end="6"/>
                                            </p:txEl>
                                          </p:spTgt>
                                        </p:tgtEl>
                                        <p:attrNameLst>
                                          <p:attrName>style.visibility</p:attrName>
                                        </p:attrNameLst>
                                      </p:cBhvr>
                                      <p:to>
                                        <p:strVal val="visible"/>
                                      </p:to>
                                    </p:set>
                                    <p:animEffect transition="in" filter="barn(inVertical)">
                                      <p:cBhvr>
                                        <p:cTn id="78" dur="500"/>
                                        <p:tgtEl>
                                          <p:spTgt spid="10">
                                            <p:txEl>
                                              <p:pRg st="6" end="6"/>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0">
                                            <p:txEl>
                                              <p:pRg st="8" end="8"/>
                                            </p:txEl>
                                          </p:spTgt>
                                        </p:tgtEl>
                                        <p:attrNameLst>
                                          <p:attrName>style.visibility</p:attrName>
                                        </p:attrNameLst>
                                      </p:cBhvr>
                                      <p:to>
                                        <p:strVal val="visible"/>
                                      </p:to>
                                    </p:set>
                                    <p:animEffect transition="in" filter="barn(inVertical)">
                                      <p:cBhvr>
                                        <p:cTn id="83" dur="500"/>
                                        <p:tgtEl>
                                          <p:spTgt spid="10">
                                            <p:txEl>
                                              <p:pRg st="8" end="8"/>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0">
                                            <p:txEl>
                                              <p:pRg st="9" end="9"/>
                                            </p:txEl>
                                          </p:spTgt>
                                        </p:tgtEl>
                                        <p:attrNameLst>
                                          <p:attrName>style.visibility</p:attrName>
                                        </p:attrNameLst>
                                      </p:cBhvr>
                                      <p:to>
                                        <p:strVal val="visible"/>
                                      </p:to>
                                    </p:set>
                                    <p:animEffect transition="in" filter="barn(inVertical)">
                                      <p:cBhvr>
                                        <p:cTn id="88" dur="500"/>
                                        <p:tgtEl>
                                          <p:spTgt spid="10">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10">
                                            <p:txEl>
                                              <p:pRg st="10" end="10"/>
                                            </p:txEl>
                                          </p:spTgt>
                                        </p:tgtEl>
                                        <p:attrNameLst>
                                          <p:attrName>style.visibility</p:attrName>
                                        </p:attrNameLst>
                                      </p:cBhvr>
                                      <p:to>
                                        <p:strVal val="visible"/>
                                      </p:to>
                                    </p:set>
                                    <p:animEffect transition="in" filter="barn(inVertical)">
                                      <p:cBhvr>
                                        <p:cTn id="93" dur="500"/>
                                        <p:tgtEl>
                                          <p:spTgt spid="10">
                                            <p:txEl>
                                              <p:pRg st="10" end="1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10">
                                            <p:txEl>
                                              <p:pRg st="12" end="12"/>
                                            </p:txEl>
                                          </p:spTgt>
                                        </p:tgtEl>
                                        <p:attrNameLst>
                                          <p:attrName>style.visibility</p:attrName>
                                        </p:attrNameLst>
                                      </p:cBhvr>
                                      <p:to>
                                        <p:strVal val="visible"/>
                                      </p:to>
                                    </p:set>
                                    <p:animEffect transition="in" filter="barn(inVertical)">
                                      <p:cBhvr>
                                        <p:cTn id="98" dur="500"/>
                                        <p:tgtEl>
                                          <p:spTgt spid="10">
                                            <p:txEl>
                                              <p:pRg st="12" end="1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10">
                                            <p:txEl>
                                              <p:pRg st="14" end="14"/>
                                            </p:txEl>
                                          </p:spTgt>
                                        </p:tgtEl>
                                        <p:attrNameLst>
                                          <p:attrName>style.visibility</p:attrName>
                                        </p:attrNameLst>
                                      </p:cBhvr>
                                      <p:to>
                                        <p:strVal val="visible"/>
                                      </p:to>
                                    </p:set>
                                    <p:animEffect transition="in" filter="barn(inVertical)">
                                      <p:cBhvr>
                                        <p:cTn id="103" dur="500"/>
                                        <p:tgtEl>
                                          <p:spTgt spid="10">
                                            <p:txEl>
                                              <p:pRg st="14" end="14"/>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10">
                                            <p:txEl>
                                              <p:pRg st="15" end="15"/>
                                            </p:txEl>
                                          </p:spTgt>
                                        </p:tgtEl>
                                        <p:attrNameLst>
                                          <p:attrName>style.visibility</p:attrName>
                                        </p:attrNameLst>
                                      </p:cBhvr>
                                      <p:to>
                                        <p:strVal val="visible"/>
                                      </p:to>
                                    </p:set>
                                    <p:animEffect transition="in" filter="barn(inVertical)">
                                      <p:cBhvr>
                                        <p:cTn id="108" dur="500"/>
                                        <p:tgtEl>
                                          <p:spTgt spid="10">
                                            <p:txEl>
                                              <p:pRg st="15" end="15"/>
                                            </p:txEl>
                                          </p:spTgt>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16"/>
                                        </p:tgtEl>
                                        <p:attrNameLst>
                                          <p:attrName>style.visibility</p:attrName>
                                        </p:attrNameLst>
                                      </p:cBhvr>
                                      <p:to>
                                        <p:strVal val="visible"/>
                                      </p:to>
                                    </p:set>
                                    <p:animEffect transition="in" filter="barn(inVertical)">
                                      <p:cBhvr>
                                        <p:cTn id="113" dur="500"/>
                                        <p:tgtEl>
                                          <p:spTgt spid="16"/>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19"/>
                                        </p:tgtEl>
                                        <p:attrNameLst>
                                          <p:attrName>style.visibility</p:attrName>
                                        </p:attrNameLst>
                                      </p:cBhvr>
                                      <p:to>
                                        <p:strVal val="visible"/>
                                      </p:to>
                                    </p:set>
                                    <p:animEffect transition="in" filter="barn(inVertical)">
                                      <p:cBhvr>
                                        <p:cTn id="118" dur="500"/>
                                        <p:tgtEl>
                                          <p:spTgt spid="19"/>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18"/>
                                        </p:tgtEl>
                                        <p:attrNameLst>
                                          <p:attrName>style.visibility</p:attrName>
                                        </p:attrNameLst>
                                      </p:cBhvr>
                                      <p:to>
                                        <p:strVal val="visible"/>
                                      </p:to>
                                    </p:set>
                                    <p:animEffect transition="in" filter="barn(inVertical)">
                                      <p:cBhvr>
                                        <p:cTn id="123" dur="500"/>
                                        <p:tgtEl>
                                          <p:spTgt spid="18"/>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21"/>
                                        </p:tgtEl>
                                        <p:attrNameLst>
                                          <p:attrName>style.visibility</p:attrName>
                                        </p:attrNameLst>
                                      </p:cBhvr>
                                      <p:to>
                                        <p:strVal val="visible"/>
                                      </p:to>
                                    </p:set>
                                    <p:animEffect transition="in" filter="barn(inVertical)">
                                      <p:cBhvr>
                                        <p:cTn id="1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4" grpId="0" animBg="1"/>
      <p:bldP spid="211975" grpId="0" animBg="1"/>
      <p:bldP spid="211976" grpId="0" animBg="1"/>
      <p:bldP spid="10" grpId="0" uiExpand="1" build="p"/>
      <p:bldP spid="11" grpId="0" uiExpand="1" animBg="1"/>
      <p:bldP spid="12" grpId="0" uiExpand="1" animBg="1"/>
      <p:bldP spid="13" grpId="0" uiExpand="1" animBg="1"/>
      <p:bldP spid="14" grpId="0" animBg="1"/>
      <p:bldP spid="15" grpId="0" animBg="1"/>
      <p:bldP spid="16" grpId="0" animBg="1"/>
      <p:bldP spid="19" grpId="0" animBg="1"/>
      <p:bldP spid="20" grpId="0" animBg="1"/>
      <p:bldP spid="17" grpId="0" uiExpand="1" animBg="1"/>
      <p:bldP spid="18"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457200" y="260350"/>
            <a:ext cx="8229600" cy="6264275"/>
          </a:xfrm>
        </p:spPr>
        <p:txBody>
          <a:bodyPr>
            <a:normAutofit lnSpcReduction="10000"/>
          </a:bodyPr>
          <a:lstStyle/>
          <a:p>
            <a:pPr marL="274320" indent="-274320" eaLnBrk="1" fontAlgn="auto" hangingPunct="1">
              <a:spcAft>
                <a:spcPts val="0"/>
              </a:spcAft>
              <a:buFont typeface="Wingdings"/>
              <a:buNone/>
              <a:defRPr/>
            </a:pPr>
            <a:r>
              <a:rPr lang="fa-IR" b="1" dirty="0">
                <a:solidFill>
                  <a:schemeClr val="tx2"/>
                </a:solidFill>
                <a:latin typeface="Tahoma" pitchFamily="34" charset="0"/>
                <a:ea typeface="Tahoma" pitchFamily="34" charset="0"/>
                <a:cs typeface="Tahoma" pitchFamily="34" charset="0"/>
              </a:rPr>
              <a:t>تراز چپ</a:t>
            </a:r>
            <a:endParaRPr lang="sv-SE" b="1" dirty="0">
              <a:solidFill>
                <a:schemeClr val="tx2"/>
              </a:solidFill>
              <a:latin typeface="Tahoma" pitchFamily="34" charset="0"/>
              <a:ea typeface="Tahoma" pitchFamily="34" charset="0"/>
              <a:cs typeface="Tahoma" pitchFamily="34" charset="0"/>
            </a:endParaRPr>
          </a:p>
          <a:p>
            <a:pPr marL="274320" indent="-274320" algn="ctr" eaLnBrk="1" fontAlgn="auto" hangingPunct="1">
              <a:spcAft>
                <a:spcPts val="0"/>
              </a:spcAft>
              <a:buFont typeface="Wingdings"/>
              <a:buNone/>
              <a:defRPr/>
            </a:pPr>
            <a:r>
              <a:rPr lang="fa-IR" sz="2100" b="1" dirty="0">
                <a:solidFill>
                  <a:schemeClr val="tx2"/>
                </a:solidFill>
                <a:latin typeface="Tahoma" pitchFamily="34" charset="0"/>
                <a:ea typeface="Tahoma" pitchFamily="34" charset="0"/>
                <a:cs typeface="Tahoma" pitchFamily="34" charset="0"/>
              </a:rPr>
              <a:t>محورمرکز</a:t>
            </a:r>
            <a:endParaRPr lang="ar-IQ" sz="2100" b="1" dirty="0">
              <a:solidFill>
                <a:schemeClr val="tx2"/>
              </a:solidFill>
              <a:latin typeface="Tahoma" pitchFamily="34" charset="0"/>
              <a:ea typeface="Tahoma" pitchFamily="34" charset="0"/>
              <a:cs typeface="Tahoma" pitchFamily="34" charset="0"/>
            </a:endParaRPr>
          </a:p>
          <a:p>
            <a:pPr marL="0" indent="0" algn="r">
              <a:buNone/>
              <a:defRPr/>
            </a:pPr>
            <a:r>
              <a:rPr lang="fa-IR" sz="2000" b="1" dirty="0">
                <a:solidFill>
                  <a:schemeClr val="tx2"/>
                </a:solidFill>
                <a:latin typeface="Tahoma" pitchFamily="34" charset="0"/>
                <a:ea typeface="Tahoma" pitchFamily="34" charset="0"/>
                <a:cs typeface="Tahoma" pitchFamily="34" charset="0"/>
              </a:rPr>
              <a:t>تراز در راست</a:t>
            </a:r>
            <a:endParaRPr lang="ar-IQ" sz="2000" b="1" dirty="0">
              <a:solidFill>
                <a:schemeClr val="tx2"/>
              </a:solidFill>
              <a:latin typeface="Tahoma" pitchFamily="34" charset="0"/>
              <a:ea typeface="Tahoma" pitchFamily="34" charset="0"/>
              <a:cs typeface="Tahoma" pitchFamily="34" charset="0"/>
            </a:endParaRPr>
          </a:p>
          <a:p>
            <a:pPr marL="0" indent="0" algn="r">
              <a:buNone/>
              <a:defRPr/>
            </a:pPr>
            <a:endParaRPr lang="ar-IQ" sz="1300" b="1" dirty="0">
              <a:solidFill>
                <a:schemeClr val="accent5">
                  <a:lumMod val="50000"/>
                </a:schemeClr>
              </a:solidFill>
              <a:latin typeface="Tahoma" pitchFamily="34" charset="0"/>
              <a:ea typeface="Tahoma" pitchFamily="34" charset="0"/>
              <a:cs typeface="Tahoma" pitchFamily="34" charset="0"/>
            </a:endParaRPr>
          </a:p>
          <a:p>
            <a:pPr marL="0" indent="0" algn="r">
              <a:buNone/>
              <a:defRPr/>
            </a:pPr>
            <a:r>
              <a:rPr lang="fa-IR" sz="1300" b="1" dirty="0">
                <a:solidFill>
                  <a:schemeClr val="tx2"/>
                </a:solidFill>
                <a:latin typeface="Tahoma" pitchFamily="34" charset="0"/>
                <a:ea typeface="Tahoma" pitchFamily="34" charset="0"/>
                <a:cs typeface="Tahoma" pitchFamily="34" charset="0"/>
              </a:rPr>
              <a:t>گلوله ای لیست-  </a:t>
            </a:r>
            <a:r>
              <a:rPr lang="fa-IR" sz="1400" dirty="0">
                <a:latin typeface="Tahoma" pitchFamily="34" charset="0"/>
                <a:ea typeface="Tahoma" pitchFamily="34" charset="0"/>
                <a:cs typeface="Tahoma" pitchFamily="34" charset="0"/>
              </a:rPr>
              <a:t>برای نوشتن لیست گلوله ای</a:t>
            </a:r>
            <a:r>
              <a:rPr lang="fa-IR" sz="1300" b="1" dirty="0">
                <a:solidFill>
                  <a:schemeClr val="tx2"/>
                </a:solidFill>
                <a:latin typeface="Tahoma" pitchFamily="34" charset="0"/>
                <a:ea typeface="Tahoma" pitchFamily="34" charset="0"/>
                <a:cs typeface="Tahoma" pitchFamily="34" charset="0"/>
              </a:rPr>
              <a:t>:</a:t>
            </a:r>
            <a:endParaRPr lang="sv-SE" sz="1300" dirty="0">
              <a:latin typeface="Tahoma" pitchFamily="34" charset="0"/>
              <a:ea typeface="Tahoma" pitchFamily="34" charset="0"/>
              <a:cs typeface="Tahoma" pitchFamily="34" charset="0"/>
            </a:endParaRPr>
          </a:p>
          <a:p>
            <a:pPr marL="0" indent="0" algn="r">
              <a:buNone/>
              <a:defRPr/>
            </a:pPr>
            <a:r>
              <a:rPr lang="fa-IR" sz="1300" dirty="0">
                <a:latin typeface="Tahoma" pitchFamily="34" charset="0"/>
                <a:ea typeface="Tahoma" pitchFamily="34" charset="0"/>
                <a:cs typeface="Tahoma" pitchFamily="34" charset="0"/>
              </a:rPr>
              <a:t>اولین مورد را تایپ کنید و سپس لیست گلوله ای شده در نوار ابزار کلیک کنید. با ورود هر کلید یک خط جدید با گلوله شروع می شود. برای پایان دادن به لیست دوباره در لیست نقطه در نوار ابزار را فشار دهید.</a:t>
            </a:r>
            <a:endParaRPr lang="sv-SE" sz="1300" dirty="0">
              <a:latin typeface="Tahoma" pitchFamily="34" charset="0"/>
              <a:ea typeface="Tahoma" pitchFamily="34" charset="0"/>
              <a:cs typeface="Tahoma" pitchFamily="34" charset="0"/>
            </a:endParaRPr>
          </a:p>
          <a:p>
            <a:pPr marL="0" indent="0" algn="r" eaLnBrk="1" fontAlgn="auto" hangingPunct="1">
              <a:spcAft>
                <a:spcPts val="0"/>
              </a:spcAft>
              <a:buNone/>
              <a:defRPr/>
            </a:pPr>
            <a:endParaRPr lang="fa-IR" sz="1300" dirty="0">
              <a:latin typeface="Tahoma" pitchFamily="34" charset="0"/>
              <a:ea typeface="Tahoma" pitchFamily="34" charset="0"/>
              <a:cs typeface="Tahoma" pitchFamily="34" charset="0"/>
            </a:endParaRPr>
          </a:p>
          <a:p>
            <a:pPr marL="0" indent="0" algn="r">
              <a:buNone/>
              <a:defRPr/>
            </a:pPr>
            <a:r>
              <a:rPr lang="fa-IR" sz="1300" dirty="0">
                <a:latin typeface="Tahoma" pitchFamily="34" charset="0"/>
                <a:ea typeface="Tahoma" pitchFamily="34" charset="0"/>
                <a:cs typeface="Tahoma" pitchFamily="34" charset="0"/>
              </a:rPr>
              <a:t>اولین نکته</a:t>
            </a:r>
          </a:p>
          <a:p>
            <a:pPr marL="0" indent="0" algn="r" eaLnBrk="1" fontAlgn="auto" hangingPunct="1">
              <a:spcAft>
                <a:spcPts val="0"/>
              </a:spcAft>
              <a:buNone/>
              <a:defRPr/>
            </a:pPr>
            <a:r>
              <a:rPr lang="fa-IR" sz="1300" dirty="0">
                <a:latin typeface="Tahoma" pitchFamily="34" charset="0"/>
                <a:ea typeface="Tahoma" pitchFamily="34" charset="0"/>
                <a:cs typeface="Tahoma" pitchFamily="34" charset="0"/>
              </a:rPr>
              <a:t>. نقطه دوم</a:t>
            </a:r>
          </a:p>
          <a:p>
            <a:pPr marL="0" indent="0" algn="r" eaLnBrk="1" fontAlgn="auto" hangingPunct="1">
              <a:spcAft>
                <a:spcPts val="0"/>
              </a:spcAft>
              <a:buNone/>
              <a:defRPr/>
            </a:pPr>
            <a:r>
              <a:rPr lang="fa-IR" sz="1300" dirty="0">
                <a:latin typeface="Tahoma" pitchFamily="34" charset="0"/>
                <a:ea typeface="Tahoma" pitchFamily="34" charset="0"/>
                <a:cs typeface="Tahoma" pitchFamily="34" charset="0"/>
              </a:rPr>
              <a:t>. نکته ی سوم.</a:t>
            </a:r>
          </a:p>
          <a:p>
            <a:pPr marL="0" indent="0" algn="r">
              <a:buNone/>
              <a:defRPr/>
            </a:pPr>
            <a:endParaRPr lang="fa-IR" sz="1300" b="1" dirty="0">
              <a:latin typeface="Tahoma" pitchFamily="34" charset="0"/>
              <a:ea typeface="Tahoma" pitchFamily="34" charset="0"/>
              <a:cs typeface="Tahoma" pitchFamily="34" charset="0"/>
            </a:endParaRPr>
          </a:p>
          <a:p>
            <a:pPr marL="0" indent="0" algn="r">
              <a:buNone/>
              <a:defRPr/>
            </a:pPr>
            <a:r>
              <a:rPr lang="fa-IR" sz="1300" b="1" dirty="0">
                <a:solidFill>
                  <a:srgbClr val="0070C0"/>
                </a:solidFill>
                <a:latin typeface="Tahoma" pitchFamily="34" charset="0"/>
                <a:ea typeface="Tahoma" pitchFamily="34" charset="0"/>
                <a:cs typeface="Tahoma" pitchFamily="34" charset="0"/>
              </a:rPr>
              <a:t>لیست شماره  ای </a:t>
            </a:r>
            <a:r>
              <a:rPr lang="fa-IR" sz="1300" b="1" dirty="0">
                <a:latin typeface="Tahoma" pitchFamily="34" charset="0"/>
                <a:ea typeface="Tahoma" pitchFamily="34" charset="0"/>
                <a:cs typeface="Tahoma" pitchFamily="34" charset="0"/>
              </a:rPr>
              <a:t>-</a:t>
            </a:r>
            <a:r>
              <a:rPr lang="fa-IR" sz="1300" dirty="0">
                <a:latin typeface="Tahoma" pitchFamily="34" charset="0"/>
                <a:ea typeface="Tahoma" pitchFamily="34" charset="0"/>
                <a:cs typeface="Tahoma" pitchFamily="34" charset="0"/>
              </a:rPr>
              <a:t>به نوشتن یک لیست شماره گذاری شده: </a:t>
            </a:r>
          </a:p>
          <a:p>
            <a:pPr marL="0" indent="0" algn="r">
              <a:buNone/>
              <a:defRPr/>
            </a:pPr>
            <a:endParaRPr lang="fa-IR" sz="1300" b="1" dirty="0">
              <a:latin typeface="Tahoma" pitchFamily="34" charset="0"/>
              <a:ea typeface="Tahoma" pitchFamily="34" charset="0"/>
              <a:cs typeface="Tahoma" pitchFamily="34" charset="0"/>
            </a:endParaRPr>
          </a:p>
          <a:p>
            <a:pPr marL="0" indent="0" algn="r">
              <a:buNone/>
              <a:defRPr/>
            </a:pPr>
            <a:endParaRPr lang="fa-IR" sz="1300" b="1" dirty="0">
              <a:latin typeface="Tahoma" pitchFamily="34" charset="0"/>
              <a:ea typeface="Tahoma" pitchFamily="34" charset="0"/>
              <a:cs typeface="Tahoma" pitchFamily="34" charset="0"/>
            </a:endParaRPr>
          </a:p>
          <a:p>
            <a:pPr marL="0" indent="0" algn="r">
              <a:buNone/>
              <a:defRPr/>
            </a:pPr>
            <a:r>
              <a:rPr lang="fa-IR" sz="1300" dirty="0">
                <a:latin typeface="Tahoma" pitchFamily="34" charset="0"/>
                <a:ea typeface="Tahoma" pitchFamily="34" charset="0"/>
                <a:cs typeface="Tahoma" pitchFamily="34" charset="0"/>
              </a:rPr>
              <a:t>برای نوشتن لیست شماره گذاری شده است. اولین مورد را تایپ کنید و سپس دکمه لیست </a:t>
            </a:r>
            <a:r>
              <a:rPr lang="fa-IR" sz="1300" b="1" dirty="0">
                <a:latin typeface="Tahoma" pitchFamily="34" charset="0"/>
                <a:ea typeface="Tahoma" pitchFamily="34" charset="0"/>
                <a:cs typeface="Tahoma" pitchFamily="34" charset="0"/>
              </a:rPr>
              <a:t>شماره گذاری شده </a:t>
            </a:r>
            <a:r>
              <a:rPr lang="fa-IR" sz="1300" dirty="0">
                <a:latin typeface="Tahoma" pitchFamily="34" charset="0"/>
                <a:ea typeface="Tahoma" pitchFamily="34" charset="0"/>
                <a:cs typeface="Tahoma" pitchFamily="34" charset="0"/>
              </a:rPr>
              <a:t>را در نوار ابزاررا کلیک می کنید. با </a:t>
            </a:r>
            <a:r>
              <a:rPr lang="fa-IR" sz="1300" b="1" dirty="0">
                <a:latin typeface="Tahoma" pitchFamily="34" charset="0"/>
                <a:ea typeface="Tahoma" pitchFamily="34" charset="0"/>
                <a:cs typeface="Tahoma" pitchFamily="34" charset="0"/>
              </a:rPr>
              <a:t>ورود</a:t>
            </a:r>
            <a:r>
              <a:rPr lang="fa-IR" sz="1300" dirty="0">
                <a:latin typeface="Tahoma" pitchFamily="34" charset="0"/>
                <a:ea typeface="Tahoma" pitchFamily="34" charset="0"/>
                <a:cs typeface="Tahoma" pitchFamily="34" charset="0"/>
              </a:rPr>
              <a:t> هر کلید یک خط جدید با عدد شروع می شود. برای پایان دادن به لیست دوباره بر روی دکمه </a:t>
            </a:r>
          </a:p>
          <a:p>
            <a:pPr marL="0" indent="0" algn="r" eaLnBrk="1" fontAlgn="auto" hangingPunct="1">
              <a:spcAft>
                <a:spcPts val="0"/>
              </a:spcAft>
              <a:buNone/>
              <a:defRPr/>
            </a:pPr>
            <a:r>
              <a:rPr lang="fa-IR" sz="1300" b="1" dirty="0">
                <a:latin typeface="Tahoma" pitchFamily="34" charset="0"/>
                <a:ea typeface="Tahoma" pitchFamily="34" charset="0"/>
                <a:cs typeface="Tahoma" pitchFamily="34" charset="0"/>
              </a:rPr>
              <a:t>لیست شماره گذاری شده </a:t>
            </a:r>
            <a:r>
              <a:rPr lang="fa-IR" sz="1300" dirty="0">
                <a:latin typeface="Tahoma" pitchFamily="34" charset="0"/>
                <a:ea typeface="Tahoma" pitchFamily="34" charset="0"/>
                <a:cs typeface="Tahoma" pitchFamily="34" charset="0"/>
              </a:rPr>
              <a:t>در نوار ابزار را فشار دهید.</a:t>
            </a:r>
          </a:p>
          <a:p>
            <a:pPr algn="r" eaLnBrk="1" fontAlgn="auto" hangingPunct="1">
              <a:spcAft>
                <a:spcPts val="0"/>
              </a:spcAft>
              <a:buFont typeface="+mj-lt"/>
              <a:buAutoNum type="arabicPeriod"/>
              <a:defRPr/>
            </a:pPr>
            <a:r>
              <a:rPr lang="fa-IR" sz="1300" dirty="0">
                <a:latin typeface="Tahoma" pitchFamily="34" charset="0"/>
                <a:ea typeface="Tahoma" pitchFamily="34" charset="0"/>
                <a:cs typeface="Tahoma" pitchFamily="34" charset="0"/>
              </a:rPr>
              <a:t>رقم اول.</a:t>
            </a:r>
          </a:p>
          <a:p>
            <a:pPr algn="r" eaLnBrk="1" fontAlgn="auto" hangingPunct="1">
              <a:spcAft>
                <a:spcPts val="0"/>
              </a:spcAft>
              <a:buFont typeface="+mj-lt"/>
              <a:buAutoNum type="arabicPeriod"/>
              <a:defRPr/>
            </a:pPr>
            <a:endParaRPr lang="fa-IR" sz="1300" dirty="0">
              <a:latin typeface="Tahoma" pitchFamily="34" charset="0"/>
              <a:ea typeface="Tahoma" pitchFamily="34" charset="0"/>
              <a:cs typeface="Tahoma" pitchFamily="34" charset="0"/>
            </a:endParaRPr>
          </a:p>
          <a:p>
            <a:pPr algn="r" eaLnBrk="1" fontAlgn="auto" hangingPunct="1">
              <a:spcAft>
                <a:spcPts val="0"/>
              </a:spcAft>
              <a:buFont typeface="+mj-lt"/>
              <a:buAutoNum type="arabicPeriod"/>
              <a:defRPr/>
            </a:pPr>
            <a:r>
              <a:rPr lang="fa-IR" sz="1300" dirty="0">
                <a:latin typeface="Tahoma" pitchFamily="34" charset="0"/>
                <a:ea typeface="Tahoma" pitchFamily="34" charset="0"/>
                <a:cs typeface="Tahoma" pitchFamily="34" charset="0"/>
              </a:rPr>
              <a:t> شماره دوم.</a:t>
            </a:r>
          </a:p>
          <a:p>
            <a:pPr algn="r" eaLnBrk="1" fontAlgn="auto" hangingPunct="1">
              <a:spcAft>
                <a:spcPts val="0"/>
              </a:spcAft>
              <a:buFont typeface="+mj-lt"/>
              <a:buAutoNum type="arabicPeriod"/>
              <a:defRPr/>
            </a:pPr>
            <a:r>
              <a:rPr lang="fa-IR" sz="1300" dirty="0">
                <a:latin typeface="Tahoma" pitchFamily="34" charset="0"/>
                <a:ea typeface="Tahoma" pitchFamily="34" charset="0"/>
                <a:cs typeface="Tahoma" pitchFamily="34" charset="0"/>
              </a:rPr>
              <a:t> رقم سوم</a:t>
            </a:r>
            <a:r>
              <a:rPr lang="fa-IR" dirty="0">
                <a:latin typeface="Tahoma" pitchFamily="34" charset="0"/>
                <a:ea typeface="Tahoma" pitchFamily="34" charset="0"/>
                <a:cs typeface="Tahoma" pitchFamily="34" charset="0"/>
              </a:rPr>
              <a:t>.</a:t>
            </a:r>
            <a:endParaRPr lang="sv-SE"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85104103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5604</TotalTime>
  <Words>2080</Words>
  <Application>Microsoft Office PowerPoint</Application>
  <PresentationFormat>Bildspel på skärmen (4:3)</PresentationFormat>
  <Paragraphs>286</Paragraphs>
  <Slides>18</Slides>
  <Notes>2</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18</vt:i4>
      </vt:variant>
    </vt:vector>
  </HeadingPairs>
  <TitlesOfParts>
    <vt:vector size="30" baseType="lpstr">
      <vt:lpstr>Adobe Garamond Pro</vt:lpstr>
      <vt:lpstr>Arial</vt:lpstr>
      <vt:lpstr>Arial Black</vt:lpstr>
      <vt:lpstr>Blackadder ITC</vt:lpstr>
      <vt:lpstr>Calibri</vt:lpstr>
      <vt:lpstr>Curlz MT</vt:lpstr>
      <vt:lpstr>Engravers MT</vt:lpstr>
      <vt:lpstr>Mistral</vt:lpstr>
      <vt:lpstr>Tahoma</vt:lpstr>
      <vt:lpstr>Times New Roman</vt:lpstr>
      <vt:lpstr>Wingdings</vt:lpstr>
      <vt:lpstr>Office-tema</vt:lpstr>
      <vt:lpstr>پردازش کلمه</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وارد کردن تصاویر (Infoga bilder)</vt:lpstr>
      <vt:lpstr>وارد کردن اشکال یا وردآرت در سند (Inserting shapes or WordArt in documents)</vt:lpstr>
      <vt:lpstr>افزودن شماره صفحه</vt:lpstr>
      <vt:lpstr>مرزها (Borders)</vt:lpstr>
      <vt:lpstr>حاشیه ها و تنظیمات صفحه (Marginaler och utskriftsformat)  </vt:lpstr>
      <vt:lpstr>ذخیره((Spara</vt:lpstr>
      <vt:lpstr> پیش نمایش و چاپ (Förhandsgranska och skriv 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Ditt användarnamn</dc:creator>
  <cp:lastModifiedBy>Eklund Lars T</cp:lastModifiedBy>
  <cp:revision>470</cp:revision>
  <dcterms:created xsi:type="dcterms:W3CDTF">2011-12-03T22:44:40Z</dcterms:created>
  <dcterms:modified xsi:type="dcterms:W3CDTF">2023-01-10T08:54:45Z</dcterms:modified>
</cp:coreProperties>
</file>