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20"/>
  </p:notesMasterIdLst>
  <p:sldIdLst>
    <p:sldId id="256" r:id="rId2"/>
    <p:sldId id="274" r:id="rId3"/>
    <p:sldId id="257" r:id="rId4"/>
    <p:sldId id="258" r:id="rId5"/>
    <p:sldId id="259" r:id="rId6"/>
    <p:sldId id="266" r:id="rId7"/>
    <p:sldId id="260" r:id="rId8"/>
    <p:sldId id="261" r:id="rId9"/>
    <p:sldId id="265" r:id="rId10"/>
    <p:sldId id="262" r:id="rId11"/>
    <p:sldId id="263" r:id="rId12"/>
    <p:sldId id="280" r:id="rId13"/>
    <p:sldId id="276" r:id="rId14"/>
    <p:sldId id="277" r:id="rId15"/>
    <p:sldId id="278" r:id="rId16"/>
    <p:sldId id="279" r:id="rId17"/>
    <p:sldId id="281" r:id="rId18"/>
    <p:sldId id="282" r:id="rId19"/>
  </p:sldIdLst>
  <p:sldSz cx="9144000" cy="6858000" type="screen4x3"/>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99" autoAdjust="0"/>
    <p:restoredTop sz="99762" autoAdjust="0"/>
  </p:normalViewPr>
  <p:slideViewPr>
    <p:cSldViewPr>
      <p:cViewPr varScale="1">
        <p:scale>
          <a:sx n="97" d="100"/>
          <a:sy n="97" d="100"/>
        </p:scale>
        <p:origin x="582" y="72"/>
      </p:cViewPr>
      <p:guideLst>
        <p:guide orient="horz" pos="2160"/>
        <p:guide pos="2880"/>
      </p:guideLst>
    </p:cSldViewPr>
  </p:slideViewPr>
  <p:outlineViewPr>
    <p:cViewPr>
      <p:scale>
        <a:sx n="33" d="100"/>
        <a:sy n="33" d="100"/>
      </p:scale>
      <p:origin x="0" y="1365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81CB2A05-C61D-4A3D-9813-A1057EDF9EC7}" type="datetimeFigureOut">
              <a:rPr lang="sv-SE"/>
              <a:pPr>
                <a:defRPr/>
              </a:pPr>
              <a:t>2023-01-10</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v-SE" noProof="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A714F63A-F90A-4F00-8643-25B10D8DC566}" type="slidenum">
              <a:rPr lang="sv-SE"/>
              <a:pPr>
                <a:defRPr/>
              </a:pPr>
              <a:t>‹#›</a:t>
            </a:fld>
            <a:endParaRPr lang="sv-SE"/>
          </a:p>
        </p:txBody>
      </p:sp>
    </p:spTree>
    <p:extLst>
      <p:ext uri="{BB962C8B-B14F-4D97-AF65-F5344CB8AC3E}">
        <p14:creationId xmlns:p14="http://schemas.microsoft.com/office/powerpoint/2010/main" val="2191665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24578"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sv-SE"/>
          </a:p>
        </p:txBody>
      </p:sp>
      <p:sp>
        <p:nvSpPr>
          <p:cNvPr id="24579"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BFFFC5E-0D8C-4519-8F28-50D399E38703}" type="slidenum">
              <a:rPr lang="sv-SE" smtClean="0"/>
              <a:pPr/>
              <a:t>8</a:t>
            </a:fld>
            <a:endParaRPr lang="sv-S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r>
              <a:rPr lang="ar-IQ"/>
              <a:t>’ش</a:t>
            </a:r>
            <a:endParaRPr lang="sv-SE"/>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BBF522-30B6-4E34-8089-9A0286ED2137}" type="slidenum">
              <a:rPr lang="sv-SE" smtClean="0"/>
              <a:pPr/>
              <a:t>16</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pPr>
              <a:defRPr/>
            </a:pPr>
            <a:fld id="{4F733EC4-33ED-42C6-85D4-6176F5BA60BB}"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4A2C6587-4800-4C25-B8AC-65E8D1829854}" type="slidenum">
              <a:rPr lang="sv-SE" smtClean="0"/>
              <a:pPr>
                <a:defRPr/>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pPr>
              <a:defRPr/>
            </a:pPr>
            <a:fld id="{506FF349-4DB3-4BC3-B73D-532FA9C086DD}"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5093192B-B0B9-42AB-9B02-7D371B03BC5A}" type="slidenum">
              <a:rPr lang="sv-SE" smtClean="0"/>
              <a:pPr>
                <a:defRPr/>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pPr>
              <a:defRPr/>
            </a:pPr>
            <a:fld id="{007761AC-8EB6-453D-B913-DB42631EAA24}"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CFD6E0A8-FD73-4358-B3BA-E1EBBA6E24F9}" type="slidenum">
              <a:rPr lang="sv-SE" smtClean="0"/>
              <a:pPr>
                <a:defRPr/>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Rubrik och innehåll över 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7813"/>
            <a:ext cx="8229600" cy="1139825"/>
          </a:xfrm>
        </p:spPr>
        <p:txBody>
          <a:bodyPr/>
          <a:lstStyle/>
          <a:p>
            <a:r>
              <a:rPr lang="sv-SE"/>
              <a:t>Klicka här för att ändra format</a:t>
            </a:r>
          </a:p>
        </p:txBody>
      </p:sp>
      <p:sp>
        <p:nvSpPr>
          <p:cNvPr id="3" name="Platshållare för innehåll 2"/>
          <p:cNvSpPr>
            <a:spLocks noGrp="1"/>
          </p:cNvSpPr>
          <p:nvPr>
            <p:ph sz="half" idx="1"/>
          </p:nvPr>
        </p:nvSpPr>
        <p:spPr>
          <a:xfrm>
            <a:off x="457200" y="1600200"/>
            <a:ext cx="8229600" cy="21859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3938588"/>
            <a:ext cx="8229600" cy="21875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a:xfrm>
            <a:off x="457200" y="6245225"/>
            <a:ext cx="2133600" cy="476250"/>
          </a:xfrm>
        </p:spPr>
        <p:txBody>
          <a:bodyPr/>
          <a:lstStyle>
            <a:lvl1pPr>
              <a:defRPr/>
            </a:lvl1pPr>
          </a:lstStyle>
          <a:p>
            <a:pPr>
              <a:defRPr/>
            </a:pPr>
            <a:endParaRPr lang="sv-SE"/>
          </a:p>
        </p:txBody>
      </p:sp>
      <p:sp>
        <p:nvSpPr>
          <p:cNvPr id="6" name="Platshållare för sidfot 5"/>
          <p:cNvSpPr>
            <a:spLocks noGrp="1"/>
          </p:cNvSpPr>
          <p:nvPr>
            <p:ph type="ftr" sz="quarter" idx="11"/>
          </p:nvPr>
        </p:nvSpPr>
        <p:spPr>
          <a:xfrm>
            <a:off x="3124200" y="6245225"/>
            <a:ext cx="2895600" cy="476250"/>
          </a:xfrm>
        </p:spPr>
        <p:txBody>
          <a:bodyPr/>
          <a:lstStyle>
            <a:lvl1pPr>
              <a:defRPr/>
            </a:lvl1pPr>
          </a:lstStyle>
          <a:p>
            <a:pPr>
              <a:defRPr/>
            </a:pPr>
            <a:endParaRPr lang="sv-SE"/>
          </a:p>
        </p:txBody>
      </p:sp>
      <p:sp>
        <p:nvSpPr>
          <p:cNvPr id="7" name="Platshållare för bildnummer 6"/>
          <p:cNvSpPr>
            <a:spLocks noGrp="1"/>
          </p:cNvSpPr>
          <p:nvPr>
            <p:ph type="sldNum" sz="quarter" idx="12"/>
          </p:nvPr>
        </p:nvSpPr>
        <p:spPr>
          <a:xfrm>
            <a:off x="6553200" y="6245225"/>
            <a:ext cx="2133600" cy="476250"/>
          </a:xfrm>
        </p:spPr>
        <p:txBody>
          <a:bodyPr/>
          <a:lstStyle>
            <a:lvl1pPr>
              <a:defRPr/>
            </a:lvl1pPr>
          </a:lstStyle>
          <a:p>
            <a:pPr>
              <a:defRPr/>
            </a:pPr>
            <a:fld id="{98A3D766-412C-4901-B9E6-A8B651EC1B16}" type="slidenum">
              <a:rPr lang="sv-SE"/>
              <a:pPr>
                <a:defRPr/>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pPr>
              <a:defRPr/>
            </a:pPr>
            <a:fld id="{C52B4F75-D228-47AB-910A-985D4EEEB207}"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D12E9EBB-23D4-4FAD-9D75-ECA0C2049F17}" type="slidenum">
              <a:rPr lang="sv-SE" smtClean="0"/>
              <a:pPr>
                <a:defRPr/>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pPr>
              <a:defRPr/>
            </a:pPr>
            <a:fld id="{952E4A7F-12FF-460E-A682-DB710C935F9F}"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8D6C536A-6174-4D6E-A955-A8C9011C4EB1}" type="slidenum">
              <a:rPr lang="sv-SE" smtClean="0"/>
              <a:pPr>
                <a:defRPr/>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pPr>
              <a:defRPr/>
            </a:pPr>
            <a:fld id="{1646ED74-6EA8-4B9F-BB65-ACEEEECD2E16}" type="datetimeFigureOut">
              <a:rPr lang="sv-SE" smtClean="0"/>
              <a:pPr>
                <a:defRPr/>
              </a:pPr>
              <a:t>2023-01-10</a:t>
            </a:fld>
            <a:endParaRPr lang="sv-SE"/>
          </a:p>
        </p:txBody>
      </p:sp>
      <p:sp>
        <p:nvSpPr>
          <p:cNvPr id="6" name="Platshållare för sidfot 5"/>
          <p:cNvSpPr>
            <a:spLocks noGrp="1"/>
          </p:cNvSpPr>
          <p:nvPr>
            <p:ph type="ftr" sz="quarter" idx="11"/>
          </p:nvPr>
        </p:nvSpPr>
        <p:spPr/>
        <p:txBody>
          <a:bodyPr/>
          <a:lstStyle/>
          <a:p>
            <a:pPr>
              <a:defRPr/>
            </a:pPr>
            <a:endParaRPr lang="sv-SE"/>
          </a:p>
        </p:txBody>
      </p:sp>
      <p:sp>
        <p:nvSpPr>
          <p:cNvPr id="7" name="Platshållare för bildnummer 6"/>
          <p:cNvSpPr>
            <a:spLocks noGrp="1"/>
          </p:cNvSpPr>
          <p:nvPr>
            <p:ph type="sldNum" sz="quarter" idx="12"/>
          </p:nvPr>
        </p:nvSpPr>
        <p:spPr/>
        <p:txBody>
          <a:bodyPr/>
          <a:lstStyle/>
          <a:p>
            <a:pPr>
              <a:defRPr/>
            </a:pPr>
            <a:fld id="{985EDE5A-4164-4FB2-A39A-2CBDCB145A9A}" type="slidenum">
              <a:rPr lang="sv-SE" smtClean="0"/>
              <a:pPr>
                <a:defRPr/>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pPr>
              <a:defRPr/>
            </a:pPr>
            <a:fld id="{128D42DC-C5BE-43AC-A22E-CAA7012EBC3F}" type="datetimeFigureOut">
              <a:rPr lang="sv-SE" smtClean="0"/>
              <a:pPr>
                <a:defRPr/>
              </a:pPr>
              <a:t>2023-01-10</a:t>
            </a:fld>
            <a:endParaRPr lang="sv-SE"/>
          </a:p>
        </p:txBody>
      </p:sp>
      <p:sp>
        <p:nvSpPr>
          <p:cNvPr id="8" name="Platshållare för sidfot 7"/>
          <p:cNvSpPr>
            <a:spLocks noGrp="1"/>
          </p:cNvSpPr>
          <p:nvPr>
            <p:ph type="ftr" sz="quarter" idx="11"/>
          </p:nvPr>
        </p:nvSpPr>
        <p:spPr/>
        <p:txBody>
          <a:bodyPr/>
          <a:lstStyle/>
          <a:p>
            <a:pPr>
              <a:defRPr/>
            </a:pPr>
            <a:endParaRPr lang="sv-SE"/>
          </a:p>
        </p:txBody>
      </p:sp>
      <p:sp>
        <p:nvSpPr>
          <p:cNvPr id="9" name="Platshållare för bildnummer 8"/>
          <p:cNvSpPr>
            <a:spLocks noGrp="1"/>
          </p:cNvSpPr>
          <p:nvPr>
            <p:ph type="sldNum" sz="quarter" idx="12"/>
          </p:nvPr>
        </p:nvSpPr>
        <p:spPr/>
        <p:txBody>
          <a:bodyPr/>
          <a:lstStyle/>
          <a:p>
            <a:pPr>
              <a:defRPr/>
            </a:pPr>
            <a:fld id="{40AF6106-D4B4-4766-80D0-739D68EF5892}" type="slidenum">
              <a:rPr lang="sv-SE" smtClean="0"/>
              <a:pPr>
                <a:defRPr/>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pPr>
              <a:defRPr/>
            </a:pPr>
            <a:fld id="{638C205E-692A-47B4-BCE2-592A3D1E4EE4}" type="datetimeFigureOut">
              <a:rPr lang="sv-SE" smtClean="0"/>
              <a:pPr>
                <a:defRPr/>
              </a:pPr>
              <a:t>2023-01-10</a:t>
            </a:fld>
            <a:endParaRPr lang="sv-SE"/>
          </a:p>
        </p:txBody>
      </p:sp>
      <p:sp>
        <p:nvSpPr>
          <p:cNvPr id="4" name="Platshållare för sidfot 3"/>
          <p:cNvSpPr>
            <a:spLocks noGrp="1"/>
          </p:cNvSpPr>
          <p:nvPr>
            <p:ph type="ftr" sz="quarter" idx="11"/>
          </p:nvPr>
        </p:nvSpPr>
        <p:spPr/>
        <p:txBody>
          <a:bodyPr/>
          <a:lstStyle/>
          <a:p>
            <a:pPr>
              <a:defRPr/>
            </a:pPr>
            <a:endParaRPr lang="sv-SE"/>
          </a:p>
        </p:txBody>
      </p:sp>
      <p:sp>
        <p:nvSpPr>
          <p:cNvPr id="5" name="Platshållare för bildnummer 4"/>
          <p:cNvSpPr>
            <a:spLocks noGrp="1"/>
          </p:cNvSpPr>
          <p:nvPr>
            <p:ph type="sldNum" sz="quarter" idx="12"/>
          </p:nvPr>
        </p:nvSpPr>
        <p:spPr/>
        <p:txBody>
          <a:bodyPr/>
          <a:lstStyle/>
          <a:p>
            <a:pPr>
              <a:defRPr/>
            </a:pPr>
            <a:fld id="{631C5FDA-7D4E-45A7-BFFF-A9A618F22F87}" type="slidenum">
              <a:rPr lang="sv-SE" smtClean="0"/>
              <a:pPr>
                <a:defRPr/>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pPr>
              <a:defRPr/>
            </a:pPr>
            <a:fld id="{DC6A2DA8-E00D-4128-BC5E-111719CFCED0}" type="datetimeFigureOut">
              <a:rPr lang="sv-SE" smtClean="0"/>
              <a:pPr>
                <a:defRPr/>
              </a:pPr>
              <a:t>2023-01-10</a:t>
            </a:fld>
            <a:endParaRPr lang="sv-SE"/>
          </a:p>
        </p:txBody>
      </p:sp>
      <p:sp>
        <p:nvSpPr>
          <p:cNvPr id="3" name="Platshållare för sidfot 2"/>
          <p:cNvSpPr>
            <a:spLocks noGrp="1"/>
          </p:cNvSpPr>
          <p:nvPr>
            <p:ph type="ftr" sz="quarter" idx="11"/>
          </p:nvPr>
        </p:nvSpPr>
        <p:spPr/>
        <p:txBody>
          <a:bodyPr/>
          <a:lstStyle/>
          <a:p>
            <a:pPr>
              <a:defRPr/>
            </a:pPr>
            <a:endParaRPr lang="sv-SE"/>
          </a:p>
        </p:txBody>
      </p:sp>
      <p:sp>
        <p:nvSpPr>
          <p:cNvPr id="4" name="Platshållare för bildnummer 3"/>
          <p:cNvSpPr>
            <a:spLocks noGrp="1"/>
          </p:cNvSpPr>
          <p:nvPr>
            <p:ph type="sldNum" sz="quarter" idx="12"/>
          </p:nvPr>
        </p:nvSpPr>
        <p:spPr/>
        <p:txBody>
          <a:bodyPr/>
          <a:lstStyle/>
          <a:p>
            <a:pPr>
              <a:defRPr/>
            </a:pPr>
            <a:fld id="{B2C88516-7AA8-4E70-BBBF-5AFF9C7B6036}" type="slidenum">
              <a:rPr lang="sv-SE" smtClean="0"/>
              <a:pPr>
                <a:defRPr/>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pPr>
              <a:defRPr/>
            </a:pPr>
            <a:fld id="{EE8922EC-B72B-42DE-B5B6-E6F2A564B85A}" type="datetimeFigureOut">
              <a:rPr lang="sv-SE" smtClean="0"/>
              <a:pPr>
                <a:defRPr/>
              </a:pPr>
              <a:t>2023-01-10</a:t>
            </a:fld>
            <a:endParaRPr lang="sv-SE"/>
          </a:p>
        </p:txBody>
      </p:sp>
      <p:sp>
        <p:nvSpPr>
          <p:cNvPr id="6" name="Platshållare för sidfot 5"/>
          <p:cNvSpPr>
            <a:spLocks noGrp="1"/>
          </p:cNvSpPr>
          <p:nvPr>
            <p:ph type="ftr" sz="quarter" idx="11"/>
          </p:nvPr>
        </p:nvSpPr>
        <p:spPr/>
        <p:txBody>
          <a:bodyPr/>
          <a:lstStyle/>
          <a:p>
            <a:pPr>
              <a:defRPr/>
            </a:pPr>
            <a:endParaRPr lang="sv-SE"/>
          </a:p>
        </p:txBody>
      </p:sp>
      <p:sp>
        <p:nvSpPr>
          <p:cNvPr id="7" name="Platshållare för bildnummer 6"/>
          <p:cNvSpPr>
            <a:spLocks noGrp="1"/>
          </p:cNvSpPr>
          <p:nvPr>
            <p:ph type="sldNum" sz="quarter" idx="12"/>
          </p:nvPr>
        </p:nvSpPr>
        <p:spPr/>
        <p:txBody>
          <a:bodyPr/>
          <a:lstStyle/>
          <a:p>
            <a:pPr>
              <a:defRPr/>
            </a:pPr>
            <a:fld id="{957D275A-9034-436C-9AE2-8601FA100D90}" type="slidenum">
              <a:rPr lang="sv-SE" smtClean="0"/>
              <a:pPr>
                <a:defRPr/>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pPr>
              <a:defRPr/>
            </a:pPr>
            <a:fld id="{035698D5-4441-4AB1-9531-DE5BF18240E8}" type="datetimeFigureOut">
              <a:rPr lang="sv-SE" smtClean="0"/>
              <a:pPr>
                <a:defRPr/>
              </a:pPr>
              <a:t>2023-01-10</a:t>
            </a:fld>
            <a:endParaRPr lang="sv-SE"/>
          </a:p>
        </p:txBody>
      </p:sp>
      <p:sp>
        <p:nvSpPr>
          <p:cNvPr id="6" name="Platshållare för sidfot 5"/>
          <p:cNvSpPr>
            <a:spLocks noGrp="1"/>
          </p:cNvSpPr>
          <p:nvPr>
            <p:ph type="ftr" sz="quarter" idx="11"/>
          </p:nvPr>
        </p:nvSpPr>
        <p:spPr/>
        <p:txBody>
          <a:bodyPr/>
          <a:lstStyle/>
          <a:p>
            <a:pPr>
              <a:defRPr/>
            </a:pPr>
            <a:endParaRPr lang="sv-SE"/>
          </a:p>
        </p:txBody>
      </p:sp>
      <p:sp>
        <p:nvSpPr>
          <p:cNvPr id="7" name="Platshållare för bildnummer 6"/>
          <p:cNvSpPr>
            <a:spLocks noGrp="1"/>
          </p:cNvSpPr>
          <p:nvPr>
            <p:ph type="sldNum" sz="quarter" idx="12"/>
          </p:nvPr>
        </p:nvSpPr>
        <p:spPr/>
        <p:txBody>
          <a:bodyPr/>
          <a:lstStyle/>
          <a:p>
            <a:pPr>
              <a:defRPr/>
            </a:pPr>
            <a:fld id="{162EEFF7-7C15-4C92-9292-2912B47E1501}" type="slidenum">
              <a:rPr lang="sv-SE" smtClean="0"/>
              <a:pPr>
                <a:defRPr/>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0570573-5CE4-4BD0-BAE6-DF8F0D34B59F}" type="datetimeFigureOut">
              <a:rPr lang="sv-SE" smtClean="0"/>
              <a:pPr>
                <a:defRPr/>
              </a:pPr>
              <a:t>2023-01-10</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E796FB0-7810-40F8-9E3A-74F9C57783DE}" type="slidenum">
              <a:rPr lang="sv-SE" smtClean="0"/>
              <a:pPr>
                <a:defRPr/>
              </a:pPr>
              <a:t>‹#›</a:t>
            </a:fld>
            <a:endParaRPr lang="sv-SE"/>
          </a:p>
        </p:txBody>
      </p:sp>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g"/><Relationship Id="rId1" Type="http://schemas.openxmlformats.org/officeDocument/2006/relationships/slideLayout" Target="../slideLayouts/slideLayout2.xml"/><Relationship Id="rId5" Type="http://schemas.openxmlformats.org/officeDocument/2006/relationships/image" Target="../media/image13.jpg"/><Relationship Id="rId4" Type="http://schemas.openxmlformats.org/officeDocument/2006/relationships/image" Target="../media/image12.jpg"/></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download.openoffice.org/index.htm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ubrik 1"/>
          <p:cNvSpPr>
            <a:spLocks noGrp="1"/>
          </p:cNvSpPr>
          <p:nvPr>
            <p:ph type="ctrTitle"/>
          </p:nvPr>
        </p:nvSpPr>
        <p:spPr bwMode="auto">
          <a:xfrm>
            <a:off x="683568" y="1124744"/>
            <a:ext cx="7772400" cy="1470025"/>
          </a:xfrm>
        </p:spPr>
        <p:txBody>
          <a:bodyPr wrap="square" lIns="91440" tIns="45720" rIns="91440" bIns="45720" numCol="1" anchorCtr="0" compatLnSpc="1">
            <a:prstTxWarp prst="textNoShape">
              <a:avLst/>
            </a:prstTxWarp>
          </a:bodyPr>
          <a:lstStyle/>
          <a:p>
            <a:r>
              <a:rPr lang="sv-SE" dirty="0">
                <a:solidFill>
                  <a:schemeClr val="tx2"/>
                </a:solidFill>
                <a:latin typeface="Tahoma" pitchFamily="34" charset="0"/>
                <a:ea typeface="Tahoma" pitchFamily="34" charset="0"/>
                <a:cs typeface="Tahoma" pitchFamily="34" charset="0"/>
              </a:rPr>
              <a:t>Ordbehandling</a:t>
            </a:r>
            <a:endParaRPr lang="sv-SE" cap="none" dirty="0">
              <a:latin typeface="Tahoma" pitchFamily="34" charset="0"/>
              <a:ea typeface="Tahoma" pitchFamily="34" charset="0"/>
              <a:cs typeface="Tahoma" pitchFamily="34" charset="0"/>
            </a:endParaRPr>
          </a:p>
        </p:txBody>
      </p:sp>
      <p:pic>
        <p:nvPicPr>
          <p:cNvPr id="5" name="Bildobjekt 4">
            <a:extLst>
              <a:ext uri="{FF2B5EF4-FFF2-40B4-BE49-F238E27FC236}">
                <a16:creationId xmlns:a16="http://schemas.microsoft.com/office/drawing/2014/main" id="{3E57AD55-8C37-4DBF-BA58-EA07D70A72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5250" y="5085184"/>
            <a:ext cx="1333500" cy="11715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5927" y="218476"/>
            <a:ext cx="14175838" cy="1410324"/>
          </a:xfrm>
          <a:prstGeom prst="rect">
            <a:avLst/>
          </a:prstGeom>
          <a:noFill/>
          <a:ln w="9525">
            <a:noFill/>
            <a:miter lim="800000"/>
            <a:headEnd/>
            <a:tailEnd/>
          </a:ln>
        </p:spPr>
      </p:pic>
      <p:sp>
        <p:nvSpPr>
          <p:cNvPr id="212998" name="AutoShape 6"/>
          <p:cNvSpPr>
            <a:spLocks noChangeArrowheads="1"/>
          </p:cNvSpPr>
          <p:nvPr/>
        </p:nvSpPr>
        <p:spPr bwMode="auto">
          <a:xfrm>
            <a:off x="3203575" y="765175"/>
            <a:ext cx="1417638" cy="744061"/>
          </a:xfrm>
          <a:prstGeom prst="flowChartAlternateProcess">
            <a:avLst/>
          </a:prstGeom>
          <a:solidFill>
            <a:schemeClr val="accent1">
              <a:alpha val="0"/>
            </a:schemeClr>
          </a:solidFill>
          <a:ln w="25400" algn="ctr">
            <a:solidFill>
              <a:srgbClr val="FF0000"/>
            </a:solidFill>
            <a:miter lim="800000"/>
            <a:headEnd/>
            <a:tailEnd/>
          </a:ln>
        </p:spPr>
        <p:txBody>
          <a:bodyPr wrap="square" anchor="ctr">
            <a:spAutoFit/>
          </a:bodyPr>
          <a:lstStyle/>
          <a:p>
            <a:endParaRPr lang="sv-SE">
              <a:latin typeface="Adobe Garamond Pro" pitchFamily="18" charset="0"/>
            </a:endParaRPr>
          </a:p>
        </p:txBody>
      </p:sp>
      <p:sp>
        <p:nvSpPr>
          <p:cNvPr id="212999" name="Line 7"/>
          <p:cNvSpPr>
            <a:spLocks noChangeShapeType="1"/>
          </p:cNvSpPr>
          <p:nvPr/>
        </p:nvSpPr>
        <p:spPr bwMode="auto">
          <a:xfrm flipV="1">
            <a:off x="2339975" y="1509235"/>
            <a:ext cx="863600" cy="335439"/>
          </a:xfrm>
          <a:prstGeom prst="line">
            <a:avLst/>
          </a:prstGeom>
          <a:noFill/>
          <a:ln w="25400">
            <a:solidFill>
              <a:srgbClr val="FF0000"/>
            </a:solidFill>
            <a:round/>
            <a:headEnd/>
            <a:tailEnd/>
          </a:ln>
        </p:spPr>
        <p:txBody>
          <a:bodyPr wrap="square" anchor="ctr">
            <a:spAutoFit/>
          </a:bodyPr>
          <a:lstStyle/>
          <a:p>
            <a:endParaRPr lang="sv-SE">
              <a:latin typeface="Adobe Garamond Pro" pitchFamily="18" charset="0"/>
            </a:endParaRPr>
          </a:p>
        </p:txBody>
      </p:sp>
      <p:sp>
        <p:nvSpPr>
          <p:cNvPr id="213000" name="Line 8"/>
          <p:cNvSpPr>
            <a:spLocks noChangeShapeType="1"/>
          </p:cNvSpPr>
          <p:nvPr/>
        </p:nvSpPr>
        <p:spPr bwMode="auto">
          <a:xfrm flipH="1" flipV="1">
            <a:off x="4621213" y="1509235"/>
            <a:ext cx="2398712" cy="335440"/>
          </a:xfrm>
          <a:prstGeom prst="line">
            <a:avLst/>
          </a:prstGeom>
          <a:noFill/>
          <a:ln w="25400">
            <a:solidFill>
              <a:srgbClr val="FF0000"/>
            </a:solidFill>
            <a:round/>
            <a:headEnd/>
            <a:tailEnd/>
          </a:ln>
        </p:spPr>
        <p:txBody>
          <a:bodyPr wrap="square" anchor="ctr">
            <a:spAutoFit/>
          </a:bodyPr>
          <a:lstStyle/>
          <a:p>
            <a:endParaRPr lang="sv-SE">
              <a:latin typeface="Adobe Garamond Pro" pitchFamily="18" charset="0"/>
            </a:endParaRPr>
          </a:p>
        </p:txBody>
      </p:sp>
      <p:pic>
        <p:nvPicPr>
          <p:cNvPr id="17414" name="Picture 9" descr="Word"/>
          <p:cNvPicPr>
            <a:picLocks noChangeAspect="1" noChangeArrowheads="1"/>
          </p:cNvPicPr>
          <p:nvPr/>
        </p:nvPicPr>
        <p:blipFill>
          <a:blip r:embed="rId3" cstate="print"/>
          <a:srcRect/>
          <a:stretch>
            <a:fillRect/>
          </a:stretch>
        </p:blipFill>
        <p:spPr bwMode="auto">
          <a:xfrm>
            <a:off x="2266950" y="1844675"/>
            <a:ext cx="4824413" cy="792163"/>
          </a:xfrm>
          <a:prstGeom prst="rect">
            <a:avLst/>
          </a:prstGeom>
          <a:noFill/>
          <a:ln w="9525">
            <a:noFill/>
            <a:miter lim="800000"/>
            <a:headEnd/>
            <a:tailEnd/>
          </a:ln>
        </p:spPr>
      </p:pic>
      <p:sp>
        <p:nvSpPr>
          <p:cNvPr id="12" name="AutoShape 11"/>
          <p:cNvSpPr>
            <a:spLocks noChangeArrowheads="1"/>
          </p:cNvSpPr>
          <p:nvPr/>
        </p:nvSpPr>
        <p:spPr bwMode="auto">
          <a:xfrm>
            <a:off x="2051720" y="2636912"/>
            <a:ext cx="1441450" cy="431800"/>
          </a:xfrm>
          <a:prstGeom prst="wedgeRoundRectCallout">
            <a:avLst>
              <a:gd name="adj1" fmla="val 56968"/>
              <a:gd name="adj2" fmla="val -106139"/>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endParaRPr lang="sv-SE" sz="1200" b="1" dirty="0">
              <a:latin typeface="Adobe Garamond Pro" pitchFamily="18" charset="0"/>
            </a:endParaRPr>
          </a:p>
          <a:p>
            <a:pPr algn="ctr">
              <a:defRPr/>
            </a:pPr>
            <a:r>
              <a:rPr lang="sv-SE" sz="1200" b="1" dirty="0">
                <a:latin typeface="Adobe Garamond Pro" pitchFamily="18" charset="0"/>
              </a:rPr>
              <a:t>Yttre</a:t>
            </a:r>
            <a:r>
              <a:rPr lang="sv-SE" sz="1200" b="1" dirty="0">
                <a:solidFill>
                  <a:schemeClr val="bg1"/>
                </a:solidFill>
                <a:latin typeface="Adobe Garamond Pro" pitchFamily="18" charset="0"/>
              </a:rPr>
              <a:t> </a:t>
            </a:r>
            <a:r>
              <a:rPr lang="sv-SE" sz="1200" b="1" dirty="0">
                <a:latin typeface="Adobe Garamond Pro" pitchFamily="18" charset="0"/>
              </a:rPr>
              <a:t>kantlinje</a:t>
            </a:r>
          </a:p>
          <a:p>
            <a:pPr algn="ctr">
              <a:defRPr/>
            </a:pPr>
            <a:endParaRPr lang="sv-SE" sz="1200" b="1" dirty="0">
              <a:solidFill>
                <a:schemeClr val="accent5">
                  <a:lumMod val="50000"/>
                </a:schemeClr>
              </a:solidFill>
              <a:latin typeface="Adobe Garamond Pro" pitchFamily="18" charset="0"/>
            </a:endParaRPr>
          </a:p>
        </p:txBody>
      </p:sp>
      <p:sp>
        <p:nvSpPr>
          <p:cNvPr id="14" name="AutoShape 13"/>
          <p:cNvSpPr>
            <a:spLocks noChangeArrowheads="1"/>
          </p:cNvSpPr>
          <p:nvPr/>
        </p:nvSpPr>
        <p:spPr bwMode="auto">
          <a:xfrm>
            <a:off x="5652120" y="2636912"/>
            <a:ext cx="1152525" cy="431800"/>
          </a:xfrm>
          <a:prstGeom prst="wedgeRoundRectCallout">
            <a:avLst>
              <a:gd name="adj1" fmla="val -12949"/>
              <a:gd name="adj2" fmla="val -124258"/>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endParaRPr lang="sv-SE" sz="1200" b="1" dirty="0">
              <a:latin typeface="Adobe Garamond Pro" pitchFamily="18" charset="0"/>
            </a:endParaRPr>
          </a:p>
          <a:p>
            <a:pPr algn="ctr">
              <a:defRPr/>
            </a:pPr>
            <a:r>
              <a:rPr lang="sv-SE" sz="1200" b="1" dirty="0">
                <a:latin typeface="Adobe Garamond Pro" pitchFamily="18" charset="0"/>
              </a:rPr>
              <a:t>Teckenfärg</a:t>
            </a:r>
          </a:p>
          <a:p>
            <a:pPr algn="ctr">
              <a:defRPr/>
            </a:pPr>
            <a:endParaRPr lang="sv-SE" sz="1200" b="1" dirty="0">
              <a:solidFill>
                <a:schemeClr val="accent5">
                  <a:lumMod val="50000"/>
                </a:schemeClr>
              </a:solidFill>
              <a:latin typeface="Adobe Garamond Pro" pitchFamily="18" charset="0"/>
            </a:endParaRPr>
          </a:p>
        </p:txBody>
      </p:sp>
      <p:sp>
        <p:nvSpPr>
          <p:cNvPr id="17" name="AutoShape 11"/>
          <p:cNvSpPr>
            <a:spLocks noChangeArrowheads="1"/>
          </p:cNvSpPr>
          <p:nvPr/>
        </p:nvSpPr>
        <p:spPr bwMode="auto">
          <a:xfrm>
            <a:off x="3707904" y="2636912"/>
            <a:ext cx="1657350" cy="431800"/>
          </a:xfrm>
          <a:prstGeom prst="wedgeRoundRectCallout">
            <a:avLst>
              <a:gd name="adj1" fmla="val 16339"/>
              <a:gd name="adj2" fmla="val -13161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endParaRPr lang="sv-SE" sz="1200" b="1" dirty="0">
              <a:latin typeface="Adobe Garamond Pro" pitchFamily="18" charset="0"/>
            </a:endParaRPr>
          </a:p>
          <a:p>
            <a:pPr algn="ctr">
              <a:defRPr/>
            </a:pPr>
            <a:r>
              <a:rPr lang="sv-SE" sz="1200" b="1" dirty="0">
                <a:latin typeface="Adobe Garamond Pro" pitchFamily="18" charset="0"/>
              </a:rPr>
              <a:t>Överstrykningsfärg</a:t>
            </a:r>
          </a:p>
          <a:p>
            <a:pPr algn="ctr">
              <a:defRPr/>
            </a:pPr>
            <a:endParaRPr lang="sv-SE" sz="1200" b="1" dirty="0">
              <a:solidFill>
                <a:schemeClr val="accent5">
                  <a:lumMod val="50000"/>
                </a:schemeClr>
              </a:solidFill>
              <a:latin typeface="Adobe Garamond Pro" pitchFamily="18" charset="0"/>
            </a:endParaRPr>
          </a:p>
        </p:txBody>
      </p:sp>
      <p:sp>
        <p:nvSpPr>
          <p:cNvPr id="18" name="Rectangle 4"/>
          <p:cNvSpPr>
            <a:spLocks noGrp="1" noChangeArrowheads="1"/>
          </p:cNvSpPr>
          <p:nvPr>
            <p:ph type="body" sz="half" idx="2"/>
          </p:nvPr>
        </p:nvSpPr>
        <p:spPr>
          <a:xfrm>
            <a:off x="457200" y="3068638"/>
            <a:ext cx="7859713" cy="3789362"/>
          </a:xfrm>
        </p:spPr>
        <p:txBody>
          <a:bodyPr/>
          <a:lstStyle/>
          <a:p>
            <a:pPr eaLnBrk="1" hangingPunct="1">
              <a:buFont typeface="Wingdings" pitchFamily="2" charset="2"/>
              <a:buNone/>
              <a:defRPr/>
            </a:pPr>
            <a:endParaRPr lang="sv-SE" sz="1800" b="1" dirty="0">
              <a:solidFill>
                <a:schemeClr val="tx2"/>
              </a:solidFill>
              <a:latin typeface="Tahoma" pitchFamily="34" charset="0"/>
              <a:ea typeface="Tahoma" pitchFamily="34" charset="0"/>
              <a:cs typeface="Tahoma" pitchFamily="34" charset="0"/>
            </a:endParaRPr>
          </a:p>
          <a:p>
            <a:pPr eaLnBrk="1" hangingPunct="1">
              <a:buFont typeface="Wingdings" pitchFamily="2" charset="2"/>
              <a:buNone/>
              <a:defRPr/>
            </a:pPr>
            <a:r>
              <a:rPr lang="sv-SE" sz="1800" b="1" dirty="0">
                <a:solidFill>
                  <a:schemeClr val="tx2"/>
                </a:solidFill>
                <a:latin typeface="Tahoma" pitchFamily="34" charset="0"/>
                <a:ea typeface="Tahoma" pitchFamily="34" charset="0"/>
                <a:cs typeface="Tahoma" pitchFamily="34" charset="0"/>
              </a:rPr>
              <a:t>Verktygsfält – Formatering</a:t>
            </a:r>
          </a:p>
          <a:p>
            <a:pPr eaLnBrk="1" hangingPunct="1">
              <a:buFont typeface="Wingdings" pitchFamily="2" charset="2"/>
              <a:buNone/>
              <a:defRPr/>
            </a:pPr>
            <a:endParaRPr lang="sv-SE" sz="2000" b="1" dirty="0">
              <a:latin typeface="Tahoma" pitchFamily="34" charset="0"/>
              <a:ea typeface="Tahoma" pitchFamily="34" charset="0"/>
              <a:cs typeface="Tahoma" pitchFamily="34" charset="0"/>
            </a:endParaRPr>
          </a:p>
          <a:p>
            <a:pPr eaLnBrk="1" hangingPunct="1">
              <a:defRPr/>
            </a:pPr>
            <a:r>
              <a:rPr lang="sv-SE" sz="1600" b="1" dirty="0">
                <a:latin typeface="Tahoma" pitchFamily="34" charset="0"/>
                <a:ea typeface="Tahoma" pitchFamily="34" charset="0"/>
                <a:cs typeface="Tahoma" pitchFamily="34" charset="0"/>
              </a:rPr>
              <a:t>Yttre kantlinje</a:t>
            </a:r>
            <a:r>
              <a:rPr lang="sv-SE" sz="1600" dirty="0">
                <a:latin typeface="Tahoma" pitchFamily="34" charset="0"/>
                <a:ea typeface="Tahoma" pitchFamily="34" charset="0"/>
                <a:cs typeface="Tahoma" pitchFamily="34" charset="0"/>
              </a:rPr>
              <a:t>: För att rita kantlinje runt text.</a:t>
            </a:r>
          </a:p>
          <a:p>
            <a:pPr eaLnBrk="1" hangingPunct="1">
              <a:defRPr/>
            </a:pPr>
            <a:endParaRPr lang="sv-SE" sz="1600" dirty="0">
              <a:latin typeface="Tahoma" pitchFamily="34" charset="0"/>
              <a:ea typeface="Tahoma" pitchFamily="34" charset="0"/>
              <a:cs typeface="Tahoma" pitchFamily="34" charset="0"/>
            </a:endParaRPr>
          </a:p>
          <a:p>
            <a:pPr eaLnBrk="1" hangingPunct="1">
              <a:defRPr/>
            </a:pPr>
            <a:r>
              <a:rPr lang="sv-SE" sz="1600" b="1" dirty="0">
                <a:latin typeface="Tahoma" pitchFamily="34" charset="0"/>
                <a:ea typeface="Tahoma" pitchFamily="34" charset="0"/>
                <a:cs typeface="Tahoma" pitchFamily="34" charset="0"/>
              </a:rPr>
              <a:t>Överstrykningsfärg</a:t>
            </a:r>
            <a:r>
              <a:rPr lang="sv-SE" sz="1600" dirty="0">
                <a:latin typeface="Tahoma" pitchFamily="34" charset="0"/>
                <a:ea typeface="Tahoma" pitchFamily="34" charset="0"/>
                <a:cs typeface="Tahoma" pitchFamily="34" charset="0"/>
              </a:rPr>
              <a:t>: För att välja bakgrundsfärg för tecken. Du kan välja valfri färg från listan genom att klicka på pilen.</a:t>
            </a:r>
          </a:p>
          <a:p>
            <a:pPr eaLnBrk="1" hangingPunct="1">
              <a:defRPr/>
            </a:pPr>
            <a:endParaRPr lang="sv-SE" sz="1600" dirty="0">
              <a:latin typeface="Tahoma" pitchFamily="34" charset="0"/>
              <a:ea typeface="Tahoma" pitchFamily="34" charset="0"/>
              <a:cs typeface="Tahoma" pitchFamily="34" charset="0"/>
            </a:endParaRPr>
          </a:p>
          <a:p>
            <a:pPr eaLnBrk="1" hangingPunct="1">
              <a:defRPr/>
            </a:pPr>
            <a:r>
              <a:rPr lang="sv-SE" sz="1600" b="1" dirty="0">
                <a:latin typeface="Tahoma" pitchFamily="34" charset="0"/>
                <a:ea typeface="Tahoma" pitchFamily="34" charset="0"/>
                <a:cs typeface="Tahoma" pitchFamily="34" charset="0"/>
              </a:rPr>
              <a:t>Teckenfärg</a:t>
            </a:r>
            <a:r>
              <a:rPr lang="sv-SE" sz="1600" dirty="0">
                <a:latin typeface="Tahoma" pitchFamily="34" charset="0"/>
                <a:ea typeface="Tahoma" pitchFamily="34" charset="0"/>
                <a:cs typeface="Tahoma" pitchFamily="34" charset="0"/>
              </a:rPr>
              <a:t>: Välj teckenfärg från listan genom klicka pilen.</a:t>
            </a:r>
            <a:endParaRPr lang="ar-IQ" sz="1600" dirty="0">
              <a:latin typeface="Tahoma" pitchFamily="34" charset="0"/>
              <a:ea typeface="Tahoma" pitchFamily="34" charset="0"/>
              <a:cs typeface="Tahoma" pitchFamily="34" charset="0"/>
            </a:endParaRPr>
          </a:p>
          <a:p>
            <a:pPr eaLnBrk="1" hangingPunct="1">
              <a:defRPr/>
            </a:pPr>
            <a:endParaRPr lang="ar-IQ" sz="1800" dirty="0">
              <a:solidFill>
                <a:srgbClr val="002060"/>
              </a:solidFill>
              <a:latin typeface="Tahoma" pitchFamily="34" charset="0"/>
              <a:ea typeface="Tahoma" pitchFamily="34" charset="0"/>
              <a:cs typeface="Tahoma" pitchFamily="34" charset="0"/>
            </a:endParaRPr>
          </a:p>
          <a:p>
            <a:pPr eaLnBrk="1" hangingPunct="1">
              <a:defRPr/>
            </a:pPr>
            <a:endParaRPr lang="ar-IQ" sz="2000" dirty="0">
              <a:solidFill>
                <a:srgbClr val="002060"/>
              </a:solidFill>
              <a:latin typeface="Tahoma" pitchFamily="34" charset="0"/>
              <a:ea typeface="Tahoma" pitchFamily="34" charset="0"/>
              <a:cs typeface="Tahoma" pitchFamily="34" charset="0"/>
            </a:endParaRPr>
          </a:p>
          <a:p>
            <a:pPr eaLnBrk="1" hangingPunct="1">
              <a:defRPr/>
            </a:pPr>
            <a:endParaRPr lang="ar-IQ" sz="2000" dirty="0">
              <a:solidFill>
                <a:srgbClr val="002060"/>
              </a:solidFill>
              <a:latin typeface="Tahoma" pitchFamily="34" charset="0"/>
              <a:ea typeface="Tahoma" pitchFamily="34" charset="0"/>
              <a:cs typeface="Tahoma" pitchFamily="34" charset="0"/>
            </a:endParaRPr>
          </a:p>
          <a:p>
            <a:pPr eaLnBrk="1" hangingPunct="1">
              <a:defRPr/>
            </a:pPr>
            <a:endParaRPr lang="ar-IQ" sz="2000" dirty="0">
              <a:solidFill>
                <a:srgbClr val="002060"/>
              </a:solidFill>
              <a:latin typeface="Tahoma" pitchFamily="34" charset="0"/>
              <a:ea typeface="Tahoma" pitchFamily="34" charset="0"/>
              <a:cs typeface="Tahoma" pitchFamily="34" charset="0"/>
            </a:endParaRPr>
          </a:p>
          <a:p>
            <a:pPr eaLnBrk="1" hangingPunct="1">
              <a:defRPr/>
            </a:pPr>
            <a:endParaRPr lang="ar-IQ" sz="2000" dirty="0">
              <a:solidFill>
                <a:srgbClr val="002060"/>
              </a:solidFill>
              <a:latin typeface="Tahoma" pitchFamily="34" charset="0"/>
              <a:ea typeface="Tahoma" pitchFamily="34" charset="0"/>
              <a:cs typeface="Tahoma" pitchFamily="34" charset="0"/>
            </a:endParaRPr>
          </a:p>
          <a:p>
            <a:pPr eaLnBrk="1" hangingPunct="1">
              <a:defRPr/>
            </a:pPr>
            <a:endParaRPr lang="ar-IQ" sz="2000" dirty="0">
              <a:solidFill>
                <a:srgbClr val="002060"/>
              </a:solidFill>
              <a:latin typeface="Tahoma" pitchFamily="34" charset="0"/>
              <a:ea typeface="Tahoma" pitchFamily="34" charset="0"/>
              <a:cs typeface="Tahoma" pitchFamily="34" charset="0"/>
            </a:endParaRPr>
          </a:p>
          <a:p>
            <a:pPr marL="0" indent="0" eaLnBrk="1" hangingPunct="1">
              <a:buFont typeface="Wingdings" pitchFamily="2" charset="2"/>
              <a:buNone/>
              <a:defRPr/>
            </a:pPr>
            <a:endParaRPr lang="sv-SE" sz="2000" dirty="0">
              <a:solidFill>
                <a:srgbClr val="002060"/>
              </a:solidFill>
              <a:latin typeface="Tahoma" pitchFamily="34" charset="0"/>
              <a:ea typeface="Tahoma" pitchFamily="34" charset="0"/>
              <a:cs typeface="Tahoma" pitchFamily="34" charset="0"/>
            </a:endParaRPr>
          </a:p>
        </p:txBody>
      </p:sp>
      <p:sp>
        <p:nvSpPr>
          <p:cNvPr id="2" name="Oval 1"/>
          <p:cNvSpPr/>
          <p:nvPr/>
        </p:nvSpPr>
        <p:spPr>
          <a:xfrm>
            <a:off x="3348038" y="1989138"/>
            <a:ext cx="360362" cy="3603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latin typeface="Adobe Garamond Pro" pitchFamily="18" charset="0"/>
            </a:endParaRPr>
          </a:p>
        </p:txBody>
      </p:sp>
      <p:sp>
        <p:nvSpPr>
          <p:cNvPr id="13" name="Oval 12"/>
          <p:cNvSpPr/>
          <p:nvPr/>
        </p:nvSpPr>
        <p:spPr>
          <a:xfrm>
            <a:off x="4621213" y="2024063"/>
            <a:ext cx="360362" cy="3603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latin typeface="Adobe Garamond Pro" pitchFamily="18" charset="0"/>
            </a:endParaRPr>
          </a:p>
        </p:txBody>
      </p:sp>
      <p:sp>
        <p:nvSpPr>
          <p:cNvPr id="15" name="Oval 14"/>
          <p:cNvSpPr/>
          <p:nvPr/>
        </p:nvSpPr>
        <p:spPr>
          <a:xfrm>
            <a:off x="5867400" y="2017713"/>
            <a:ext cx="360363" cy="3603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latin typeface="Adobe Garamond Pro"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7414"/>
                                        </p:tgtEl>
                                        <p:attrNameLst>
                                          <p:attrName>style.visibility</p:attrName>
                                        </p:attrNameLst>
                                      </p:cBhvr>
                                      <p:to>
                                        <p:strVal val="visible"/>
                                      </p:to>
                                    </p:set>
                                    <p:animEffect transition="in" filter="barn(inVertical)">
                                      <p:cBhvr>
                                        <p:cTn id="7" dur="500"/>
                                        <p:tgtEl>
                                          <p:spTgt spid="1741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13000"/>
                                        </p:tgtEl>
                                        <p:attrNameLst>
                                          <p:attrName>style.visibility</p:attrName>
                                        </p:attrNameLst>
                                      </p:cBhvr>
                                      <p:to>
                                        <p:strVal val="visible"/>
                                      </p:to>
                                    </p:set>
                                    <p:animEffect transition="in" filter="barn(inVertical)">
                                      <p:cBhvr>
                                        <p:cTn id="10" dur="500"/>
                                        <p:tgtEl>
                                          <p:spTgt spid="213000"/>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12999"/>
                                        </p:tgtEl>
                                        <p:attrNameLst>
                                          <p:attrName>style.visibility</p:attrName>
                                        </p:attrNameLst>
                                      </p:cBhvr>
                                      <p:to>
                                        <p:strVal val="visible"/>
                                      </p:to>
                                    </p:set>
                                    <p:animEffect transition="in" filter="barn(inVertical)">
                                      <p:cBhvr>
                                        <p:cTn id="13" dur="500"/>
                                        <p:tgtEl>
                                          <p:spTgt spid="212999"/>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212998"/>
                                        </p:tgtEl>
                                        <p:attrNameLst>
                                          <p:attrName>style.visibility</p:attrName>
                                        </p:attrNameLst>
                                      </p:cBhvr>
                                      <p:to>
                                        <p:strVal val="visible"/>
                                      </p:to>
                                    </p:set>
                                    <p:animEffect transition="in" filter="barn(inVertical)">
                                      <p:cBhvr>
                                        <p:cTn id="16" dur="500"/>
                                        <p:tgtEl>
                                          <p:spTgt spid="212998"/>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18">
                                            <p:txEl>
                                              <p:pRg st="1" end="1"/>
                                            </p:txEl>
                                          </p:spTgt>
                                        </p:tgtEl>
                                        <p:attrNameLst>
                                          <p:attrName>style.visibility</p:attrName>
                                        </p:attrNameLst>
                                      </p:cBhvr>
                                      <p:to>
                                        <p:strVal val="visible"/>
                                      </p:to>
                                    </p:set>
                                    <p:animEffect transition="in" filter="barn(inVertical)">
                                      <p:cBhvr>
                                        <p:cTn id="21" dur="500"/>
                                        <p:tgtEl>
                                          <p:spTgt spid="18">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arn(inVertical)">
                                      <p:cBhvr>
                                        <p:cTn id="26" dur="500"/>
                                        <p:tgtEl>
                                          <p:spTgt spid="12"/>
                                        </p:tgtEl>
                                      </p:cBhvr>
                                    </p:animEffect>
                                  </p:childTnLst>
                                </p:cTn>
                              </p:par>
                              <p:par>
                                <p:cTn id="27" presetID="16" presetClass="entr" presetSubtype="21" fill="hold" grpId="0" nodeType="with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barn(inVertical)">
                                      <p:cBhvr>
                                        <p:cTn id="29" dur="500"/>
                                        <p:tgtEl>
                                          <p:spTgt spid="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18">
                                            <p:txEl>
                                              <p:pRg st="3" end="3"/>
                                            </p:txEl>
                                          </p:spTgt>
                                        </p:tgtEl>
                                        <p:attrNameLst>
                                          <p:attrName>style.visibility</p:attrName>
                                        </p:attrNameLst>
                                      </p:cBhvr>
                                      <p:to>
                                        <p:strVal val="visible"/>
                                      </p:to>
                                    </p:set>
                                    <p:animEffect transition="in" filter="barn(inVertical)">
                                      <p:cBhvr>
                                        <p:cTn id="34" dur="500"/>
                                        <p:tgtEl>
                                          <p:spTgt spid="18">
                                            <p:txEl>
                                              <p:pRg st="3" end="3"/>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barn(inVertical)">
                                      <p:cBhvr>
                                        <p:cTn id="39" dur="500"/>
                                        <p:tgtEl>
                                          <p:spTgt spid="17"/>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arn(inVertical)">
                                      <p:cBhvr>
                                        <p:cTn id="42" dur="500"/>
                                        <p:tgtEl>
                                          <p:spTgt spid="1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8">
                                            <p:txEl>
                                              <p:pRg st="5" end="5"/>
                                            </p:txEl>
                                          </p:spTgt>
                                        </p:tgtEl>
                                        <p:attrNameLst>
                                          <p:attrName>style.visibility</p:attrName>
                                        </p:attrNameLst>
                                      </p:cBhvr>
                                      <p:to>
                                        <p:strVal val="visible"/>
                                      </p:to>
                                    </p:set>
                                    <p:animEffect transition="in" filter="barn(inVertical)">
                                      <p:cBhvr>
                                        <p:cTn id="47" dur="500"/>
                                        <p:tgtEl>
                                          <p:spTgt spid="18">
                                            <p:txEl>
                                              <p:pRg st="5" end="5"/>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barn(inVertical)">
                                      <p:cBhvr>
                                        <p:cTn id="52" dur="500"/>
                                        <p:tgtEl>
                                          <p:spTgt spid="14"/>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barn(inVertical)">
                                      <p:cBhvr>
                                        <p:cTn id="55" dur="500"/>
                                        <p:tgtEl>
                                          <p:spTgt spid="15"/>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18">
                                            <p:txEl>
                                              <p:pRg st="7" end="7"/>
                                            </p:txEl>
                                          </p:spTgt>
                                        </p:tgtEl>
                                        <p:attrNameLst>
                                          <p:attrName>style.visibility</p:attrName>
                                        </p:attrNameLst>
                                      </p:cBhvr>
                                      <p:to>
                                        <p:strVal val="visible"/>
                                      </p:to>
                                    </p:set>
                                    <p:animEffect transition="in" filter="barn(inVertical)">
                                      <p:cBhvr>
                                        <p:cTn id="60" dur="500"/>
                                        <p:tgtEl>
                                          <p:spTgt spid="1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8" grpId="0" animBg="1"/>
      <p:bldP spid="212999" grpId="0" animBg="1"/>
      <p:bldP spid="213000" grpId="0" animBg="1"/>
      <p:bldP spid="12" grpId="0" uiExpand="1" animBg="1"/>
      <p:bldP spid="14" grpId="0" uiExpand="1" animBg="1"/>
      <p:bldP spid="17" grpId="0" uiExpand="1" animBg="1"/>
      <p:bldP spid="18" grpId="0" uiExpand="1" build="p"/>
      <p:bldP spid="2" grpId="0" animBg="1"/>
      <p:bldP spid="13"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2" descr="word1"/>
          <p:cNvPicPr>
            <a:picLocks noChangeAspect="1" noChangeArrowheads="1"/>
          </p:cNvPicPr>
          <p:nvPr/>
        </p:nvPicPr>
        <p:blipFill>
          <a:blip r:embed="rId2" cstate="print"/>
          <a:srcRect/>
          <a:stretch>
            <a:fillRect/>
          </a:stretch>
        </p:blipFill>
        <p:spPr bwMode="auto">
          <a:xfrm>
            <a:off x="3175" y="0"/>
            <a:ext cx="8748713" cy="6858000"/>
          </a:xfrm>
          <a:prstGeom prst="rect">
            <a:avLst/>
          </a:prstGeom>
          <a:noFill/>
          <a:ln w="9525">
            <a:noFill/>
            <a:miter lim="800000"/>
            <a:headEnd/>
            <a:tailEnd/>
          </a:ln>
        </p:spPr>
      </p:pic>
      <p:sp>
        <p:nvSpPr>
          <p:cNvPr id="214022" name="AutoShape 6"/>
          <p:cNvSpPr>
            <a:spLocks noChangeArrowheads="1"/>
          </p:cNvSpPr>
          <p:nvPr/>
        </p:nvSpPr>
        <p:spPr bwMode="auto">
          <a:xfrm>
            <a:off x="3774546" y="237014"/>
            <a:ext cx="3102504" cy="408623"/>
          </a:xfrm>
          <a:prstGeom prst="flowChartAlternateProcess">
            <a:avLst/>
          </a:prstGeom>
          <a:solidFill>
            <a:schemeClr val="accent1">
              <a:alpha val="0"/>
            </a:schemeClr>
          </a:solidFill>
          <a:ln w="25400" algn="ctr">
            <a:solidFill>
              <a:srgbClr val="FF0000"/>
            </a:solidFill>
            <a:miter lim="800000"/>
            <a:headEnd/>
            <a:tailEnd/>
          </a:ln>
        </p:spPr>
        <p:txBody>
          <a:bodyPr wrap="square" anchor="ctr">
            <a:spAutoFit/>
          </a:bodyPr>
          <a:lstStyle/>
          <a:p>
            <a:endParaRPr lang="sv-SE">
              <a:latin typeface="Tahoma" pitchFamily="34" charset="0"/>
              <a:ea typeface="Tahoma" pitchFamily="34" charset="0"/>
              <a:cs typeface="Tahoma" pitchFamily="34" charset="0"/>
            </a:endParaRPr>
          </a:p>
        </p:txBody>
      </p:sp>
      <p:sp>
        <p:nvSpPr>
          <p:cNvPr id="214023" name="Line 7"/>
          <p:cNvSpPr>
            <a:spLocks noChangeShapeType="1"/>
          </p:cNvSpPr>
          <p:nvPr/>
        </p:nvSpPr>
        <p:spPr bwMode="auto">
          <a:xfrm flipV="1">
            <a:off x="803804" y="549275"/>
            <a:ext cx="2904596" cy="863600"/>
          </a:xfrm>
          <a:prstGeom prst="line">
            <a:avLst/>
          </a:prstGeom>
          <a:noFill/>
          <a:ln w="25400">
            <a:solidFill>
              <a:srgbClr val="FF0000"/>
            </a:solidFill>
            <a:round/>
            <a:headEnd/>
            <a:tailEnd/>
          </a:ln>
        </p:spPr>
        <p:txBody>
          <a:bodyPr wrap="square" anchor="ctr">
            <a:spAutoFit/>
          </a:bodyPr>
          <a:lstStyle/>
          <a:p>
            <a:endParaRPr lang="sv-SE">
              <a:latin typeface="Tahoma" pitchFamily="34" charset="0"/>
              <a:ea typeface="Tahoma" pitchFamily="34" charset="0"/>
              <a:cs typeface="Tahoma" pitchFamily="34" charset="0"/>
            </a:endParaRPr>
          </a:p>
        </p:txBody>
      </p:sp>
      <p:sp>
        <p:nvSpPr>
          <p:cNvPr id="214024" name="Line 8"/>
          <p:cNvSpPr>
            <a:spLocks noChangeShapeType="1"/>
          </p:cNvSpPr>
          <p:nvPr/>
        </p:nvSpPr>
        <p:spPr bwMode="auto">
          <a:xfrm flipH="1" flipV="1">
            <a:off x="6989497" y="549275"/>
            <a:ext cx="1254390" cy="863600"/>
          </a:xfrm>
          <a:prstGeom prst="line">
            <a:avLst/>
          </a:prstGeom>
          <a:noFill/>
          <a:ln w="25400">
            <a:solidFill>
              <a:srgbClr val="FF0000"/>
            </a:solidFill>
            <a:round/>
            <a:headEnd/>
            <a:tailEnd/>
          </a:ln>
        </p:spPr>
        <p:txBody>
          <a:bodyPr wrap="square" anchor="ctr">
            <a:spAutoFit/>
          </a:bodyPr>
          <a:lstStyle/>
          <a:p>
            <a:endParaRPr lang="sv-SE">
              <a:latin typeface="Tahoma" pitchFamily="34" charset="0"/>
              <a:ea typeface="Tahoma" pitchFamily="34" charset="0"/>
              <a:cs typeface="Tahoma" pitchFamily="34" charset="0"/>
            </a:endParaRPr>
          </a:p>
        </p:txBody>
      </p:sp>
      <p:pic>
        <p:nvPicPr>
          <p:cNvPr id="19462" name="Picture 9"/>
          <p:cNvPicPr>
            <a:picLocks noChangeAspect="1" noChangeArrowheads="1"/>
          </p:cNvPicPr>
          <p:nvPr/>
        </p:nvPicPr>
        <p:blipFill>
          <a:blip r:embed="rId3" cstate="print"/>
          <a:srcRect/>
          <a:stretch>
            <a:fillRect/>
          </a:stretch>
        </p:blipFill>
        <p:spPr bwMode="auto">
          <a:xfrm>
            <a:off x="590550" y="1438275"/>
            <a:ext cx="7632700" cy="458788"/>
          </a:xfrm>
          <a:prstGeom prst="rect">
            <a:avLst/>
          </a:prstGeom>
          <a:noFill/>
          <a:ln w="9525">
            <a:noFill/>
            <a:miter lim="800000"/>
            <a:headEnd/>
            <a:tailEnd/>
          </a:ln>
        </p:spPr>
      </p:pic>
      <p:sp>
        <p:nvSpPr>
          <p:cNvPr id="10" name="AutoShape 9"/>
          <p:cNvSpPr>
            <a:spLocks noChangeArrowheads="1"/>
          </p:cNvSpPr>
          <p:nvPr/>
        </p:nvSpPr>
        <p:spPr bwMode="auto">
          <a:xfrm>
            <a:off x="323528" y="1989139"/>
            <a:ext cx="1008112" cy="647773"/>
          </a:xfrm>
          <a:prstGeom prst="wedgeRoundRectCallout">
            <a:avLst>
              <a:gd name="adj1" fmla="val 7392"/>
              <a:gd name="adj2" fmla="val -96205"/>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Hyperlänk</a:t>
            </a:r>
          </a:p>
        </p:txBody>
      </p:sp>
      <p:sp>
        <p:nvSpPr>
          <p:cNvPr id="11" name="AutoShape 10"/>
          <p:cNvSpPr>
            <a:spLocks noChangeArrowheads="1"/>
          </p:cNvSpPr>
          <p:nvPr/>
        </p:nvSpPr>
        <p:spPr bwMode="auto">
          <a:xfrm>
            <a:off x="1187624" y="1989139"/>
            <a:ext cx="647526" cy="647774"/>
          </a:xfrm>
          <a:prstGeom prst="wedgeRoundRectCallout">
            <a:avLst>
              <a:gd name="adj1" fmla="val -23303"/>
              <a:gd name="adj2" fmla="val -9244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Rita tabell</a:t>
            </a:r>
          </a:p>
        </p:txBody>
      </p:sp>
      <p:sp>
        <p:nvSpPr>
          <p:cNvPr id="12" name="AutoShape 11"/>
          <p:cNvSpPr>
            <a:spLocks noChangeArrowheads="1"/>
          </p:cNvSpPr>
          <p:nvPr/>
        </p:nvSpPr>
        <p:spPr bwMode="auto">
          <a:xfrm>
            <a:off x="1691680" y="1988840"/>
            <a:ext cx="792757" cy="647774"/>
          </a:xfrm>
          <a:prstGeom prst="wedgeRoundRectCallout">
            <a:avLst>
              <a:gd name="adj1" fmla="val -25377"/>
              <a:gd name="adj2" fmla="val -9725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Infoga tabell</a:t>
            </a:r>
          </a:p>
        </p:txBody>
      </p:sp>
      <p:sp>
        <p:nvSpPr>
          <p:cNvPr id="13" name="AutoShape 12"/>
          <p:cNvSpPr>
            <a:spLocks noChangeArrowheads="1"/>
          </p:cNvSpPr>
          <p:nvPr/>
        </p:nvSpPr>
        <p:spPr bwMode="auto">
          <a:xfrm>
            <a:off x="4776391" y="1989138"/>
            <a:ext cx="659209" cy="647700"/>
          </a:xfrm>
          <a:prstGeom prst="wedgeRoundRectCallout">
            <a:avLst>
              <a:gd name="adj1" fmla="val -126313"/>
              <a:gd name="adj2" fmla="val -9986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Sök</a:t>
            </a:r>
          </a:p>
        </p:txBody>
      </p:sp>
      <p:sp>
        <p:nvSpPr>
          <p:cNvPr id="14" name="AutoShape 13"/>
          <p:cNvSpPr>
            <a:spLocks noChangeArrowheads="1"/>
          </p:cNvSpPr>
          <p:nvPr/>
        </p:nvSpPr>
        <p:spPr bwMode="auto">
          <a:xfrm>
            <a:off x="5796136" y="1916832"/>
            <a:ext cx="791591" cy="720080"/>
          </a:xfrm>
          <a:prstGeom prst="wedgeRoundRectCallout">
            <a:avLst>
              <a:gd name="adj1" fmla="val 12451"/>
              <a:gd name="adj2" fmla="val -89153"/>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Visa %</a:t>
            </a:r>
          </a:p>
        </p:txBody>
      </p:sp>
      <p:sp>
        <p:nvSpPr>
          <p:cNvPr id="15" name="AutoShape 14"/>
          <p:cNvSpPr>
            <a:spLocks noChangeArrowheads="1"/>
          </p:cNvSpPr>
          <p:nvPr/>
        </p:nvSpPr>
        <p:spPr bwMode="auto">
          <a:xfrm>
            <a:off x="3863314" y="2022475"/>
            <a:ext cx="852702" cy="614437"/>
          </a:xfrm>
          <a:prstGeom prst="wedgeRoundRectCallout">
            <a:avLst>
              <a:gd name="adj1" fmla="val -75988"/>
              <a:gd name="adj2" fmla="val -9656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WordArt</a:t>
            </a:r>
          </a:p>
        </p:txBody>
      </p:sp>
      <p:sp>
        <p:nvSpPr>
          <p:cNvPr id="16" name="AutoShape 14"/>
          <p:cNvSpPr>
            <a:spLocks noChangeArrowheads="1"/>
          </p:cNvSpPr>
          <p:nvPr/>
        </p:nvSpPr>
        <p:spPr bwMode="auto">
          <a:xfrm>
            <a:off x="7158964" y="1916113"/>
            <a:ext cx="726149" cy="720725"/>
          </a:xfrm>
          <a:prstGeom prst="wedgeRoundRectCallout">
            <a:avLst>
              <a:gd name="adj1" fmla="val 14689"/>
              <a:gd name="adj2" fmla="val -7796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Läs visa</a:t>
            </a:r>
          </a:p>
        </p:txBody>
      </p:sp>
      <p:sp>
        <p:nvSpPr>
          <p:cNvPr id="17" name="AutoShape 11"/>
          <p:cNvSpPr>
            <a:spLocks noChangeArrowheads="1"/>
          </p:cNvSpPr>
          <p:nvPr/>
        </p:nvSpPr>
        <p:spPr bwMode="auto">
          <a:xfrm>
            <a:off x="3131841" y="1989139"/>
            <a:ext cx="719434" cy="647774"/>
          </a:xfrm>
          <a:prstGeom prst="wedgeRoundRectCallout">
            <a:avLst>
              <a:gd name="adj1" fmla="val -74823"/>
              <a:gd name="adj2" fmla="val -96279"/>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defRPr/>
            </a:pPr>
            <a:r>
              <a:rPr lang="sv-SE" sz="1000" b="1" dirty="0">
                <a:latin typeface="Tahoma" pitchFamily="34" charset="0"/>
                <a:ea typeface="Tahoma" pitchFamily="34" charset="0"/>
                <a:cs typeface="Tahoma" pitchFamily="34" charset="0"/>
              </a:rPr>
              <a:t>Spalter</a:t>
            </a:r>
          </a:p>
        </p:txBody>
      </p:sp>
      <p:sp>
        <p:nvSpPr>
          <p:cNvPr id="18" name="Rectangle 6"/>
          <p:cNvSpPr>
            <a:spLocks noGrp="1" noChangeArrowheads="1"/>
          </p:cNvSpPr>
          <p:nvPr>
            <p:ph type="body" sz="half" idx="2"/>
          </p:nvPr>
        </p:nvSpPr>
        <p:spPr>
          <a:xfrm>
            <a:off x="971600" y="3068960"/>
            <a:ext cx="7272089" cy="3618037"/>
          </a:xfrm>
        </p:spPr>
        <p:txBody>
          <a:bodyPr>
            <a:noAutofit/>
          </a:bodyPr>
          <a:lstStyle/>
          <a:p>
            <a:pPr>
              <a:defRPr/>
            </a:pPr>
            <a:r>
              <a:rPr lang="sv-SE" sz="1600" b="1" dirty="0">
                <a:latin typeface="Tahoma" pitchFamily="34" charset="0"/>
                <a:ea typeface="Tahoma" pitchFamily="34" charset="0"/>
                <a:cs typeface="Tahoma" pitchFamily="34" charset="0"/>
              </a:rPr>
              <a:t>Hyperlänk:  </a:t>
            </a:r>
            <a:r>
              <a:rPr lang="sv-SE" sz="1600" dirty="0">
                <a:latin typeface="Tahoma" pitchFamily="34" charset="0"/>
                <a:ea typeface="Tahoma" pitchFamily="34" charset="0"/>
                <a:cs typeface="Tahoma" pitchFamily="34" charset="0"/>
              </a:rPr>
              <a:t>För att infoga en länk till en annan fil eller en webbplats på internet.</a:t>
            </a:r>
          </a:p>
          <a:p>
            <a:pPr>
              <a:defRPr/>
            </a:pPr>
            <a:r>
              <a:rPr lang="sv-SE" sz="1600" b="1" dirty="0">
                <a:latin typeface="Tahoma" pitchFamily="34" charset="0"/>
                <a:ea typeface="Tahoma" pitchFamily="34" charset="0"/>
                <a:cs typeface="Tahoma" pitchFamily="34" charset="0"/>
              </a:rPr>
              <a:t>Rita tabell:  </a:t>
            </a:r>
            <a:r>
              <a:rPr lang="sv-SE" sz="1600" dirty="0">
                <a:latin typeface="Tahoma" pitchFamily="34" charset="0"/>
                <a:ea typeface="Tahoma" pitchFamily="34" charset="0"/>
                <a:cs typeface="Tahoma" pitchFamily="34" charset="0"/>
              </a:rPr>
              <a:t>För</a:t>
            </a:r>
            <a:r>
              <a:rPr lang="sv-SE" sz="1600" b="1" dirty="0">
                <a:latin typeface="Tahoma" pitchFamily="34" charset="0"/>
                <a:ea typeface="Tahoma" pitchFamily="34" charset="0"/>
                <a:cs typeface="Tahoma" pitchFamily="34" charset="0"/>
              </a:rPr>
              <a:t> </a:t>
            </a:r>
            <a:r>
              <a:rPr lang="sv-SE" sz="1600" dirty="0">
                <a:latin typeface="Tahoma" pitchFamily="34" charset="0"/>
                <a:ea typeface="Tahoma" pitchFamily="34" charset="0"/>
                <a:cs typeface="Tahoma" pitchFamily="34" charset="0"/>
              </a:rPr>
              <a:t>att rita en tabell med musmarkören.</a:t>
            </a:r>
          </a:p>
          <a:p>
            <a:pPr>
              <a:defRPr/>
            </a:pPr>
            <a:r>
              <a:rPr lang="sv-SE" sz="1600" b="1" dirty="0">
                <a:latin typeface="Tahoma" pitchFamily="34" charset="0"/>
                <a:ea typeface="Tahoma" pitchFamily="34" charset="0"/>
                <a:cs typeface="Tahoma" pitchFamily="34" charset="0"/>
              </a:rPr>
              <a:t>Infoga tabell: </a:t>
            </a:r>
            <a:r>
              <a:rPr lang="sv-SE" sz="1600" dirty="0">
                <a:latin typeface="Tahoma" pitchFamily="34" charset="0"/>
                <a:ea typeface="Tahoma" pitchFamily="34" charset="0"/>
                <a:cs typeface="Tahoma" pitchFamily="34" charset="0"/>
              </a:rPr>
              <a:t>För att lägga till en tabell där du kan bestämma antal rader och kolumner.</a:t>
            </a:r>
          </a:p>
          <a:p>
            <a:pPr>
              <a:defRPr/>
            </a:pPr>
            <a:r>
              <a:rPr lang="sv-SE" sz="1600" b="1" dirty="0">
                <a:latin typeface="Tahoma" pitchFamily="34" charset="0"/>
                <a:ea typeface="Tahoma" pitchFamily="34" charset="0"/>
                <a:cs typeface="Tahoma" pitchFamily="34" charset="0"/>
              </a:rPr>
              <a:t>Excel tabell:  </a:t>
            </a:r>
            <a:r>
              <a:rPr lang="sv-SE" sz="1600" dirty="0">
                <a:latin typeface="Tahoma" pitchFamily="34" charset="0"/>
                <a:ea typeface="Tahoma" pitchFamily="34" charset="0"/>
                <a:cs typeface="Tahoma" pitchFamily="34" charset="0"/>
              </a:rPr>
              <a:t>Infoga ett Excel kalkylblad.</a:t>
            </a:r>
          </a:p>
          <a:p>
            <a:pPr>
              <a:defRPr/>
            </a:pPr>
            <a:r>
              <a:rPr lang="sv-SE" sz="1600" b="1" dirty="0">
                <a:latin typeface="Tahoma" pitchFamily="34" charset="0"/>
                <a:ea typeface="Tahoma" pitchFamily="34" charset="0"/>
                <a:cs typeface="Tahoma" pitchFamily="34" charset="0"/>
              </a:rPr>
              <a:t>Spalter:  </a:t>
            </a:r>
            <a:r>
              <a:rPr lang="sv-SE" sz="1600" dirty="0">
                <a:latin typeface="Tahoma" pitchFamily="34" charset="0"/>
                <a:ea typeface="Tahoma" pitchFamily="34" charset="0"/>
                <a:cs typeface="Tahoma" pitchFamily="34" charset="0"/>
              </a:rPr>
              <a:t>Dela upp text i spalter där du bestämmer hur många spalter du vill ha.</a:t>
            </a:r>
          </a:p>
          <a:p>
            <a:pPr>
              <a:defRPr/>
            </a:pPr>
            <a:r>
              <a:rPr lang="sv-SE" sz="1600" b="1" dirty="0">
                <a:latin typeface="Tahoma" pitchFamily="34" charset="0"/>
                <a:ea typeface="Tahoma" pitchFamily="34" charset="0"/>
                <a:cs typeface="Tahoma" pitchFamily="34" charset="0"/>
              </a:rPr>
              <a:t>WordArt: </a:t>
            </a:r>
            <a:r>
              <a:rPr lang="sv-SE" sz="1600" dirty="0">
                <a:latin typeface="Tahoma" pitchFamily="34" charset="0"/>
                <a:ea typeface="Tahoma" pitchFamily="34" charset="0"/>
                <a:cs typeface="Tahoma" pitchFamily="34" charset="0"/>
              </a:rPr>
              <a:t> För att lägga till dekorativ text. </a:t>
            </a:r>
          </a:p>
          <a:p>
            <a:pPr>
              <a:defRPr/>
            </a:pPr>
            <a:r>
              <a:rPr lang="sv-SE" sz="1600" b="1" dirty="0">
                <a:latin typeface="Tahoma" pitchFamily="34" charset="0"/>
                <a:ea typeface="Tahoma" pitchFamily="34" charset="0"/>
                <a:cs typeface="Tahoma" pitchFamily="34" charset="0"/>
              </a:rPr>
              <a:t>Sök: </a:t>
            </a:r>
            <a:r>
              <a:rPr lang="sv-SE" sz="1600" dirty="0">
                <a:latin typeface="Tahoma" pitchFamily="34" charset="0"/>
                <a:ea typeface="Tahoma" pitchFamily="34" charset="0"/>
                <a:cs typeface="Tahoma" pitchFamily="34" charset="0"/>
              </a:rPr>
              <a:t>För att söka efter ett ord eller ett stycke i dokumentet.</a:t>
            </a:r>
          </a:p>
          <a:p>
            <a:pPr>
              <a:defRPr/>
            </a:pPr>
            <a:r>
              <a:rPr lang="sv-SE" sz="1600" b="1" dirty="0">
                <a:latin typeface="Tahoma" pitchFamily="34" charset="0"/>
                <a:ea typeface="Tahoma" pitchFamily="34" charset="0"/>
                <a:cs typeface="Tahoma" pitchFamily="34" charset="0"/>
              </a:rPr>
              <a:t>Visa %, zoom: </a:t>
            </a:r>
            <a:r>
              <a:rPr lang="sv-SE" sz="1600" dirty="0">
                <a:latin typeface="Tahoma" pitchFamily="34" charset="0"/>
                <a:ea typeface="Tahoma" pitchFamily="34" charset="0"/>
                <a:cs typeface="Tahoma" pitchFamily="34" charset="0"/>
              </a:rPr>
              <a:t>Förstora eller förminska visning av dokumentet.</a:t>
            </a:r>
          </a:p>
          <a:p>
            <a:pPr>
              <a:defRPr/>
            </a:pPr>
            <a:r>
              <a:rPr lang="sv-SE" sz="1600" b="1" dirty="0">
                <a:latin typeface="Tahoma" pitchFamily="34" charset="0"/>
                <a:ea typeface="Tahoma" pitchFamily="34" charset="0"/>
                <a:cs typeface="Tahoma" pitchFamily="34" charset="0"/>
              </a:rPr>
              <a:t>Läs Visa:  </a:t>
            </a:r>
            <a:r>
              <a:rPr lang="sv-SE" sz="1600" dirty="0">
                <a:latin typeface="Tahoma" pitchFamily="34" charset="0"/>
                <a:ea typeface="Tahoma" pitchFamily="34" charset="0"/>
                <a:cs typeface="Tahoma" pitchFamily="34" charset="0"/>
              </a:rPr>
              <a:t>Läs/Visa dokumentet i helskärmsläge. </a:t>
            </a:r>
          </a:p>
        </p:txBody>
      </p:sp>
      <p:sp>
        <p:nvSpPr>
          <p:cNvPr id="19" name="AutoShape 11"/>
          <p:cNvSpPr>
            <a:spLocks noChangeArrowheads="1"/>
          </p:cNvSpPr>
          <p:nvPr/>
        </p:nvSpPr>
        <p:spPr bwMode="auto">
          <a:xfrm>
            <a:off x="2411760" y="1988841"/>
            <a:ext cx="791145" cy="648072"/>
          </a:xfrm>
          <a:prstGeom prst="wedgeRoundRectCallout">
            <a:avLst>
              <a:gd name="adj1" fmla="val -31682"/>
              <a:gd name="adj2" fmla="val -85521"/>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Excel-tabell</a:t>
            </a:r>
          </a:p>
        </p:txBody>
      </p:sp>
      <p:sp>
        <p:nvSpPr>
          <p:cNvPr id="2" name="TextBox 1"/>
          <p:cNvSpPr txBox="1"/>
          <p:nvPr/>
        </p:nvSpPr>
        <p:spPr>
          <a:xfrm>
            <a:off x="899592" y="2708920"/>
            <a:ext cx="3167955" cy="400110"/>
          </a:xfrm>
          <a:prstGeom prst="rect">
            <a:avLst/>
          </a:prstGeom>
          <a:noFill/>
        </p:spPr>
        <p:txBody>
          <a:bodyPr wrap="square">
            <a:spAutoFit/>
          </a:bodyPr>
          <a:lstStyle/>
          <a:p>
            <a:pPr>
              <a:defRPr/>
            </a:pPr>
            <a:r>
              <a:rPr lang="sv-SE" sz="2000" b="1" dirty="0">
                <a:solidFill>
                  <a:schemeClr val="tx2"/>
                </a:solidFill>
                <a:latin typeface="Tahoma" pitchFamily="34" charset="0"/>
                <a:ea typeface="Tahoma" pitchFamily="34" charset="0"/>
                <a:cs typeface="Tahoma" pitchFamily="34" charset="0"/>
              </a:rPr>
              <a:t>Verktygsfältet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9462"/>
                                        </p:tgtEl>
                                        <p:attrNameLst>
                                          <p:attrName>style.visibility</p:attrName>
                                        </p:attrNameLst>
                                      </p:cBhvr>
                                      <p:to>
                                        <p:strVal val="visible"/>
                                      </p:to>
                                    </p:set>
                                    <p:animEffect transition="in" filter="barn(inVertical)">
                                      <p:cBhvr>
                                        <p:cTn id="7" dur="500"/>
                                        <p:tgtEl>
                                          <p:spTgt spid="1946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14024"/>
                                        </p:tgtEl>
                                        <p:attrNameLst>
                                          <p:attrName>style.visibility</p:attrName>
                                        </p:attrNameLst>
                                      </p:cBhvr>
                                      <p:to>
                                        <p:strVal val="visible"/>
                                      </p:to>
                                    </p:set>
                                    <p:animEffect transition="in" filter="barn(inVertical)">
                                      <p:cBhvr>
                                        <p:cTn id="10" dur="500"/>
                                        <p:tgtEl>
                                          <p:spTgt spid="21402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14023"/>
                                        </p:tgtEl>
                                        <p:attrNameLst>
                                          <p:attrName>style.visibility</p:attrName>
                                        </p:attrNameLst>
                                      </p:cBhvr>
                                      <p:to>
                                        <p:strVal val="visible"/>
                                      </p:to>
                                    </p:set>
                                    <p:animEffect transition="in" filter="barn(inVertical)">
                                      <p:cBhvr>
                                        <p:cTn id="13" dur="500"/>
                                        <p:tgtEl>
                                          <p:spTgt spid="21402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arn(inVertical)">
                                      <p:cBhvr>
                                        <p:cTn id="18" dur="500"/>
                                        <p:tgtEl>
                                          <p:spTgt spid="2"/>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14022"/>
                                        </p:tgtEl>
                                        <p:attrNameLst>
                                          <p:attrName>style.visibility</p:attrName>
                                        </p:attrNameLst>
                                      </p:cBhvr>
                                      <p:to>
                                        <p:strVal val="visible"/>
                                      </p:to>
                                    </p:set>
                                    <p:animEffect transition="in" filter="barn(inVertical)">
                                      <p:cBhvr>
                                        <p:cTn id="21" dur="500"/>
                                        <p:tgtEl>
                                          <p:spTgt spid="21402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arn(inVertical)">
                                      <p:cBhvr>
                                        <p:cTn id="26" dur="500"/>
                                        <p:tgtEl>
                                          <p:spTgt spid="1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8">
                                            <p:txEl>
                                              <p:pRg st="0" end="0"/>
                                            </p:txEl>
                                          </p:spTgt>
                                        </p:tgtEl>
                                        <p:attrNameLst>
                                          <p:attrName>style.visibility</p:attrName>
                                        </p:attrNameLst>
                                      </p:cBhvr>
                                      <p:to>
                                        <p:strVal val="visible"/>
                                      </p:to>
                                    </p:set>
                                    <p:animEffect transition="in" filter="barn(inVertical)">
                                      <p:cBhvr>
                                        <p:cTn id="31" dur="500"/>
                                        <p:tgtEl>
                                          <p:spTgt spid="18">
                                            <p:txEl>
                                              <p:pRg st="0" end="0"/>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barn(inVertical)">
                                      <p:cBhvr>
                                        <p:cTn id="36" dur="500"/>
                                        <p:tgtEl>
                                          <p:spTgt spid="11"/>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8">
                                            <p:txEl>
                                              <p:pRg st="1" end="1"/>
                                            </p:txEl>
                                          </p:spTgt>
                                        </p:tgtEl>
                                        <p:attrNameLst>
                                          <p:attrName>style.visibility</p:attrName>
                                        </p:attrNameLst>
                                      </p:cBhvr>
                                      <p:to>
                                        <p:strVal val="visible"/>
                                      </p:to>
                                    </p:set>
                                    <p:animEffect transition="in" filter="barn(inVertical)">
                                      <p:cBhvr>
                                        <p:cTn id="41" dur="500"/>
                                        <p:tgtEl>
                                          <p:spTgt spid="18">
                                            <p:txEl>
                                              <p:pRg st="1" end="1"/>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barn(inVertical)">
                                      <p:cBhvr>
                                        <p:cTn id="46" dur="500"/>
                                        <p:tgtEl>
                                          <p:spTgt spid="1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18">
                                            <p:txEl>
                                              <p:pRg st="2" end="2"/>
                                            </p:txEl>
                                          </p:spTgt>
                                        </p:tgtEl>
                                        <p:attrNameLst>
                                          <p:attrName>style.visibility</p:attrName>
                                        </p:attrNameLst>
                                      </p:cBhvr>
                                      <p:to>
                                        <p:strVal val="visible"/>
                                      </p:to>
                                    </p:set>
                                    <p:animEffect transition="in" filter="barn(inVertical)">
                                      <p:cBhvr>
                                        <p:cTn id="51" dur="500"/>
                                        <p:tgtEl>
                                          <p:spTgt spid="18">
                                            <p:txEl>
                                              <p:pRg st="2" end="2"/>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barn(inVertical)">
                                      <p:cBhvr>
                                        <p:cTn id="56" dur="500"/>
                                        <p:tgtEl>
                                          <p:spTgt spid="19"/>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18">
                                            <p:txEl>
                                              <p:pRg st="3" end="3"/>
                                            </p:txEl>
                                          </p:spTgt>
                                        </p:tgtEl>
                                        <p:attrNameLst>
                                          <p:attrName>style.visibility</p:attrName>
                                        </p:attrNameLst>
                                      </p:cBhvr>
                                      <p:to>
                                        <p:strVal val="visible"/>
                                      </p:to>
                                    </p:set>
                                    <p:animEffect transition="in" filter="barn(inVertical)">
                                      <p:cBhvr>
                                        <p:cTn id="61" dur="500"/>
                                        <p:tgtEl>
                                          <p:spTgt spid="18">
                                            <p:txEl>
                                              <p:pRg st="3" end="3"/>
                                            </p:txEl>
                                          </p:spTgt>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6" presetClass="entr" presetSubtype="21" fill="hold" grpId="0" nodeType="click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barn(inVertical)">
                                      <p:cBhvr>
                                        <p:cTn id="66" dur="500"/>
                                        <p:tgtEl>
                                          <p:spTgt spid="17"/>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6" presetClass="entr" presetSubtype="21" fill="hold" grpId="0" nodeType="clickEffect">
                                  <p:stCondLst>
                                    <p:cond delay="0"/>
                                  </p:stCondLst>
                                  <p:childTnLst>
                                    <p:set>
                                      <p:cBhvr>
                                        <p:cTn id="70" dur="1" fill="hold">
                                          <p:stCondLst>
                                            <p:cond delay="0"/>
                                          </p:stCondLst>
                                        </p:cTn>
                                        <p:tgtEl>
                                          <p:spTgt spid="18">
                                            <p:txEl>
                                              <p:pRg st="4" end="4"/>
                                            </p:txEl>
                                          </p:spTgt>
                                        </p:tgtEl>
                                        <p:attrNameLst>
                                          <p:attrName>style.visibility</p:attrName>
                                        </p:attrNameLst>
                                      </p:cBhvr>
                                      <p:to>
                                        <p:strVal val="visible"/>
                                      </p:to>
                                    </p:set>
                                    <p:animEffect transition="in" filter="barn(inVertical)">
                                      <p:cBhvr>
                                        <p:cTn id="71" dur="500"/>
                                        <p:tgtEl>
                                          <p:spTgt spid="18">
                                            <p:txEl>
                                              <p:pRg st="4" end="4"/>
                                            </p:txEl>
                                          </p:spTgt>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6" presetClass="entr" presetSubtype="21" fill="hold" grpId="0" nodeType="clickEffect">
                                  <p:stCondLst>
                                    <p:cond delay="0"/>
                                  </p:stCondLst>
                                  <p:childTnLst>
                                    <p:set>
                                      <p:cBhvr>
                                        <p:cTn id="75" dur="1" fill="hold">
                                          <p:stCondLst>
                                            <p:cond delay="0"/>
                                          </p:stCondLst>
                                        </p:cTn>
                                        <p:tgtEl>
                                          <p:spTgt spid="15"/>
                                        </p:tgtEl>
                                        <p:attrNameLst>
                                          <p:attrName>style.visibility</p:attrName>
                                        </p:attrNameLst>
                                      </p:cBhvr>
                                      <p:to>
                                        <p:strVal val="visible"/>
                                      </p:to>
                                    </p:set>
                                    <p:animEffect transition="in" filter="barn(inVertical)">
                                      <p:cBhvr>
                                        <p:cTn id="76" dur="500"/>
                                        <p:tgtEl>
                                          <p:spTgt spid="15"/>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6" presetClass="entr" presetSubtype="21" fill="hold" grpId="0" nodeType="clickEffect">
                                  <p:stCondLst>
                                    <p:cond delay="0"/>
                                  </p:stCondLst>
                                  <p:childTnLst>
                                    <p:set>
                                      <p:cBhvr>
                                        <p:cTn id="80" dur="1" fill="hold">
                                          <p:stCondLst>
                                            <p:cond delay="0"/>
                                          </p:stCondLst>
                                        </p:cTn>
                                        <p:tgtEl>
                                          <p:spTgt spid="18">
                                            <p:txEl>
                                              <p:pRg st="5" end="5"/>
                                            </p:txEl>
                                          </p:spTgt>
                                        </p:tgtEl>
                                        <p:attrNameLst>
                                          <p:attrName>style.visibility</p:attrName>
                                        </p:attrNameLst>
                                      </p:cBhvr>
                                      <p:to>
                                        <p:strVal val="visible"/>
                                      </p:to>
                                    </p:set>
                                    <p:animEffect transition="in" filter="barn(inVertical)">
                                      <p:cBhvr>
                                        <p:cTn id="81" dur="500"/>
                                        <p:tgtEl>
                                          <p:spTgt spid="18">
                                            <p:txEl>
                                              <p:pRg st="5" end="5"/>
                                            </p:txEl>
                                          </p:spTgt>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6" presetClass="entr" presetSubtype="21" fill="hold" grpId="0" nodeType="clickEffect">
                                  <p:stCondLst>
                                    <p:cond delay="0"/>
                                  </p:stCondLst>
                                  <p:childTnLst>
                                    <p:set>
                                      <p:cBhvr>
                                        <p:cTn id="85" dur="1" fill="hold">
                                          <p:stCondLst>
                                            <p:cond delay="0"/>
                                          </p:stCondLst>
                                        </p:cTn>
                                        <p:tgtEl>
                                          <p:spTgt spid="13"/>
                                        </p:tgtEl>
                                        <p:attrNameLst>
                                          <p:attrName>style.visibility</p:attrName>
                                        </p:attrNameLst>
                                      </p:cBhvr>
                                      <p:to>
                                        <p:strVal val="visible"/>
                                      </p:to>
                                    </p:set>
                                    <p:animEffect transition="in" filter="barn(inVertical)">
                                      <p:cBhvr>
                                        <p:cTn id="86" dur="500"/>
                                        <p:tgtEl>
                                          <p:spTgt spid="13"/>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6" presetClass="entr" presetSubtype="21" fill="hold" grpId="0" nodeType="clickEffect">
                                  <p:stCondLst>
                                    <p:cond delay="0"/>
                                  </p:stCondLst>
                                  <p:childTnLst>
                                    <p:set>
                                      <p:cBhvr>
                                        <p:cTn id="90" dur="1" fill="hold">
                                          <p:stCondLst>
                                            <p:cond delay="0"/>
                                          </p:stCondLst>
                                        </p:cTn>
                                        <p:tgtEl>
                                          <p:spTgt spid="18">
                                            <p:txEl>
                                              <p:pRg st="6" end="6"/>
                                            </p:txEl>
                                          </p:spTgt>
                                        </p:tgtEl>
                                        <p:attrNameLst>
                                          <p:attrName>style.visibility</p:attrName>
                                        </p:attrNameLst>
                                      </p:cBhvr>
                                      <p:to>
                                        <p:strVal val="visible"/>
                                      </p:to>
                                    </p:set>
                                    <p:animEffect transition="in" filter="barn(inVertical)">
                                      <p:cBhvr>
                                        <p:cTn id="91" dur="500"/>
                                        <p:tgtEl>
                                          <p:spTgt spid="18">
                                            <p:txEl>
                                              <p:pRg st="6" end="6"/>
                                            </p:txEl>
                                          </p:spTgt>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16" presetClass="entr" presetSubtype="21" fill="hold" grpId="0" nodeType="clickEffect">
                                  <p:stCondLst>
                                    <p:cond delay="0"/>
                                  </p:stCondLst>
                                  <p:childTnLst>
                                    <p:set>
                                      <p:cBhvr>
                                        <p:cTn id="95" dur="1" fill="hold">
                                          <p:stCondLst>
                                            <p:cond delay="0"/>
                                          </p:stCondLst>
                                        </p:cTn>
                                        <p:tgtEl>
                                          <p:spTgt spid="14"/>
                                        </p:tgtEl>
                                        <p:attrNameLst>
                                          <p:attrName>style.visibility</p:attrName>
                                        </p:attrNameLst>
                                      </p:cBhvr>
                                      <p:to>
                                        <p:strVal val="visible"/>
                                      </p:to>
                                    </p:set>
                                    <p:animEffect transition="in" filter="barn(inVertical)">
                                      <p:cBhvr>
                                        <p:cTn id="96" dur="500"/>
                                        <p:tgtEl>
                                          <p:spTgt spid="14"/>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6" presetClass="entr" presetSubtype="21" fill="hold" grpId="0" nodeType="clickEffect">
                                  <p:stCondLst>
                                    <p:cond delay="0"/>
                                  </p:stCondLst>
                                  <p:childTnLst>
                                    <p:set>
                                      <p:cBhvr>
                                        <p:cTn id="100" dur="1" fill="hold">
                                          <p:stCondLst>
                                            <p:cond delay="0"/>
                                          </p:stCondLst>
                                        </p:cTn>
                                        <p:tgtEl>
                                          <p:spTgt spid="18">
                                            <p:txEl>
                                              <p:pRg st="7" end="7"/>
                                            </p:txEl>
                                          </p:spTgt>
                                        </p:tgtEl>
                                        <p:attrNameLst>
                                          <p:attrName>style.visibility</p:attrName>
                                        </p:attrNameLst>
                                      </p:cBhvr>
                                      <p:to>
                                        <p:strVal val="visible"/>
                                      </p:to>
                                    </p:set>
                                    <p:animEffect transition="in" filter="barn(inVertical)">
                                      <p:cBhvr>
                                        <p:cTn id="101" dur="500"/>
                                        <p:tgtEl>
                                          <p:spTgt spid="18">
                                            <p:txEl>
                                              <p:pRg st="7" end="7"/>
                                            </p:txEl>
                                          </p:spTgt>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6" presetClass="entr" presetSubtype="21" fill="hold" grpId="0" nodeType="clickEffect">
                                  <p:stCondLst>
                                    <p:cond delay="0"/>
                                  </p:stCondLst>
                                  <p:childTnLst>
                                    <p:set>
                                      <p:cBhvr>
                                        <p:cTn id="105" dur="1" fill="hold">
                                          <p:stCondLst>
                                            <p:cond delay="0"/>
                                          </p:stCondLst>
                                        </p:cTn>
                                        <p:tgtEl>
                                          <p:spTgt spid="16"/>
                                        </p:tgtEl>
                                        <p:attrNameLst>
                                          <p:attrName>style.visibility</p:attrName>
                                        </p:attrNameLst>
                                      </p:cBhvr>
                                      <p:to>
                                        <p:strVal val="visible"/>
                                      </p:to>
                                    </p:set>
                                    <p:animEffect transition="in" filter="barn(inVertical)">
                                      <p:cBhvr>
                                        <p:cTn id="106" dur="500"/>
                                        <p:tgtEl>
                                          <p:spTgt spid="16"/>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6" presetClass="entr" presetSubtype="21" fill="hold" grpId="0" nodeType="clickEffect">
                                  <p:stCondLst>
                                    <p:cond delay="0"/>
                                  </p:stCondLst>
                                  <p:childTnLst>
                                    <p:set>
                                      <p:cBhvr>
                                        <p:cTn id="110" dur="1" fill="hold">
                                          <p:stCondLst>
                                            <p:cond delay="0"/>
                                          </p:stCondLst>
                                        </p:cTn>
                                        <p:tgtEl>
                                          <p:spTgt spid="18">
                                            <p:txEl>
                                              <p:pRg st="8" end="8"/>
                                            </p:txEl>
                                          </p:spTgt>
                                        </p:tgtEl>
                                        <p:attrNameLst>
                                          <p:attrName>style.visibility</p:attrName>
                                        </p:attrNameLst>
                                      </p:cBhvr>
                                      <p:to>
                                        <p:strVal val="visible"/>
                                      </p:to>
                                    </p:set>
                                    <p:animEffect transition="in" filter="barn(inVertical)">
                                      <p:cBhvr>
                                        <p:cTn id="111" dur="500"/>
                                        <p:tgtEl>
                                          <p:spTgt spid="1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22" grpId="0" animBg="1"/>
      <p:bldP spid="214023" grpId="0" animBg="1"/>
      <p:bldP spid="214024" grpId="0" animBg="1"/>
      <p:bldP spid="10" grpId="0" animBg="1"/>
      <p:bldP spid="11" grpId="0" animBg="1"/>
      <p:bldP spid="12" grpId="0" animBg="1"/>
      <p:bldP spid="13" grpId="0" animBg="1"/>
      <p:bldP spid="14" grpId="0" animBg="1"/>
      <p:bldP spid="15" grpId="0" animBg="1"/>
      <p:bldP spid="16" grpId="0" animBg="1"/>
      <p:bldP spid="17" grpId="0" animBg="1"/>
      <p:bldP spid="18" grpId="0" build="p"/>
      <p:bldP spid="19" grpId="0" animBg="1"/>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19058" cy="504056"/>
          </a:xfrm>
        </p:spPr>
        <p:txBody>
          <a:bodyPr>
            <a:normAutofit/>
          </a:bodyPr>
          <a:lstStyle/>
          <a:p>
            <a:pPr algn="ctr" rtl="1">
              <a:defRPr/>
            </a:pPr>
            <a:r>
              <a:rPr lang="sv-SE" sz="1800" b="1" dirty="0">
                <a:solidFill>
                  <a:schemeClr val="tx2"/>
                </a:solidFill>
                <a:latin typeface="Tahoma" pitchFamily="34" charset="0"/>
                <a:ea typeface="Tahoma" pitchFamily="34" charset="0"/>
                <a:cs typeface="Tahoma" pitchFamily="34" charset="0"/>
              </a:rPr>
              <a:t>Infoga</a:t>
            </a:r>
            <a:r>
              <a:rPr lang="sv-SE" sz="1800" b="1" dirty="0">
                <a:latin typeface="Tahoma" pitchFamily="34" charset="0"/>
                <a:ea typeface="Tahoma" pitchFamily="34" charset="0"/>
                <a:cs typeface="Tahoma" pitchFamily="34" charset="0"/>
              </a:rPr>
              <a:t> </a:t>
            </a:r>
            <a:r>
              <a:rPr lang="sv-SE" sz="1800" b="1" dirty="0">
                <a:solidFill>
                  <a:schemeClr val="tx2"/>
                </a:solidFill>
                <a:latin typeface="Tahoma" pitchFamily="34" charset="0"/>
                <a:ea typeface="Tahoma" pitchFamily="34" charset="0"/>
                <a:cs typeface="Tahoma" pitchFamily="34" charset="0"/>
              </a:rPr>
              <a:t>bilder</a:t>
            </a:r>
          </a:p>
        </p:txBody>
      </p:sp>
      <p:sp>
        <p:nvSpPr>
          <p:cNvPr id="3" name="Content Placeholder 2"/>
          <p:cNvSpPr>
            <a:spLocks noGrp="1"/>
          </p:cNvSpPr>
          <p:nvPr>
            <p:ph idx="1"/>
          </p:nvPr>
        </p:nvSpPr>
        <p:spPr>
          <a:xfrm>
            <a:off x="0" y="620688"/>
            <a:ext cx="8820472" cy="5301207"/>
          </a:xfrm>
        </p:spPr>
        <p:txBody>
          <a:bodyPr/>
          <a:lstStyle/>
          <a:p>
            <a:pPr>
              <a:defRPr/>
            </a:pPr>
            <a:r>
              <a:rPr lang="sv-SE" sz="1200" dirty="0">
                <a:solidFill>
                  <a:schemeClr val="tx2"/>
                </a:solidFill>
                <a:latin typeface="Tahoma" pitchFamily="34" charset="0"/>
                <a:ea typeface="Tahoma" pitchFamily="34" charset="0"/>
                <a:cs typeface="Tahoma" pitchFamily="34" charset="0"/>
              </a:rPr>
              <a:t> </a:t>
            </a:r>
            <a:r>
              <a:rPr lang="sv-SE" sz="1600" dirty="0">
                <a:latin typeface="Tahoma" pitchFamily="34" charset="0"/>
                <a:ea typeface="Tahoma" pitchFamily="34" charset="0"/>
                <a:cs typeface="Tahoma" pitchFamily="34" charset="0"/>
              </a:rPr>
              <a:t>Klicka på </a:t>
            </a:r>
            <a:r>
              <a:rPr lang="sv-SE" sz="1600" b="1" dirty="0">
                <a:latin typeface="Tahoma" pitchFamily="34" charset="0"/>
                <a:ea typeface="Tahoma" pitchFamily="34" charset="0"/>
                <a:cs typeface="Tahoma" pitchFamily="34" charset="0"/>
              </a:rPr>
              <a:t>Infoga. </a:t>
            </a:r>
            <a:r>
              <a:rPr lang="sv-SE" sz="1600" dirty="0">
                <a:latin typeface="Tahoma" pitchFamily="34" charset="0"/>
                <a:ea typeface="Tahoma" pitchFamily="34" charset="0"/>
                <a:cs typeface="Tahoma" pitchFamily="34" charset="0"/>
              </a:rPr>
              <a:t>Välj</a:t>
            </a:r>
            <a:r>
              <a:rPr lang="sv-SE" sz="1600" b="1" dirty="0">
                <a:latin typeface="Tahoma" pitchFamily="34" charset="0"/>
                <a:ea typeface="Tahoma" pitchFamily="34" charset="0"/>
                <a:cs typeface="Tahoma" pitchFamily="34" charset="0"/>
              </a:rPr>
              <a:t> Bild</a:t>
            </a:r>
            <a:r>
              <a:rPr lang="sv-SE" sz="1600" dirty="0">
                <a:latin typeface="Tahoma" pitchFamily="34" charset="0"/>
                <a:ea typeface="Tahoma" pitchFamily="34" charset="0"/>
                <a:cs typeface="Tahoma" pitchFamily="34" charset="0"/>
              </a:rPr>
              <a:t>.</a:t>
            </a:r>
          </a:p>
          <a:p>
            <a:pPr>
              <a:defRPr/>
            </a:pPr>
            <a:r>
              <a:rPr lang="sv-SE" sz="1600" dirty="0">
                <a:latin typeface="Tahoma" pitchFamily="34" charset="0"/>
                <a:ea typeface="Tahoma" pitchFamily="34" charset="0"/>
                <a:cs typeface="Tahoma" pitchFamily="34" charset="0"/>
              </a:rPr>
              <a:t>Öppnar en dialogruta för att välja bild från datorn klicka sedan på Infoga.</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3953836" y="2522335"/>
            <a:ext cx="3226754" cy="2000250"/>
          </a:xfrm>
          <a:prstGeom prst="rect">
            <a:avLst/>
          </a:prstGeom>
          <a:noFill/>
          <a:ln w="9525">
            <a:noFill/>
            <a:miter lim="800000"/>
            <a:headEnd/>
            <a:tailEnd/>
          </a:ln>
        </p:spPr>
      </p:pic>
      <p:sp>
        <p:nvSpPr>
          <p:cNvPr id="10" name="Up Arrow 9"/>
          <p:cNvSpPr/>
          <p:nvPr/>
        </p:nvSpPr>
        <p:spPr>
          <a:xfrm rot="5400000">
            <a:off x="3491880" y="3357562"/>
            <a:ext cx="214312" cy="35718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latin typeface="Adobe Garamond Pro" pitchFamily="18" charset="0"/>
            </a:endParaRPr>
          </a:p>
        </p:txBody>
      </p:sp>
      <p:sp>
        <p:nvSpPr>
          <p:cNvPr id="11" name="Right Arrow 10"/>
          <p:cNvSpPr/>
          <p:nvPr/>
        </p:nvSpPr>
        <p:spPr>
          <a:xfrm>
            <a:off x="7127776" y="5085184"/>
            <a:ext cx="714375" cy="214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latin typeface="Adobe Garamond Pro" pitchFamily="18" charset="0"/>
            </a:endParaRPr>
          </a:p>
        </p:txBody>
      </p:sp>
      <p:grpSp>
        <p:nvGrpSpPr>
          <p:cNvPr id="6" name="Group 21"/>
          <p:cNvGrpSpPr>
            <a:grpSpLocks/>
          </p:cNvGrpSpPr>
          <p:nvPr/>
        </p:nvGrpSpPr>
        <p:grpSpPr bwMode="auto">
          <a:xfrm>
            <a:off x="1102871" y="1556792"/>
            <a:ext cx="6499866" cy="965543"/>
            <a:chOff x="508968" y="1137670"/>
            <a:chExt cx="6499911" cy="965815"/>
          </a:xfrm>
        </p:grpSpPr>
        <p:pic>
          <p:nvPicPr>
            <p:cNvPr id="29719"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79459" y="1468365"/>
              <a:ext cx="6429420" cy="635120"/>
            </a:xfrm>
            <a:prstGeom prst="rect">
              <a:avLst/>
            </a:prstGeom>
            <a:noFill/>
            <a:ln w="9525">
              <a:noFill/>
              <a:miter lim="800000"/>
              <a:headEnd/>
              <a:tailEnd/>
            </a:ln>
          </p:spPr>
        </p:pic>
        <p:sp>
          <p:nvSpPr>
            <p:cNvPr id="20" name="Rounded Rectangle 19"/>
            <p:cNvSpPr/>
            <p:nvPr/>
          </p:nvSpPr>
          <p:spPr>
            <a:xfrm>
              <a:off x="508968" y="1137670"/>
              <a:ext cx="1571636" cy="21437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ar-IQ" sz="1200" b="1" dirty="0">
                  <a:solidFill>
                    <a:schemeClr val="tx1"/>
                  </a:solidFill>
                  <a:latin typeface="Tahoma" pitchFamily="34" charset="0"/>
                  <a:ea typeface="Tahoma" pitchFamily="34" charset="0"/>
                  <a:cs typeface="Tahoma" pitchFamily="34" charset="0"/>
                </a:rPr>
                <a:t> </a:t>
              </a:r>
              <a:r>
                <a:rPr lang="sv-SE" sz="1200" b="1" dirty="0">
                  <a:solidFill>
                    <a:schemeClr val="tx1"/>
                  </a:solidFill>
                  <a:latin typeface="Tahoma" pitchFamily="34" charset="0"/>
                  <a:ea typeface="Tahoma" pitchFamily="34" charset="0"/>
                  <a:cs typeface="Tahoma" pitchFamily="34" charset="0"/>
                </a:rPr>
                <a:t>Word 2016</a:t>
              </a:r>
              <a:endParaRPr lang="sv-SE" sz="1200" dirty="0">
                <a:solidFill>
                  <a:schemeClr val="tx1"/>
                </a:solidFill>
                <a:latin typeface="Tahoma" pitchFamily="34" charset="0"/>
                <a:ea typeface="Tahoma" pitchFamily="34" charset="0"/>
                <a:cs typeface="Tahoma" pitchFamily="34" charset="0"/>
              </a:endParaRPr>
            </a:p>
          </p:txBody>
        </p:sp>
      </p:grpSp>
      <p:sp>
        <p:nvSpPr>
          <p:cNvPr id="12" name="Oval 11"/>
          <p:cNvSpPr/>
          <p:nvPr/>
        </p:nvSpPr>
        <p:spPr>
          <a:xfrm>
            <a:off x="2195736" y="1950835"/>
            <a:ext cx="428625" cy="571500"/>
          </a:xfrm>
          <a:prstGeom prst="ellipse">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latin typeface="Adobe Garamond Pro"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arn(inVertical)">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0" grpId="0" uiExpand="1" animBg="1"/>
      <p:bldP spid="11" grpId="0" uiExpand="1" animBg="1"/>
      <p:bldP spid="12" grpId="0" uiExpan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25" y="0"/>
            <a:ext cx="8586788" cy="404813"/>
          </a:xfrm>
        </p:spPr>
        <p:txBody>
          <a:bodyPr>
            <a:normAutofit/>
          </a:bodyPr>
          <a:lstStyle/>
          <a:p>
            <a:pPr rtl="1">
              <a:defRPr/>
            </a:pPr>
            <a:r>
              <a:rPr lang="sv-SE" sz="1800" dirty="0">
                <a:solidFill>
                  <a:schemeClr val="tx2"/>
                </a:solidFill>
                <a:latin typeface="Tahoma" pitchFamily="34" charset="0"/>
                <a:ea typeface="Tahoma" pitchFamily="34" charset="0"/>
                <a:cs typeface="Tahoma" pitchFamily="34" charset="0"/>
              </a:rPr>
              <a:t>Infoga figurer eller </a:t>
            </a:r>
            <a:r>
              <a:rPr lang="sv-SE" sz="1800" dirty="0" err="1">
                <a:solidFill>
                  <a:schemeClr val="tx2"/>
                </a:solidFill>
                <a:latin typeface="Tahoma" pitchFamily="34" charset="0"/>
                <a:ea typeface="Tahoma" pitchFamily="34" charset="0"/>
                <a:cs typeface="Tahoma" pitchFamily="34" charset="0"/>
              </a:rPr>
              <a:t>wordart</a:t>
            </a:r>
            <a:r>
              <a:rPr lang="sv-SE" sz="1800" dirty="0">
                <a:solidFill>
                  <a:schemeClr val="tx2"/>
                </a:solidFill>
                <a:latin typeface="Tahoma" pitchFamily="34" charset="0"/>
                <a:ea typeface="Tahoma" pitchFamily="34" charset="0"/>
                <a:cs typeface="Tahoma" pitchFamily="34" charset="0"/>
              </a:rPr>
              <a:t> i dokument</a:t>
            </a:r>
          </a:p>
        </p:txBody>
      </p:sp>
      <p:sp>
        <p:nvSpPr>
          <p:cNvPr id="3" name="Content Placeholder 2"/>
          <p:cNvSpPr>
            <a:spLocks noGrp="1"/>
          </p:cNvSpPr>
          <p:nvPr>
            <p:ph idx="1"/>
          </p:nvPr>
        </p:nvSpPr>
        <p:spPr>
          <a:xfrm>
            <a:off x="2843213" y="549275"/>
            <a:ext cx="5832475" cy="6308725"/>
          </a:xfrm>
        </p:spPr>
        <p:txBody>
          <a:bodyPr/>
          <a:lstStyle/>
          <a:p>
            <a:pPr>
              <a:buNone/>
              <a:defRPr/>
            </a:pPr>
            <a:r>
              <a:rPr lang="sv-SE" sz="1400" dirty="0">
                <a:latin typeface="Tahoma" pitchFamily="34" charset="0"/>
                <a:ea typeface="Tahoma" pitchFamily="34" charset="0"/>
                <a:cs typeface="Tahoma" pitchFamily="34" charset="0"/>
              </a:rPr>
              <a:t>	För att lägga till en figur eller kombinera flera figurer. Klicka på </a:t>
            </a:r>
            <a:r>
              <a:rPr lang="sv-SE" sz="1400" b="1" dirty="0">
                <a:latin typeface="Tahoma" pitchFamily="34" charset="0"/>
                <a:ea typeface="Tahoma" pitchFamily="34" charset="0"/>
                <a:cs typeface="Tahoma" pitchFamily="34" charset="0"/>
              </a:rPr>
              <a:t>Infoga</a:t>
            </a:r>
            <a:r>
              <a:rPr lang="sv-SE" sz="1400" dirty="0">
                <a:latin typeface="Tahoma" pitchFamily="34" charset="0"/>
                <a:ea typeface="Tahoma" pitchFamily="34" charset="0"/>
                <a:cs typeface="Tahoma" pitchFamily="34" charset="0"/>
              </a:rPr>
              <a:t> menyn och välj </a:t>
            </a:r>
            <a:r>
              <a:rPr lang="sv-SE" sz="1400" b="1" dirty="0">
                <a:latin typeface="Tahoma" pitchFamily="34" charset="0"/>
                <a:ea typeface="Tahoma" pitchFamily="34" charset="0"/>
                <a:cs typeface="Tahoma" pitchFamily="34" charset="0"/>
              </a:rPr>
              <a:t>Figurer.</a:t>
            </a:r>
            <a:r>
              <a:rPr lang="sv-SE" sz="1400" dirty="0">
                <a:latin typeface="Tahoma" pitchFamily="34" charset="0"/>
                <a:ea typeface="Tahoma" pitchFamily="34" charset="0"/>
                <a:cs typeface="Tahoma" pitchFamily="34" charset="0"/>
              </a:rPr>
              <a:t> Du kan välja bland linjer, geometriska standardfigurer, pilar mm</a:t>
            </a:r>
            <a:r>
              <a:rPr lang="ar-IQ" sz="1400" dirty="0">
                <a:latin typeface="Tahoma" pitchFamily="34" charset="0"/>
                <a:ea typeface="Tahoma" pitchFamily="34" charset="0"/>
                <a:cs typeface="Tahoma" pitchFamily="34" charset="0"/>
              </a:rPr>
              <a:t>.</a:t>
            </a:r>
            <a:endParaRPr lang="sv-SE" sz="1400" dirty="0">
              <a:latin typeface="Tahoma" pitchFamily="34" charset="0"/>
              <a:ea typeface="Tahoma" pitchFamily="34" charset="0"/>
              <a:cs typeface="Tahoma" pitchFamily="34" charset="0"/>
            </a:endParaRPr>
          </a:p>
          <a:p>
            <a:pPr>
              <a:defRPr/>
            </a:pPr>
            <a:endParaRPr lang="ar-IQ" sz="1400" b="1" dirty="0">
              <a:latin typeface="Tahoma" pitchFamily="34" charset="0"/>
              <a:ea typeface="Tahoma" pitchFamily="34" charset="0"/>
              <a:cs typeface="Tahoma" pitchFamily="34" charset="0"/>
            </a:endParaRPr>
          </a:p>
          <a:p>
            <a:pPr>
              <a:defRPr/>
            </a:pPr>
            <a:endParaRPr lang="ar-IQ" sz="1400" b="1" dirty="0">
              <a:latin typeface="Tahoma" pitchFamily="34" charset="0"/>
              <a:ea typeface="Tahoma" pitchFamily="34" charset="0"/>
              <a:cs typeface="Tahoma" pitchFamily="34" charset="0"/>
            </a:endParaRPr>
          </a:p>
          <a:p>
            <a:pPr>
              <a:defRPr/>
            </a:pPr>
            <a:endParaRPr lang="ar-IQ" sz="1400" b="1" dirty="0">
              <a:latin typeface="Tahoma" pitchFamily="34" charset="0"/>
              <a:ea typeface="Tahoma" pitchFamily="34" charset="0"/>
              <a:cs typeface="Tahoma" pitchFamily="34" charset="0"/>
            </a:endParaRPr>
          </a:p>
          <a:p>
            <a:pPr>
              <a:defRPr/>
            </a:pPr>
            <a:endParaRPr lang="sv-SE" sz="1400" dirty="0">
              <a:latin typeface="Tahoma" pitchFamily="34" charset="0"/>
              <a:ea typeface="Tahoma" pitchFamily="34" charset="0"/>
              <a:cs typeface="Tahoma" pitchFamily="34" charset="0"/>
            </a:endParaRPr>
          </a:p>
          <a:p>
            <a:pPr>
              <a:buNone/>
              <a:defRPr/>
            </a:pPr>
            <a:r>
              <a:rPr lang="sv-SE" sz="1400" dirty="0">
                <a:latin typeface="Tahoma" pitchFamily="34" charset="0"/>
                <a:ea typeface="Tahoma" pitchFamily="34" charset="0"/>
                <a:cs typeface="Tahoma" pitchFamily="34" charset="0"/>
              </a:rPr>
              <a:t>	Vi kan ändra storlek på en figur genom att peka med musen på kanten. När muspekaren blir en dubbelriktad pil kan du dra ut eller in för att zooma.</a:t>
            </a:r>
          </a:p>
          <a:p>
            <a:pPr>
              <a:buNone/>
              <a:defRPr/>
            </a:pPr>
            <a:endParaRPr lang="sv-SE" sz="1400" dirty="0">
              <a:latin typeface="Tahoma" pitchFamily="34" charset="0"/>
              <a:ea typeface="Tahoma" pitchFamily="34" charset="0"/>
              <a:cs typeface="Tahoma" pitchFamily="34" charset="0"/>
            </a:endParaRPr>
          </a:p>
          <a:p>
            <a:pPr>
              <a:defRPr/>
            </a:pPr>
            <a:endParaRPr lang="ar-IQ" sz="1400" b="1" dirty="0">
              <a:latin typeface="Tahoma" pitchFamily="34" charset="0"/>
              <a:ea typeface="Tahoma" pitchFamily="34" charset="0"/>
              <a:cs typeface="Tahoma" pitchFamily="34" charset="0"/>
            </a:endParaRPr>
          </a:p>
          <a:p>
            <a:pPr marL="0" indent="0">
              <a:buFont typeface="Wingdings" pitchFamily="2" charset="2"/>
              <a:buNone/>
              <a:defRPr/>
            </a:pPr>
            <a:endParaRPr lang="sv-SE" sz="1400" b="1" dirty="0">
              <a:latin typeface="Tahoma" pitchFamily="34" charset="0"/>
              <a:ea typeface="Tahoma" pitchFamily="34" charset="0"/>
              <a:cs typeface="Tahoma" pitchFamily="34" charset="0"/>
            </a:endParaRPr>
          </a:p>
          <a:p>
            <a:pPr marL="0" indent="0">
              <a:buFont typeface="Wingdings" pitchFamily="2" charset="2"/>
              <a:buNone/>
              <a:defRPr/>
            </a:pPr>
            <a:endParaRPr lang="ar-IQ" sz="1400" b="1" dirty="0">
              <a:latin typeface="Tahoma" pitchFamily="34" charset="0"/>
              <a:ea typeface="Tahoma" pitchFamily="34" charset="0"/>
              <a:cs typeface="Tahoma" pitchFamily="34" charset="0"/>
            </a:endParaRPr>
          </a:p>
          <a:p>
            <a:pPr>
              <a:buNone/>
            </a:pPr>
            <a:r>
              <a:rPr lang="sv-SE" sz="1400" b="1" dirty="0">
                <a:latin typeface="Tahoma" pitchFamily="34" charset="0"/>
                <a:ea typeface="Tahoma" pitchFamily="34" charset="0"/>
                <a:cs typeface="Tahoma" pitchFamily="34" charset="0"/>
              </a:rPr>
              <a:t>	Infoga</a:t>
            </a:r>
            <a:r>
              <a:rPr lang="sv-SE" sz="1400" dirty="0">
                <a:latin typeface="Tahoma" pitchFamily="34" charset="0"/>
                <a:ea typeface="Tahoma" pitchFamily="34" charset="0"/>
                <a:cs typeface="Tahoma" pitchFamily="34" charset="0"/>
              </a:rPr>
              <a:t> meny, välj </a:t>
            </a:r>
            <a:r>
              <a:rPr lang="sv-SE" sz="1400" b="1" dirty="0">
                <a:latin typeface="Tahoma" pitchFamily="34" charset="0"/>
                <a:ea typeface="Tahoma" pitchFamily="34" charset="0"/>
                <a:cs typeface="Tahoma" pitchFamily="34" charset="0"/>
              </a:rPr>
              <a:t>WordArt</a:t>
            </a:r>
            <a:r>
              <a:rPr lang="sv-SE" sz="1400" dirty="0">
                <a:latin typeface="Tahoma" pitchFamily="34" charset="0"/>
                <a:ea typeface="Tahoma" pitchFamily="34" charset="0"/>
                <a:cs typeface="Tahoma" pitchFamily="34" charset="0"/>
              </a:rPr>
              <a:t>, för att lägga till dekorativ text till i ett dokument. </a:t>
            </a:r>
          </a:p>
          <a:p>
            <a:pPr>
              <a:buNone/>
            </a:pPr>
            <a:r>
              <a:rPr lang="sv-SE" sz="1400" dirty="0">
                <a:latin typeface="Tahoma" pitchFamily="34" charset="0"/>
                <a:ea typeface="Tahoma" pitchFamily="34" charset="0"/>
                <a:cs typeface="Tahoma" pitchFamily="34" charset="0"/>
              </a:rPr>
              <a:t>	Öppnar färdiga modeller som du kan välja från.</a:t>
            </a:r>
          </a:p>
          <a:p>
            <a:pPr lvl="0"/>
            <a:r>
              <a:rPr lang="sv-SE" sz="1400" dirty="0">
                <a:latin typeface="Tahoma" pitchFamily="34" charset="0"/>
                <a:ea typeface="Tahoma" pitchFamily="34" charset="0"/>
                <a:cs typeface="Tahoma" pitchFamily="34" charset="0"/>
              </a:rPr>
              <a:t>Du kan göra ändringar i WordArt, till exempel för teckensnittsstorlek och textfärg, genom att använda ritverktygsalternativen som blir tillgängliga automatiskt när du infogar eller markerar WordArt i ett dokument. Eller höger klicka med musen på figur och välja </a:t>
            </a:r>
            <a:r>
              <a:rPr lang="sv-SE" sz="1400" b="1" dirty="0">
                <a:latin typeface="Tahoma" pitchFamily="34" charset="0"/>
                <a:ea typeface="Tahoma" pitchFamily="34" charset="0"/>
                <a:cs typeface="Tahoma" pitchFamily="34" charset="0"/>
              </a:rPr>
              <a:t>Format </a:t>
            </a:r>
            <a:r>
              <a:rPr lang="sv-SE" sz="1400" b="1" dirty="0" err="1">
                <a:latin typeface="Tahoma" pitchFamily="34" charset="0"/>
                <a:ea typeface="Tahoma" pitchFamily="34" charset="0"/>
                <a:cs typeface="Tahoma" pitchFamily="34" charset="0"/>
              </a:rPr>
              <a:t>AutoShape</a:t>
            </a:r>
            <a:r>
              <a:rPr lang="ar-IQ" sz="1400" b="1" dirty="0"/>
              <a:t>.</a:t>
            </a:r>
            <a:r>
              <a:rPr lang="ar-IQ" sz="1400" dirty="0"/>
              <a:t> </a:t>
            </a:r>
            <a:endParaRPr lang="sv-SE" sz="1400" dirty="0"/>
          </a:p>
        </p:txBody>
      </p:sp>
      <p:pic>
        <p:nvPicPr>
          <p:cNvPr id="3075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86543" y="1334569"/>
            <a:ext cx="6697663" cy="661437"/>
          </a:xfrm>
          <a:prstGeom prst="rect">
            <a:avLst/>
          </a:prstGeom>
          <a:noFill/>
          <a:ln w="9525">
            <a:noFill/>
            <a:miter lim="800000"/>
            <a:headEnd/>
            <a:tailEnd/>
          </a:ln>
        </p:spPr>
      </p:pic>
      <p:sp>
        <p:nvSpPr>
          <p:cNvPr id="32" name="Oval 31"/>
          <p:cNvSpPr/>
          <p:nvPr/>
        </p:nvSpPr>
        <p:spPr>
          <a:xfrm>
            <a:off x="1763688" y="1558057"/>
            <a:ext cx="431824" cy="358775"/>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latin typeface="Tahoma" pitchFamily="34" charset="0"/>
              <a:ea typeface="Tahoma" pitchFamily="34" charset="0"/>
              <a:cs typeface="Tahoma" pitchFamily="34" charset="0"/>
            </a:endParaRPr>
          </a:p>
        </p:txBody>
      </p:sp>
      <p:sp>
        <p:nvSpPr>
          <p:cNvPr id="33" name="Oval 32"/>
          <p:cNvSpPr/>
          <p:nvPr/>
        </p:nvSpPr>
        <p:spPr>
          <a:xfrm>
            <a:off x="5076056" y="1570016"/>
            <a:ext cx="540817" cy="346816"/>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latin typeface="Tahoma" pitchFamily="34" charset="0"/>
              <a:ea typeface="Tahoma" pitchFamily="34" charset="0"/>
              <a:cs typeface="Tahoma" pitchFamily="34" charset="0"/>
            </a:endParaRPr>
          </a:p>
        </p:txBody>
      </p:sp>
      <p:grpSp>
        <p:nvGrpSpPr>
          <p:cNvPr id="6" name="Group 57"/>
          <p:cNvGrpSpPr>
            <a:grpSpLocks/>
          </p:cNvGrpSpPr>
          <p:nvPr/>
        </p:nvGrpSpPr>
        <p:grpSpPr bwMode="auto">
          <a:xfrm>
            <a:off x="179015" y="2097385"/>
            <a:ext cx="3601169" cy="3132137"/>
            <a:chOff x="4067945" y="1700808"/>
            <a:chExt cx="3600407" cy="3132211"/>
          </a:xfrm>
        </p:grpSpPr>
        <p:pic>
          <p:nvPicPr>
            <p:cNvPr id="30754" name="Picture 36" descr="fig2.JPG"/>
            <p:cNvPicPr>
              <a:picLocks noChangeAspect="1"/>
            </p:cNvPicPr>
            <p:nvPr/>
          </p:nvPicPr>
          <p:blipFill>
            <a:blip r:embed="rId3" cstate="print"/>
            <a:srcRect/>
            <a:stretch>
              <a:fillRect/>
            </a:stretch>
          </p:blipFill>
          <p:spPr bwMode="auto">
            <a:xfrm>
              <a:off x="4067945" y="1700808"/>
              <a:ext cx="1872208" cy="3132211"/>
            </a:xfrm>
            <a:prstGeom prst="rect">
              <a:avLst/>
            </a:prstGeom>
            <a:noFill/>
            <a:ln w="9525">
              <a:noFill/>
              <a:miter lim="800000"/>
              <a:headEnd/>
              <a:tailEnd/>
            </a:ln>
          </p:spPr>
        </p:pic>
        <p:sp>
          <p:nvSpPr>
            <p:cNvPr id="30755" name="AutoShape 14"/>
            <p:cNvSpPr>
              <a:spLocks noChangeArrowheads="1"/>
            </p:cNvSpPr>
            <p:nvPr/>
          </p:nvSpPr>
          <p:spPr bwMode="auto">
            <a:xfrm>
              <a:off x="5940152" y="2132856"/>
              <a:ext cx="1728200" cy="504674"/>
            </a:xfrm>
            <a:prstGeom prst="wedgeRoundRectCallout">
              <a:avLst>
                <a:gd name="adj1" fmla="val -54889"/>
                <a:gd name="adj2" fmla="val 104755"/>
                <a:gd name="adj3" fmla="val 16667"/>
              </a:avLst>
            </a:prstGeom>
            <a:solidFill>
              <a:schemeClr val="accent1">
                <a:lumMod val="40000"/>
                <a:lumOff val="60000"/>
              </a:schemeClr>
            </a:solidFill>
            <a:ln w="9525">
              <a:solidFill>
                <a:schemeClr val="tx1"/>
              </a:solidFill>
              <a:miter lim="800000"/>
              <a:headEnd/>
              <a:tailEnd/>
            </a:ln>
          </p:spPr>
          <p:txBody>
            <a:bodyPr/>
            <a:lstStyle/>
            <a:p>
              <a:pPr algn="ctr"/>
              <a:r>
                <a:rPr lang="sv-SE" sz="1050" b="1" dirty="0">
                  <a:latin typeface="Tahoma" pitchFamily="34" charset="0"/>
                  <a:ea typeface="Tahoma" pitchFamily="34" charset="0"/>
                  <a:cs typeface="Tahoma" pitchFamily="34" charset="0"/>
                </a:rPr>
                <a:t>Välj figur som du vill infoga i dokumentet</a:t>
              </a:r>
            </a:p>
          </p:txBody>
        </p:sp>
      </p:grpSp>
      <p:pic>
        <p:nvPicPr>
          <p:cNvPr id="51" name="Picture 50"/>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948590" y="2205037"/>
            <a:ext cx="1304821" cy="1801691"/>
          </a:xfrm>
          <a:prstGeom prst="rect">
            <a:avLst/>
          </a:prstGeom>
          <a:noFill/>
          <a:ln w="9525">
            <a:noFill/>
            <a:miter lim="800000"/>
            <a:headEnd/>
            <a:tailEnd/>
          </a:ln>
        </p:spPr>
      </p:pic>
      <p:pic>
        <p:nvPicPr>
          <p:cNvPr id="52" name="Picture 51"/>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7362825" y="4669812"/>
            <a:ext cx="1781175" cy="687024"/>
          </a:xfrm>
          <a:prstGeom prst="rect">
            <a:avLst/>
          </a:prstGeom>
          <a:noFill/>
          <a:ln w="9525">
            <a:noFill/>
            <a:miter lim="800000"/>
            <a:headEnd/>
            <a:tailEnd/>
          </a:ln>
        </p:spPr>
      </p:pic>
      <p:sp>
        <p:nvSpPr>
          <p:cNvPr id="53" name="AutoShape 14"/>
          <p:cNvSpPr>
            <a:spLocks noChangeArrowheads="1"/>
          </p:cNvSpPr>
          <p:nvPr/>
        </p:nvSpPr>
        <p:spPr bwMode="auto">
          <a:xfrm>
            <a:off x="7083555" y="1203918"/>
            <a:ext cx="1566168" cy="792088"/>
          </a:xfrm>
          <a:prstGeom prst="wedgeRoundRectCallout">
            <a:avLst>
              <a:gd name="adj1" fmla="val 23733"/>
              <a:gd name="adj2" fmla="val 88729"/>
              <a:gd name="adj3" fmla="val 16667"/>
            </a:avLst>
          </a:prstGeom>
          <a:solidFill>
            <a:schemeClr val="accent1">
              <a:lumMod val="40000"/>
              <a:lumOff val="60000"/>
            </a:schemeClr>
          </a:solidFill>
          <a:ln w="9525">
            <a:solidFill>
              <a:schemeClr val="tx1"/>
            </a:solidFill>
            <a:miter lim="800000"/>
            <a:headEnd/>
            <a:tailEnd/>
          </a:ln>
        </p:spPr>
        <p:txBody>
          <a:bodyPr/>
          <a:lstStyle/>
          <a:p>
            <a:pPr algn="ctr"/>
            <a:r>
              <a:rPr lang="sv-SE" sz="1100" b="1" dirty="0">
                <a:latin typeface="Tahoma" pitchFamily="34" charset="0"/>
                <a:ea typeface="Tahoma" pitchFamily="34" charset="0"/>
                <a:cs typeface="Tahoma" pitchFamily="34" charset="0"/>
              </a:rPr>
              <a:t>Väljer dekorativ text som du kan lägga till i ett dokument</a:t>
            </a:r>
          </a:p>
        </p:txBody>
      </p:sp>
      <p:sp>
        <p:nvSpPr>
          <p:cNvPr id="54" name="AutoShape 14"/>
          <p:cNvSpPr>
            <a:spLocks noChangeArrowheads="1"/>
          </p:cNvSpPr>
          <p:nvPr/>
        </p:nvSpPr>
        <p:spPr bwMode="auto">
          <a:xfrm>
            <a:off x="7668344" y="5523323"/>
            <a:ext cx="1368152" cy="431576"/>
          </a:xfrm>
          <a:prstGeom prst="wedgeRoundRectCallout">
            <a:avLst>
              <a:gd name="adj1" fmla="val -10865"/>
              <a:gd name="adj2" fmla="val -118679"/>
              <a:gd name="adj3" fmla="val 16667"/>
            </a:avLst>
          </a:prstGeom>
          <a:solidFill>
            <a:schemeClr val="accent1">
              <a:lumMod val="40000"/>
              <a:lumOff val="60000"/>
            </a:schemeClr>
          </a:solidFill>
          <a:ln w="9525">
            <a:solidFill>
              <a:schemeClr val="tx1"/>
            </a:solidFill>
            <a:miter lim="800000"/>
            <a:headEnd/>
            <a:tailEnd/>
          </a:ln>
        </p:spPr>
        <p:txBody>
          <a:bodyPr/>
          <a:lstStyle/>
          <a:p>
            <a:pPr algn="ctr"/>
            <a:r>
              <a:rPr lang="ar-IQ" sz="1050" b="1" dirty="0">
                <a:solidFill>
                  <a:schemeClr val="bg1"/>
                </a:solidFill>
                <a:latin typeface="Tahoma" pitchFamily="34" charset="0"/>
                <a:ea typeface="Tahoma" pitchFamily="34" charset="0"/>
                <a:cs typeface="Tahoma" pitchFamily="34" charset="0"/>
              </a:rPr>
              <a:t> </a:t>
            </a:r>
            <a:r>
              <a:rPr lang="sv-SE" sz="1050" b="1" dirty="0">
                <a:latin typeface="Tahoma" pitchFamily="34" charset="0"/>
                <a:ea typeface="Tahoma" pitchFamily="34" charset="0"/>
                <a:cs typeface="Tahoma" pitchFamily="34" charset="0"/>
              </a:rPr>
              <a:t>Skriv Texten här</a:t>
            </a:r>
          </a:p>
        </p:txBody>
      </p:sp>
      <p:sp>
        <p:nvSpPr>
          <p:cNvPr id="22557" name="WordArt 29"/>
          <p:cNvSpPr>
            <a:spLocks noChangeArrowheads="1" noChangeShapeType="1" noTextEdit="1"/>
          </p:cNvSpPr>
          <p:nvPr/>
        </p:nvSpPr>
        <p:spPr bwMode="auto">
          <a:xfrm>
            <a:off x="2987675" y="3212976"/>
            <a:ext cx="3073400" cy="720725"/>
          </a:xfrm>
          <a:prstGeom prst="rect">
            <a:avLst/>
          </a:prstGeom>
        </p:spPr>
        <p:txBody>
          <a:bodyPr wrap="none" fromWordArt="1">
            <a:prstTxWarp prst="textDeflate">
              <a:avLst>
                <a:gd name="adj" fmla="val 36554"/>
              </a:avLst>
            </a:prstTxWarp>
          </a:bodyPr>
          <a:lstStyle/>
          <a:p>
            <a:pPr algn="ctr"/>
            <a:r>
              <a:rPr lang="sv-SE" sz="3600" kern="10" dirty="0">
                <a:ln w="9525">
                  <a:solidFill>
                    <a:srgbClr val="000000"/>
                  </a:solidFill>
                  <a:round/>
                  <a:headEnd/>
                  <a:tailEnd/>
                </a:ln>
                <a:solidFill>
                  <a:srgbClr val="000000"/>
                </a:solidFill>
                <a:latin typeface="Tahoma" pitchFamily="34" charset="0"/>
                <a:ea typeface="Tahoma" pitchFamily="34" charset="0"/>
                <a:cs typeface="Tahoma" pitchFamily="34" charset="0"/>
              </a:rPr>
              <a:t>Maria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barn(inVertical)">
                                      <p:cBhvr>
                                        <p:cTn id="12" dur="500"/>
                                        <p:tgtEl>
                                          <p:spTgt spid="3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anim calcmode="lin" valueType="num">
                                      <p:cBhvr additive="base">
                                        <p:cTn id="2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anim calcmode="lin" valueType="num">
                                      <p:cBhvr additive="base">
                                        <p:cTn id="3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anim calcmode="lin" valueType="num">
                                      <p:cBhvr additive="base">
                                        <p:cTn id="4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3"/>
                                        </p:tgtEl>
                                        <p:attrNameLst>
                                          <p:attrName>style.visibility</p:attrName>
                                        </p:attrNameLst>
                                      </p:cBhvr>
                                      <p:to>
                                        <p:strVal val="visible"/>
                                      </p:to>
                                    </p:set>
                                    <p:anim calcmode="lin" valueType="num">
                                      <p:cBhvr additive="base">
                                        <p:cTn id="47" dur="500" fill="hold"/>
                                        <p:tgtEl>
                                          <p:spTgt spid="33"/>
                                        </p:tgtEl>
                                        <p:attrNameLst>
                                          <p:attrName>ppt_x</p:attrName>
                                        </p:attrNameLst>
                                      </p:cBhvr>
                                      <p:tavLst>
                                        <p:tav tm="0">
                                          <p:val>
                                            <p:strVal val="#ppt_x"/>
                                          </p:val>
                                        </p:tav>
                                        <p:tav tm="100000">
                                          <p:val>
                                            <p:strVal val="#ppt_x"/>
                                          </p:val>
                                        </p:tav>
                                      </p:tavLst>
                                    </p:anim>
                                    <p:anim calcmode="lin" valueType="num">
                                      <p:cBhvr additive="base">
                                        <p:cTn id="4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ntr" presetSubtype="10" fill="hold" nodeType="clickEffect">
                                  <p:stCondLst>
                                    <p:cond delay="0"/>
                                  </p:stCondLst>
                                  <p:childTnLst>
                                    <p:set>
                                      <p:cBhvr>
                                        <p:cTn id="52" dur="1" fill="hold">
                                          <p:stCondLst>
                                            <p:cond delay="0"/>
                                          </p:stCondLst>
                                        </p:cTn>
                                        <p:tgtEl>
                                          <p:spTgt spid="51"/>
                                        </p:tgtEl>
                                        <p:attrNameLst>
                                          <p:attrName>style.visibility</p:attrName>
                                        </p:attrNameLst>
                                      </p:cBhvr>
                                      <p:to>
                                        <p:strVal val="visible"/>
                                      </p:to>
                                    </p:set>
                                    <p:animEffect transition="in" filter="blinds(horizontal)">
                                      <p:cBhvr>
                                        <p:cTn id="53" dur="500"/>
                                        <p:tgtEl>
                                          <p:spTgt spid="51"/>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53"/>
                                        </p:tgtEl>
                                        <p:attrNameLst>
                                          <p:attrName>style.visibility</p:attrName>
                                        </p:attrNameLst>
                                      </p:cBhvr>
                                      <p:to>
                                        <p:strVal val="visible"/>
                                      </p:to>
                                    </p:set>
                                    <p:animEffect transition="in" filter="blinds(horizontal)">
                                      <p:cBhvr>
                                        <p:cTn id="56" dur="500"/>
                                        <p:tgtEl>
                                          <p:spTgt spid="53"/>
                                        </p:tgtEl>
                                      </p:cBhvr>
                                    </p:animEffect>
                                  </p:childTnLst>
                                </p:cTn>
                              </p:par>
                              <p:par>
                                <p:cTn id="57" presetID="3" presetClass="entr" presetSubtype="10" fill="hold" nodeType="withEffect">
                                  <p:stCondLst>
                                    <p:cond delay="0"/>
                                  </p:stCondLst>
                                  <p:childTnLst>
                                    <p:set>
                                      <p:cBhvr>
                                        <p:cTn id="58" dur="1" fill="hold">
                                          <p:stCondLst>
                                            <p:cond delay="0"/>
                                          </p:stCondLst>
                                        </p:cTn>
                                        <p:tgtEl>
                                          <p:spTgt spid="52"/>
                                        </p:tgtEl>
                                        <p:attrNameLst>
                                          <p:attrName>style.visibility</p:attrName>
                                        </p:attrNameLst>
                                      </p:cBhvr>
                                      <p:to>
                                        <p:strVal val="visible"/>
                                      </p:to>
                                    </p:set>
                                    <p:animEffect transition="in" filter="blinds(horizontal)">
                                      <p:cBhvr>
                                        <p:cTn id="59" dur="500"/>
                                        <p:tgtEl>
                                          <p:spTgt spid="52"/>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54"/>
                                        </p:tgtEl>
                                        <p:attrNameLst>
                                          <p:attrName>style.visibility</p:attrName>
                                        </p:attrNameLst>
                                      </p:cBhvr>
                                      <p:to>
                                        <p:strVal val="visible"/>
                                      </p:to>
                                    </p:set>
                                    <p:animEffect transition="in" filter="blinds(horizontal)">
                                      <p:cBhvr>
                                        <p:cTn id="64" dur="500"/>
                                        <p:tgtEl>
                                          <p:spTgt spid="54"/>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3" presetClass="exit" presetSubtype="10" fill="hold" nodeType="clickEffect">
                                  <p:stCondLst>
                                    <p:cond delay="0"/>
                                  </p:stCondLst>
                                  <p:childTnLst>
                                    <p:animEffect transition="out" filter="blinds(horizontal)">
                                      <p:cBhvr>
                                        <p:cTn id="68" dur="500"/>
                                        <p:tgtEl>
                                          <p:spTgt spid="51"/>
                                        </p:tgtEl>
                                      </p:cBhvr>
                                    </p:animEffect>
                                    <p:set>
                                      <p:cBhvr>
                                        <p:cTn id="69" dur="1" fill="hold">
                                          <p:stCondLst>
                                            <p:cond delay="499"/>
                                          </p:stCondLst>
                                        </p:cTn>
                                        <p:tgtEl>
                                          <p:spTgt spid="51"/>
                                        </p:tgtEl>
                                        <p:attrNameLst>
                                          <p:attrName>style.visibility</p:attrName>
                                        </p:attrNameLst>
                                      </p:cBhvr>
                                      <p:to>
                                        <p:strVal val="hidden"/>
                                      </p:to>
                                    </p:set>
                                  </p:childTnLst>
                                </p:cTn>
                              </p:par>
                              <p:par>
                                <p:cTn id="70" presetID="3" presetClass="exit" presetSubtype="10" fill="hold" grpId="1" nodeType="withEffect">
                                  <p:stCondLst>
                                    <p:cond delay="0"/>
                                  </p:stCondLst>
                                  <p:childTnLst>
                                    <p:animEffect transition="out" filter="blinds(horizontal)">
                                      <p:cBhvr>
                                        <p:cTn id="71" dur="500"/>
                                        <p:tgtEl>
                                          <p:spTgt spid="53"/>
                                        </p:tgtEl>
                                      </p:cBhvr>
                                    </p:animEffect>
                                    <p:set>
                                      <p:cBhvr>
                                        <p:cTn id="72" dur="1" fill="hold">
                                          <p:stCondLst>
                                            <p:cond delay="499"/>
                                          </p:stCondLst>
                                        </p:cTn>
                                        <p:tgtEl>
                                          <p:spTgt spid="53"/>
                                        </p:tgtEl>
                                        <p:attrNameLst>
                                          <p:attrName>style.visibility</p:attrName>
                                        </p:attrNameLst>
                                      </p:cBhvr>
                                      <p:to>
                                        <p:strVal val="hidden"/>
                                      </p:to>
                                    </p:set>
                                  </p:childTnLst>
                                </p:cTn>
                              </p:par>
                              <p:par>
                                <p:cTn id="73" presetID="3" presetClass="exit" presetSubtype="10" fill="hold" nodeType="withEffect">
                                  <p:stCondLst>
                                    <p:cond delay="0"/>
                                  </p:stCondLst>
                                  <p:childTnLst>
                                    <p:animEffect transition="out" filter="blinds(horizontal)">
                                      <p:cBhvr>
                                        <p:cTn id="74" dur="500"/>
                                        <p:tgtEl>
                                          <p:spTgt spid="52"/>
                                        </p:tgtEl>
                                      </p:cBhvr>
                                    </p:animEffect>
                                    <p:set>
                                      <p:cBhvr>
                                        <p:cTn id="75" dur="1" fill="hold">
                                          <p:stCondLst>
                                            <p:cond delay="499"/>
                                          </p:stCondLst>
                                        </p:cTn>
                                        <p:tgtEl>
                                          <p:spTgt spid="52"/>
                                        </p:tgtEl>
                                        <p:attrNameLst>
                                          <p:attrName>style.visibility</p:attrName>
                                        </p:attrNameLst>
                                      </p:cBhvr>
                                      <p:to>
                                        <p:strVal val="hidden"/>
                                      </p:to>
                                    </p:set>
                                  </p:childTnLst>
                                </p:cTn>
                              </p:par>
                              <p:par>
                                <p:cTn id="76" presetID="3" presetClass="exit" presetSubtype="10" fill="hold" grpId="1" nodeType="withEffect">
                                  <p:stCondLst>
                                    <p:cond delay="0"/>
                                  </p:stCondLst>
                                  <p:childTnLst>
                                    <p:animEffect transition="out" filter="blinds(horizontal)">
                                      <p:cBhvr>
                                        <p:cTn id="77" dur="500"/>
                                        <p:tgtEl>
                                          <p:spTgt spid="54"/>
                                        </p:tgtEl>
                                      </p:cBhvr>
                                    </p:animEffect>
                                    <p:set>
                                      <p:cBhvr>
                                        <p:cTn id="78" dur="1" fill="hold">
                                          <p:stCondLst>
                                            <p:cond delay="499"/>
                                          </p:stCondLst>
                                        </p:cTn>
                                        <p:tgtEl>
                                          <p:spTgt spid="54"/>
                                        </p:tgtEl>
                                        <p:attrNameLst>
                                          <p:attrName>style.visibility</p:attrName>
                                        </p:attrNameLst>
                                      </p:cBhvr>
                                      <p:to>
                                        <p:strVal val="hidden"/>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22557"/>
                                        </p:tgtEl>
                                        <p:attrNameLst>
                                          <p:attrName>style.visibility</p:attrName>
                                        </p:attrNameLst>
                                      </p:cBhvr>
                                      <p:to>
                                        <p:strVal val="visible"/>
                                      </p:to>
                                    </p:set>
                                    <p:animEffect transition="in" filter="blinds(horizontal)">
                                      <p:cBhvr>
                                        <p:cTn id="83" dur="500"/>
                                        <p:tgtEl>
                                          <p:spTgt spid="225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2" grpId="0" animBg="1"/>
      <p:bldP spid="33" grpId="0" animBg="1"/>
      <p:bldP spid="53" grpId="0" animBg="1"/>
      <p:bldP spid="53" grpId="1" animBg="1"/>
      <p:bldP spid="54" grpId="0" animBg="1"/>
      <p:bldP spid="54" grpId="1" animBg="1"/>
      <p:bldP spid="2255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64" name="Picture 7"/>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60251" y="1844824"/>
            <a:ext cx="6311752" cy="1681710"/>
          </a:xfrm>
          <a:prstGeom prst="rect">
            <a:avLst/>
          </a:prstGeom>
          <a:noFill/>
          <a:ln w="9525">
            <a:noFill/>
            <a:miter lim="800000"/>
            <a:headEnd/>
            <a:tailEnd/>
          </a:ln>
        </p:spPr>
      </p:pic>
      <p:sp>
        <p:nvSpPr>
          <p:cNvPr id="2" name="Title 1"/>
          <p:cNvSpPr>
            <a:spLocks noGrp="1"/>
          </p:cNvSpPr>
          <p:nvPr>
            <p:ph type="title"/>
          </p:nvPr>
        </p:nvSpPr>
        <p:spPr>
          <a:xfrm>
            <a:off x="971600" y="260648"/>
            <a:ext cx="7467600" cy="571500"/>
          </a:xfrm>
        </p:spPr>
        <p:txBody>
          <a:bodyPr>
            <a:noAutofit/>
          </a:bodyPr>
          <a:lstStyle/>
          <a:p>
            <a:pPr rtl="1">
              <a:defRPr/>
            </a:pPr>
            <a:r>
              <a:rPr lang="sv-SE" sz="4000" dirty="0">
                <a:solidFill>
                  <a:schemeClr val="tx2"/>
                </a:solidFill>
                <a:latin typeface="Tahoma" pitchFamily="34" charset="0"/>
                <a:ea typeface="Tahoma" pitchFamily="34" charset="0"/>
                <a:cs typeface="Tahoma" pitchFamily="34" charset="0"/>
              </a:rPr>
              <a:t>Infoga sidnummer</a:t>
            </a:r>
          </a:p>
        </p:txBody>
      </p:sp>
      <p:sp>
        <p:nvSpPr>
          <p:cNvPr id="18" name="Rectangle 6"/>
          <p:cNvSpPr>
            <a:spLocks noGrp="1" noChangeArrowheads="1"/>
          </p:cNvSpPr>
          <p:nvPr>
            <p:ph idx="1"/>
          </p:nvPr>
        </p:nvSpPr>
        <p:spPr>
          <a:xfrm>
            <a:off x="2303934" y="1327524"/>
            <a:ext cx="6192837" cy="4105201"/>
          </a:xfrm>
        </p:spPr>
        <p:txBody>
          <a:bodyPr/>
          <a:lstStyle/>
          <a:p>
            <a:pPr>
              <a:defRPr/>
            </a:pPr>
            <a:r>
              <a:rPr lang="en-US" sz="1600" dirty="0" err="1">
                <a:latin typeface="Tahoma" pitchFamily="34" charset="0"/>
                <a:ea typeface="Tahoma" pitchFamily="34" charset="0"/>
                <a:cs typeface="Tahoma" pitchFamily="34" charset="0"/>
              </a:rPr>
              <a:t>Öppna</a:t>
            </a:r>
            <a:r>
              <a:rPr lang="en-US" sz="1600" dirty="0">
                <a:latin typeface="Tahoma" pitchFamily="34" charset="0"/>
                <a:ea typeface="Tahoma" pitchFamily="34" charset="0"/>
                <a:cs typeface="Tahoma" pitchFamily="34" charset="0"/>
              </a:rPr>
              <a:t> </a:t>
            </a:r>
            <a:r>
              <a:rPr lang="en-US" sz="1600" b="1" dirty="0" err="1">
                <a:latin typeface="Tahoma" pitchFamily="34" charset="0"/>
                <a:ea typeface="Tahoma" pitchFamily="34" charset="0"/>
                <a:cs typeface="Tahoma" pitchFamily="34" charset="0"/>
              </a:rPr>
              <a:t>Infoga</a:t>
            </a:r>
            <a:r>
              <a:rPr lang="en-US" sz="1600" dirty="0">
                <a:latin typeface="Tahoma" pitchFamily="34" charset="0"/>
                <a:ea typeface="Tahoma" pitchFamily="34" charset="0"/>
                <a:cs typeface="Tahoma" pitchFamily="34" charset="0"/>
              </a:rPr>
              <a:t> </a:t>
            </a:r>
            <a:r>
              <a:rPr lang="en-US" sz="1600" dirty="0" err="1">
                <a:latin typeface="Tahoma" pitchFamily="34" charset="0"/>
                <a:ea typeface="Tahoma" pitchFamily="34" charset="0"/>
                <a:cs typeface="Tahoma" pitchFamily="34" charset="0"/>
              </a:rPr>
              <a:t>menyn</a:t>
            </a:r>
            <a:r>
              <a:rPr lang="en-US" sz="1600" dirty="0">
                <a:latin typeface="Tahoma" pitchFamily="34" charset="0"/>
                <a:ea typeface="Tahoma" pitchFamily="34" charset="0"/>
                <a:cs typeface="Tahoma" pitchFamily="34" charset="0"/>
              </a:rPr>
              <a:t> </a:t>
            </a:r>
            <a:r>
              <a:rPr lang="en-US" sz="1600" dirty="0" err="1">
                <a:latin typeface="Tahoma" pitchFamily="34" charset="0"/>
                <a:ea typeface="Tahoma" pitchFamily="34" charset="0"/>
                <a:cs typeface="Tahoma" pitchFamily="34" charset="0"/>
              </a:rPr>
              <a:t>och</a:t>
            </a:r>
            <a:r>
              <a:rPr lang="en-US" sz="1600" dirty="0">
                <a:latin typeface="Tahoma" pitchFamily="34" charset="0"/>
                <a:ea typeface="Tahoma" pitchFamily="34" charset="0"/>
                <a:cs typeface="Tahoma" pitchFamily="34" charset="0"/>
              </a:rPr>
              <a:t> </a:t>
            </a:r>
            <a:r>
              <a:rPr lang="en-US" sz="1600" dirty="0" err="1">
                <a:latin typeface="Tahoma" pitchFamily="34" charset="0"/>
                <a:ea typeface="Tahoma" pitchFamily="34" charset="0"/>
                <a:cs typeface="Tahoma" pitchFamily="34" charset="0"/>
              </a:rPr>
              <a:t>välj</a:t>
            </a:r>
            <a:r>
              <a:rPr lang="en-US" sz="1600" dirty="0">
                <a:latin typeface="Tahoma" pitchFamily="34" charset="0"/>
                <a:ea typeface="Tahoma" pitchFamily="34" charset="0"/>
                <a:cs typeface="Tahoma" pitchFamily="34" charset="0"/>
              </a:rPr>
              <a:t> </a:t>
            </a:r>
            <a:r>
              <a:rPr lang="en-US" sz="1600" b="1" dirty="0" err="1">
                <a:latin typeface="Tahoma" pitchFamily="34" charset="0"/>
                <a:ea typeface="Tahoma" pitchFamily="34" charset="0"/>
                <a:cs typeface="Tahoma" pitchFamily="34" charset="0"/>
              </a:rPr>
              <a:t>Sidnummer</a:t>
            </a:r>
            <a:r>
              <a:rPr lang="en-US" sz="1600" dirty="0">
                <a:latin typeface="Tahoma" pitchFamily="34" charset="0"/>
                <a:ea typeface="Tahoma" pitchFamily="34" charset="0"/>
                <a:cs typeface="Tahoma" pitchFamily="34" charset="0"/>
              </a:rPr>
              <a:t>.</a:t>
            </a:r>
          </a:p>
          <a:p>
            <a:pPr>
              <a:defRPr/>
            </a:pPr>
            <a:endParaRPr lang="en-US" sz="1600" b="1" dirty="0">
              <a:latin typeface="Tahoma" pitchFamily="34" charset="0"/>
              <a:ea typeface="Tahoma" pitchFamily="34" charset="0"/>
              <a:cs typeface="Tahoma" pitchFamily="34" charset="0"/>
            </a:endParaRPr>
          </a:p>
          <a:p>
            <a:pPr>
              <a:defRPr/>
            </a:pPr>
            <a:endParaRPr lang="en-US" sz="1600" b="1" dirty="0">
              <a:latin typeface="Tahoma" pitchFamily="34" charset="0"/>
              <a:ea typeface="Tahoma" pitchFamily="34" charset="0"/>
              <a:cs typeface="Tahoma" pitchFamily="34" charset="0"/>
            </a:endParaRPr>
          </a:p>
          <a:p>
            <a:pPr>
              <a:defRPr/>
            </a:pPr>
            <a:endParaRPr lang="en-US" sz="1600" b="1" dirty="0">
              <a:latin typeface="Tahoma" pitchFamily="34" charset="0"/>
              <a:ea typeface="Tahoma" pitchFamily="34" charset="0"/>
              <a:cs typeface="Tahoma" pitchFamily="34" charset="0"/>
            </a:endParaRPr>
          </a:p>
          <a:p>
            <a:pPr>
              <a:defRPr/>
            </a:pPr>
            <a:endParaRPr lang="en-US" sz="1600" b="1" dirty="0">
              <a:latin typeface="Tahoma" pitchFamily="34" charset="0"/>
              <a:ea typeface="Tahoma" pitchFamily="34" charset="0"/>
              <a:cs typeface="Tahoma" pitchFamily="34" charset="0"/>
            </a:endParaRPr>
          </a:p>
          <a:p>
            <a:pPr>
              <a:defRPr/>
            </a:pPr>
            <a:endParaRPr lang="sv-SE" sz="1600" b="1" dirty="0">
              <a:latin typeface="Tahoma" pitchFamily="34" charset="0"/>
              <a:ea typeface="Tahoma" pitchFamily="34" charset="0"/>
              <a:cs typeface="Tahoma" pitchFamily="34" charset="0"/>
            </a:endParaRPr>
          </a:p>
          <a:p>
            <a:pPr>
              <a:defRPr/>
            </a:pPr>
            <a:endParaRPr lang="sv-SE" sz="1600" dirty="0">
              <a:latin typeface="Tahoma" pitchFamily="34" charset="0"/>
              <a:ea typeface="Tahoma" pitchFamily="34" charset="0"/>
              <a:cs typeface="Tahoma" pitchFamily="34" charset="0"/>
            </a:endParaRPr>
          </a:p>
          <a:p>
            <a:pPr>
              <a:defRPr/>
            </a:pPr>
            <a:endParaRPr lang="sv-SE" sz="1600" dirty="0">
              <a:latin typeface="Tahoma" pitchFamily="34" charset="0"/>
              <a:ea typeface="Tahoma" pitchFamily="34" charset="0"/>
              <a:cs typeface="Tahoma" pitchFamily="34" charset="0"/>
            </a:endParaRPr>
          </a:p>
          <a:p>
            <a:pPr>
              <a:defRPr/>
            </a:pPr>
            <a:r>
              <a:rPr lang="sv-SE" sz="1600" dirty="0">
                <a:latin typeface="Tahoma" pitchFamily="34" charset="0"/>
                <a:ea typeface="Tahoma" pitchFamily="34" charset="0"/>
                <a:cs typeface="Tahoma" pitchFamily="34" charset="0"/>
              </a:rPr>
              <a:t>I </a:t>
            </a:r>
            <a:r>
              <a:rPr lang="sv-SE" sz="1600" b="1" dirty="0">
                <a:latin typeface="Tahoma" pitchFamily="34" charset="0"/>
                <a:ea typeface="Tahoma" pitchFamily="34" charset="0"/>
                <a:cs typeface="Tahoma" pitchFamily="34" charset="0"/>
              </a:rPr>
              <a:t>dialogrutan</a:t>
            </a:r>
            <a:r>
              <a:rPr lang="sv-SE" sz="1600" dirty="0">
                <a:latin typeface="Tahoma" pitchFamily="34" charset="0"/>
                <a:ea typeface="Tahoma" pitchFamily="34" charset="0"/>
                <a:cs typeface="Tahoma" pitchFamily="34" charset="0"/>
              </a:rPr>
              <a:t> kan du bestämma var du vill placera sidnumret.</a:t>
            </a:r>
            <a:endParaRPr lang="en-US" sz="1600" dirty="0">
              <a:latin typeface="Tahoma" pitchFamily="34" charset="0"/>
              <a:ea typeface="Tahoma" pitchFamily="34" charset="0"/>
              <a:cs typeface="Tahoma" pitchFamily="34" charset="0"/>
            </a:endParaRPr>
          </a:p>
          <a:p>
            <a:pPr marL="0" indent="0">
              <a:buNone/>
              <a:defRPr/>
            </a:pPr>
            <a:endParaRPr lang="sv-SE" sz="1600" b="1" dirty="0">
              <a:latin typeface="Tahoma" pitchFamily="34" charset="0"/>
              <a:ea typeface="Tahoma" pitchFamily="34" charset="0"/>
              <a:cs typeface="Tahoma" pitchFamily="34" charset="0"/>
            </a:endParaRPr>
          </a:p>
          <a:p>
            <a:pPr>
              <a:defRPr/>
            </a:pPr>
            <a:endParaRPr lang="sv-SE" sz="1600" b="1" dirty="0">
              <a:latin typeface="Tahoma" pitchFamily="34" charset="0"/>
              <a:ea typeface="Tahoma" pitchFamily="34" charset="0"/>
              <a:cs typeface="Tahoma" pitchFamily="34" charset="0"/>
            </a:endParaRPr>
          </a:p>
          <a:p>
            <a:pPr>
              <a:defRPr/>
            </a:pPr>
            <a:r>
              <a:rPr lang="sv-SE" sz="1400" dirty="0">
                <a:latin typeface="Tahoma" pitchFamily="34" charset="0"/>
                <a:ea typeface="Tahoma" pitchFamily="34" charset="0"/>
                <a:cs typeface="Tahoma" pitchFamily="34" charset="0"/>
              </a:rPr>
              <a:t>Du kan välja om du vill numrera med siffror eller bokstäver och vilken siffra eller bokstav numreringen skall börja med</a:t>
            </a:r>
            <a:endParaRPr lang="ar-IQ" sz="1400" dirty="0">
              <a:latin typeface="Tahoma" pitchFamily="34" charset="0"/>
              <a:ea typeface="Tahoma" pitchFamily="34" charset="0"/>
              <a:cs typeface="Tahoma" pitchFamily="34" charset="0"/>
            </a:endParaRPr>
          </a:p>
        </p:txBody>
      </p:sp>
      <p:sp>
        <p:nvSpPr>
          <p:cNvPr id="23562" name="Oval 10"/>
          <p:cNvSpPr>
            <a:spLocks noChangeArrowheads="1"/>
          </p:cNvSpPr>
          <p:nvPr/>
        </p:nvSpPr>
        <p:spPr bwMode="auto">
          <a:xfrm>
            <a:off x="4715494" y="2054102"/>
            <a:ext cx="360562" cy="301276"/>
          </a:xfrm>
          <a:prstGeom prst="ellipse">
            <a:avLst/>
          </a:prstGeom>
          <a:solidFill>
            <a:schemeClr val="accent1">
              <a:alpha val="0"/>
            </a:schemeClr>
          </a:solidFill>
          <a:ln w="50800">
            <a:solidFill>
              <a:schemeClr val="accent1"/>
            </a:solidFill>
            <a:round/>
            <a:headEnd/>
            <a:tailEnd/>
          </a:ln>
        </p:spPr>
        <p:txBody>
          <a:bodyPr wrap="none" anchor="ctr"/>
          <a:lstStyle/>
          <a:p>
            <a:endParaRPr lang="sv-SE">
              <a:latin typeface="Tahoma" pitchFamily="34" charset="0"/>
              <a:ea typeface="Tahoma" pitchFamily="34" charset="0"/>
              <a:cs typeface="Tahoma" pitchFamily="34" charset="0"/>
            </a:endParaRPr>
          </a:p>
        </p:txBody>
      </p:sp>
      <p:sp>
        <p:nvSpPr>
          <p:cNvPr id="23564" name="AutoShape 12"/>
          <p:cNvSpPr>
            <a:spLocks noChangeArrowheads="1"/>
          </p:cNvSpPr>
          <p:nvPr/>
        </p:nvSpPr>
        <p:spPr bwMode="auto">
          <a:xfrm>
            <a:off x="7020272" y="1988840"/>
            <a:ext cx="1728788" cy="431800"/>
          </a:xfrm>
          <a:prstGeom prst="wedgeRoundRectCallout">
            <a:avLst>
              <a:gd name="adj1" fmla="val -131279"/>
              <a:gd name="adj2" fmla="val 84916"/>
              <a:gd name="adj3" fmla="val 16667"/>
            </a:avLst>
          </a:prstGeom>
          <a:solidFill>
            <a:schemeClr val="accent1">
              <a:lumMod val="40000"/>
              <a:lumOff val="60000"/>
            </a:schemeClr>
          </a:solidFill>
          <a:ln w="9525">
            <a:solidFill>
              <a:schemeClr val="tx1"/>
            </a:solidFill>
            <a:miter lim="800000"/>
            <a:headEnd/>
            <a:tailEnd/>
          </a:ln>
        </p:spPr>
        <p:txBody>
          <a:bodyPr/>
          <a:lstStyle/>
          <a:p>
            <a:pPr algn="ctr"/>
            <a:r>
              <a:rPr lang="sv-SE" sz="1000" b="1" dirty="0">
                <a:latin typeface="Tahoma" pitchFamily="34" charset="0"/>
                <a:ea typeface="Tahoma" pitchFamily="34" charset="0"/>
                <a:cs typeface="Tahoma" pitchFamily="34" charset="0"/>
              </a:rPr>
              <a:t>Här väljer du plats för sidnumreringen</a:t>
            </a:r>
          </a:p>
        </p:txBody>
      </p:sp>
      <p:sp>
        <p:nvSpPr>
          <p:cNvPr id="23571" name="AutoShape 19"/>
          <p:cNvSpPr>
            <a:spLocks noChangeArrowheads="1"/>
          </p:cNvSpPr>
          <p:nvPr/>
        </p:nvSpPr>
        <p:spPr bwMode="auto">
          <a:xfrm>
            <a:off x="6667126" y="2656852"/>
            <a:ext cx="1439863" cy="576263"/>
          </a:xfrm>
          <a:prstGeom prst="wedgeRoundRectCallout">
            <a:avLst>
              <a:gd name="adj1" fmla="val -121065"/>
              <a:gd name="adj2" fmla="val -11497"/>
              <a:gd name="adj3" fmla="val 16667"/>
            </a:avLst>
          </a:prstGeom>
          <a:solidFill>
            <a:schemeClr val="accent1">
              <a:lumMod val="40000"/>
              <a:lumOff val="60000"/>
            </a:schemeClr>
          </a:solidFill>
          <a:ln w="9525">
            <a:solidFill>
              <a:schemeClr val="tx1"/>
            </a:solidFill>
            <a:miter lim="800000"/>
            <a:headEnd/>
            <a:tailEnd/>
          </a:ln>
        </p:spPr>
        <p:txBody>
          <a:bodyPr/>
          <a:lstStyle/>
          <a:p>
            <a:pPr algn="ctr"/>
            <a:r>
              <a:rPr lang="sv-SE" sz="1000" b="1" dirty="0">
                <a:latin typeface="Tahoma" pitchFamily="34" charset="0"/>
                <a:ea typeface="Tahoma" pitchFamily="34" charset="0"/>
                <a:cs typeface="Tahoma" pitchFamily="34" charset="0"/>
              </a:rPr>
              <a:t>Klicka här om du vill att kom på nummersformat.</a:t>
            </a:r>
            <a:endParaRPr lang="sv-SE" sz="12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box(in)">
                                      <p:cBhvr>
                                        <p:cTn id="7" dur="500"/>
                                        <p:tgtEl>
                                          <p:spTgt spid="1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3562"/>
                                        </p:tgtEl>
                                        <p:attrNameLst>
                                          <p:attrName>style.visibility</p:attrName>
                                        </p:attrNameLst>
                                      </p:cBhvr>
                                      <p:to>
                                        <p:strVal val="visible"/>
                                      </p:to>
                                    </p:set>
                                    <p:anim calcmode="lin" valueType="num">
                                      <p:cBhvr additive="base">
                                        <p:cTn id="12" dur="500" fill="hold"/>
                                        <p:tgtEl>
                                          <p:spTgt spid="23562"/>
                                        </p:tgtEl>
                                        <p:attrNameLst>
                                          <p:attrName>ppt_x</p:attrName>
                                        </p:attrNameLst>
                                      </p:cBhvr>
                                      <p:tavLst>
                                        <p:tav tm="0">
                                          <p:val>
                                            <p:strVal val="#ppt_x"/>
                                          </p:val>
                                        </p:tav>
                                        <p:tav tm="100000">
                                          <p:val>
                                            <p:strVal val="#ppt_x"/>
                                          </p:val>
                                        </p:tav>
                                      </p:tavLst>
                                    </p:anim>
                                    <p:anim calcmode="lin" valueType="num">
                                      <p:cBhvr additive="base">
                                        <p:cTn id="13" dur="500" fill="hold"/>
                                        <p:tgtEl>
                                          <p:spTgt spid="23562"/>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18">
                                            <p:txEl>
                                              <p:pRg st="8" end="8"/>
                                            </p:txEl>
                                          </p:spTgt>
                                        </p:tgtEl>
                                        <p:attrNameLst>
                                          <p:attrName>style.visibility</p:attrName>
                                        </p:attrNameLst>
                                      </p:cBhvr>
                                      <p:to>
                                        <p:strVal val="visible"/>
                                      </p:to>
                                    </p:set>
                                    <p:anim calcmode="lin" valueType="num">
                                      <p:cBhvr additive="base">
                                        <p:cTn id="18" dur="500" fill="hold"/>
                                        <p:tgtEl>
                                          <p:spTgt spid="18">
                                            <p:txEl>
                                              <p:pRg st="8" end="8"/>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3564"/>
                                        </p:tgtEl>
                                        <p:attrNameLst>
                                          <p:attrName>style.visibility</p:attrName>
                                        </p:attrNameLst>
                                      </p:cBhvr>
                                      <p:to>
                                        <p:strVal val="visible"/>
                                      </p:to>
                                    </p:set>
                                    <p:anim calcmode="lin" valueType="num">
                                      <p:cBhvr additive="base">
                                        <p:cTn id="24" dur="500" fill="hold"/>
                                        <p:tgtEl>
                                          <p:spTgt spid="23564"/>
                                        </p:tgtEl>
                                        <p:attrNameLst>
                                          <p:attrName>ppt_x</p:attrName>
                                        </p:attrNameLst>
                                      </p:cBhvr>
                                      <p:tavLst>
                                        <p:tav tm="0">
                                          <p:val>
                                            <p:strVal val="#ppt_x"/>
                                          </p:val>
                                        </p:tav>
                                        <p:tav tm="100000">
                                          <p:val>
                                            <p:strVal val="#ppt_x"/>
                                          </p:val>
                                        </p:tav>
                                      </p:tavLst>
                                    </p:anim>
                                    <p:anim calcmode="lin" valueType="num">
                                      <p:cBhvr additive="base">
                                        <p:cTn id="25" dur="500" fill="hold"/>
                                        <p:tgtEl>
                                          <p:spTgt spid="23564"/>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3571"/>
                                        </p:tgtEl>
                                        <p:attrNameLst>
                                          <p:attrName>style.visibility</p:attrName>
                                        </p:attrNameLst>
                                      </p:cBhvr>
                                      <p:to>
                                        <p:strVal val="visible"/>
                                      </p:to>
                                    </p:set>
                                    <p:anim calcmode="lin" valueType="num">
                                      <p:cBhvr additive="base">
                                        <p:cTn id="30" dur="500" fill="hold"/>
                                        <p:tgtEl>
                                          <p:spTgt spid="23571"/>
                                        </p:tgtEl>
                                        <p:attrNameLst>
                                          <p:attrName>ppt_x</p:attrName>
                                        </p:attrNameLst>
                                      </p:cBhvr>
                                      <p:tavLst>
                                        <p:tav tm="0">
                                          <p:val>
                                            <p:strVal val="#ppt_x"/>
                                          </p:val>
                                        </p:tav>
                                        <p:tav tm="100000">
                                          <p:val>
                                            <p:strVal val="#ppt_x"/>
                                          </p:val>
                                        </p:tav>
                                      </p:tavLst>
                                    </p:anim>
                                    <p:anim calcmode="lin" valueType="num">
                                      <p:cBhvr additive="base">
                                        <p:cTn id="31" dur="500" fill="hold"/>
                                        <p:tgtEl>
                                          <p:spTgt spid="2357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18">
                                            <p:txEl>
                                              <p:pRg st="11" end="11"/>
                                            </p:txEl>
                                          </p:spTgt>
                                        </p:tgtEl>
                                        <p:attrNameLst>
                                          <p:attrName>style.visibility</p:attrName>
                                        </p:attrNameLst>
                                      </p:cBhvr>
                                      <p:to>
                                        <p:strVal val="visible"/>
                                      </p:to>
                                    </p:set>
                                    <p:animEffect transition="in" filter="box(in)">
                                      <p:cBhvr>
                                        <p:cTn id="36" dur="500"/>
                                        <p:tgtEl>
                                          <p:spTgt spid="1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allAtOnce"/>
      <p:bldP spid="23562" grpId="0" animBg="1"/>
      <p:bldP spid="23564" grpId="0" animBg="1"/>
      <p:bldP spid="2357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p:nvPr>
        </p:nvSpPr>
        <p:spPr bwMode="auto">
          <a:xfrm>
            <a:off x="457200" y="0"/>
            <a:ext cx="7467600" cy="549275"/>
          </a:xfrm>
          <a:noFill/>
        </p:spPr>
        <p:txBody>
          <a:bodyPr wrap="square" lIns="91440" tIns="45720" rIns="91440" bIns="45720" numCol="1" anchorCtr="0" compatLnSpc="1">
            <a:prstTxWarp prst="textNoShape">
              <a:avLst/>
            </a:prstTxWarp>
            <a:noAutofit/>
          </a:bodyPr>
          <a:lstStyle/>
          <a:p>
            <a:r>
              <a:rPr lang="sv-SE" sz="4000" cap="none" dirty="0">
                <a:solidFill>
                  <a:schemeClr val="tx2"/>
                </a:solidFill>
                <a:latin typeface="Tahoma" pitchFamily="34" charset="0"/>
                <a:ea typeface="Tahoma" pitchFamily="34" charset="0"/>
                <a:cs typeface="Tahoma" pitchFamily="34" charset="0"/>
              </a:rPr>
              <a:t>Kantlinjer</a:t>
            </a:r>
          </a:p>
        </p:txBody>
      </p:sp>
      <p:sp>
        <p:nvSpPr>
          <p:cNvPr id="44035" name="Rectangle 3"/>
          <p:cNvSpPr>
            <a:spLocks noGrp="1"/>
          </p:cNvSpPr>
          <p:nvPr>
            <p:ph idx="1"/>
          </p:nvPr>
        </p:nvSpPr>
        <p:spPr>
          <a:xfrm>
            <a:off x="5290640" y="1069605"/>
            <a:ext cx="3634933" cy="5487159"/>
          </a:xfrm>
        </p:spPr>
        <p:txBody>
          <a:bodyPr>
            <a:normAutofit/>
          </a:bodyPr>
          <a:lstStyle/>
          <a:p>
            <a:pPr marL="0" indent="0">
              <a:lnSpc>
                <a:spcPct val="120000"/>
              </a:lnSpc>
              <a:buNone/>
              <a:defRPr/>
            </a:pPr>
            <a:r>
              <a:rPr lang="sv-SE" sz="1400" b="1" dirty="0">
                <a:latin typeface="Tahoma" pitchFamily="34" charset="0"/>
                <a:ea typeface="Tahoma" pitchFamily="34" charset="0"/>
                <a:cs typeface="Tahoma" pitchFamily="34" charset="0"/>
              </a:rPr>
              <a:t>. </a:t>
            </a:r>
            <a:r>
              <a:rPr lang="sv-SE" sz="1400" dirty="0">
                <a:latin typeface="Tahoma" pitchFamily="34" charset="0"/>
                <a:ea typeface="Tahoma" pitchFamily="34" charset="0"/>
                <a:cs typeface="Tahoma" pitchFamily="34" charset="0"/>
              </a:rPr>
              <a:t>Öppna </a:t>
            </a:r>
            <a:r>
              <a:rPr lang="sv-SE" sz="1400" b="1" dirty="0" err="1">
                <a:latin typeface="Tahoma" pitchFamily="34" charset="0"/>
                <a:ea typeface="Tahoma" pitchFamily="34" charset="0"/>
                <a:cs typeface="Tahoma" pitchFamily="34" charset="0"/>
              </a:rPr>
              <a:t>SidLayout</a:t>
            </a:r>
            <a:r>
              <a:rPr lang="sv-SE" sz="1400" b="1" dirty="0">
                <a:latin typeface="Tahoma" pitchFamily="34" charset="0"/>
                <a:ea typeface="Tahoma" pitchFamily="34" charset="0"/>
                <a:cs typeface="Tahoma" pitchFamily="34" charset="0"/>
              </a:rPr>
              <a:t> </a:t>
            </a:r>
            <a:r>
              <a:rPr lang="sv-SE" sz="1400" dirty="0">
                <a:latin typeface="Tahoma" pitchFamily="34" charset="0"/>
                <a:ea typeface="Tahoma" pitchFamily="34" charset="0"/>
                <a:cs typeface="Tahoma" pitchFamily="34" charset="0"/>
              </a:rPr>
              <a:t>(sidformat) och klicka sedan på </a:t>
            </a:r>
            <a:r>
              <a:rPr lang="sv-SE" sz="1400" b="1" dirty="0">
                <a:latin typeface="Tahoma" pitchFamily="34" charset="0"/>
                <a:ea typeface="Tahoma" pitchFamily="34" charset="0"/>
                <a:cs typeface="Tahoma" pitchFamily="34" charset="0"/>
              </a:rPr>
              <a:t>Page Borders </a:t>
            </a:r>
            <a:r>
              <a:rPr lang="sv-SE" sz="1400" dirty="0">
                <a:latin typeface="Tahoma" pitchFamily="34" charset="0"/>
                <a:ea typeface="Tahoma" pitchFamily="34" charset="0"/>
                <a:cs typeface="Tahoma" pitchFamily="34" charset="0"/>
              </a:rPr>
              <a:t>(sidkantlinjer).</a:t>
            </a:r>
          </a:p>
          <a:p>
            <a:pPr>
              <a:lnSpc>
                <a:spcPct val="90000"/>
              </a:lnSpc>
              <a:defRPr/>
            </a:pPr>
            <a:endParaRPr lang="sv-SE" sz="1400" dirty="0">
              <a:latin typeface="Tahoma" pitchFamily="34" charset="0"/>
              <a:ea typeface="Tahoma" pitchFamily="34" charset="0"/>
              <a:cs typeface="Tahoma" pitchFamily="34" charset="0"/>
            </a:endParaRPr>
          </a:p>
          <a:p>
            <a:pPr>
              <a:lnSpc>
                <a:spcPct val="90000"/>
              </a:lnSpc>
              <a:defRPr/>
            </a:pPr>
            <a:endParaRPr lang="sv-SE" sz="1600" dirty="0">
              <a:latin typeface="Tahoma" pitchFamily="34" charset="0"/>
              <a:ea typeface="Tahoma" pitchFamily="34" charset="0"/>
              <a:cs typeface="Tahoma" pitchFamily="34" charset="0"/>
            </a:endParaRPr>
          </a:p>
          <a:p>
            <a:pPr>
              <a:lnSpc>
                <a:spcPct val="90000"/>
              </a:lnSpc>
              <a:defRPr/>
            </a:pPr>
            <a:r>
              <a:rPr lang="sv-SE" sz="1400" dirty="0">
                <a:latin typeface="Tahoma" pitchFamily="34" charset="0"/>
                <a:ea typeface="Tahoma" pitchFamily="34" charset="0"/>
                <a:cs typeface="Tahoma" pitchFamily="34" charset="0"/>
              </a:rPr>
              <a:t>Följande dialogruta öppnas där du väljer  Linjetyp för sidkantlinje, sidkantlinje typ, bredd av sidkantlinje, kons.t</a:t>
            </a:r>
          </a:p>
          <a:p>
            <a:pPr>
              <a:lnSpc>
                <a:spcPct val="90000"/>
              </a:lnSpc>
              <a:defRPr/>
            </a:pPr>
            <a:endParaRPr lang="sv-SE" sz="1400" dirty="0">
              <a:latin typeface="Tahoma" pitchFamily="34" charset="0"/>
              <a:ea typeface="Tahoma" pitchFamily="34" charset="0"/>
              <a:cs typeface="Tahoma" pitchFamily="34" charset="0"/>
            </a:endParaRPr>
          </a:p>
          <a:p>
            <a:pPr>
              <a:lnSpc>
                <a:spcPct val="90000"/>
              </a:lnSpc>
              <a:buNone/>
              <a:defRPr/>
            </a:pPr>
            <a:endParaRPr lang="sv-SE" sz="1600" dirty="0">
              <a:latin typeface="Tahoma" pitchFamily="34" charset="0"/>
              <a:ea typeface="Tahoma" pitchFamily="34" charset="0"/>
              <a:cs typeface="Tahoma" pitchFamily="34" charset="0"/>
            </a:endParaRPr>
          </a:p>
          <a:p>
            <a:pPr>
              <a:lnSpc>
                <a:spcPct val="90000"/>
              </a:lnSpc>
              <a:buNone/>
              <a:defRPr/>
            </a:pPr>
            <a:r>
              <a:rPr lang="sv-SE" sz="1600" dirty="0">
                <a:latin typeface="Tahoma" pitchFamily="34" charset="0"/>
                <a:ea typeface="Tahoma" pitchFamily="34" charset="0"/>
                <a:cs typeface="Tahoma" pitchFamily="34" charset="0"/>
              </a:rPr>
              <a:t>	</a:t>
            </a:r>
            <a:r>
              <a:rPr lang="sv-SE" sz="1600" b="1" dirty="0">
                <a:latin typeface="Tahoma" pitchFamily="34" charset="0"/>
                <a:ea typeface="Tahoma" pitchFamily="34" charset="0"/>
                <a:cs typeface="Tahoma" pitchFamily="34" charset="0"/>
              </a:rPr>
              <a:t>Kantlinjer och fyllning</a:t>
            </a:r>
          </a:p>
          <a:p>
            <a:pPr>
              <a:lnSpc>
                <a:spcPct val="90000"/>
              </a:lnSpc>
              <a:buNone/>
              <a:defRPr/>
            </a:pPr>
            <a:endParaRPr lang="sv-SE" sz="1600" dirty="0">
              <a:latin typeface="Tahoma" pitchFamily="34" charset="0"/>
              <a:ea typeface="Tahoma" pitchFamily="34" charset="0"/>
              <a:cs typeface="Tahoma" pitchFamily="34" charset="0"/>
            </a:endParaRPr>
          </a:p>
          <a:p>
            <a:pPr>
              <a:lnSpc>
                <a:spcPct val="90000"/>
              </a:lnSpc>
              <a:buNone/>
              <a:defRPr/>
            </a:pPr>
            <a:r>
              <a:rPr lang="sv-SE" sz="1600" dirty="0">
                <a:latin typeface="Tahoma" pitchFamily="34" charset="0"/>
                <a:ea typeface="Tahoma" pitchFamily="34" charset="0"/>
                <a:cs typeface="Tahoma" pitchFamily="34" charset="0"/>
              </a:rPr>
              <a:t>	Flik 1, </a:t>
            </a:r>
            <a:r>
              <a:rPr lang="sv-SE" sz="1600" b="1" dirty="0">
                <a:latin typeface="Tahoma" pitchFamily="34" charset="0"/>
                <a:ea typeface="Tahoma" pitchFamily="34" charset="0"/>
                <a:cs typeface="Tahoma" pitchFamily="34" charset="0"/>
              </a:rPr>
              <a:t>Kantlinjer</a:t>
            </a:r>
          </a:p>
          <a:p>
            <a:pPr>
              <a:lnSpc>
                <a:spcPct val="90000"/>
              </a:lnSpc>
              <a:buNone/>
              <a:defRPr/>
            </a:pPr>
            <a:r>
              <a:rPr lang="sv-SE" sz="1600" dirty="0">
                <a:latin typeface="Tahoma" pitchFamily="34" charset="0"/>
                <a:ea typeface="Tahoma" pitchFamily="34" charset="0"/>
                <a:cs typeface="Tahoma" pitchFamily="34" charset="0"/>
              </a:rPr>
              <a:t>	Flik 2, </a:t>
            </a:r>
            <a:r>
              <a:rPr lang="sv-SE" sz="1600" b="1" dirty="0">
                <a:latin typeface="Tahoma" pitchFamily="34" charset="0"/>
                <a:ea typeface="Tahoma" pitchFamily="34" charset="0"/>
                <a:cs typeface="Tahoma" pitchFamily="34" charset="0"/>
              </a:rPr>
              <a:t>Sidkantlinjer</a:t>
            </a:r>
          </a:p>
          <a:p>
            <a:pPr>
              <a:lnSpc>
                <a:spcPct val="90000"/>
              </a:lnSpc>
              <a:buNone/>
              <a:defRPr/>
            </a:pPr>
            <a:r>
              <a:rPr lang="sv-SE" sz="1600" dirty="0">
                <a:latin typeface="Tahoma" pitchFamily="34" charset="0"/>
                <a:ea typeface="Tahoma" pitchFamily="34" charset="0"/>
                <a:cs typeface="Tahoma" pitchFamily="34" charset="0"/>
              </a:rPr>
              <a:t>	Flik 3, </a:t>
            </a:r>
            <a:r>
              <a:rPr lang="sv-SE" sz="1600" b="1" dirty="0">
                <a:latin typeface="Tahoma" pitchFamily="34" charset="0"/>
                <a:ea typeface="Tahoma" pitchFamily="34" charset="0"/>
                <a:cs typeface="Tahoma" pitchFamily="34" charset="0"/>
              </a:rPr>
              <a:t>Mönster</a:t>
            </a:r>
          </a:p>
          <a:p>
            <a:pPr algn="r" rtl="1">
              <a:lnSpc>
                <a:spcPct val="90000"/>
              </a:lnSpc>
              <a:buFont typeface="Wingdings" pitchFamily="2" charset="2"/>
              <a:buNone/>
              <a:defRPr/>
            </a:pPr>
            <a:endParaRPr lang="sv-SE" sz="1600" dirty="0">
              <a:latin typeface="Tahoma" pitchFamily="34" charset="0"/>
              <a:ea typeface="Tahoma" pitchFamily="34" charset="0"/>
              <a:cs typeface="Tahoma" pitchFamily="34" charset="0"/>
            </a:endParaRPr>
          </a:p>
        </p:txBody>
      </p:sp>
      <p:pic>
        <p:nvPicPr>
          <p:cNvPr id="44037" name="Picture 5"/>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7340" y="1069605"/>
            <a:ext cx="4495562" cy="1849566"/>
          </a:xfrm>
          <a:prstGeom prst="rect">
            <a:avLst/>
          </a:prstGeom>
          <a:noFill/>
          <a:ln w="9525">
            <a:noFill/>
            <a:miter lim="800000"/>
            <a:headEnd/>
            <a:tailEnd/>
          </a:ln>
        </p:spPr>
      </p:pic>
      <p:sp>
        <p:nvSpPr>
          <p:cNvPr id="44051" name="AutoShape 19"/>
          <p:cNvSpPr>
            <a:spLocks noChangeArrowheads="1"/>
          </p:cNvSpPr>
          <p:nvPr/>
        </p:nvSpPr>
        <p:spPr bwMode="auto">
          <a:xfrm>
            <a:off x="3026718" y="925589"/>
            <a:ext cx="1295400" cy="431800"/>
          </a:xfrm>
          <a:prstGeom prst="wedgeRoundRectCallout">
            <a:avLst>
              <a:gd name="adj1" fmla="val -94361"/>
              <a:gd name="adj2" fmla="val 145588"/>
              <a:gd name="adj3" fmla="val 16667"/>
            </a:avLst>
          </a:prstGeom>
          <a:solidFill>
            <a:schemeClr val="accent1">
              <a:lumMod val="40000"/>
              <a:lumOff val="60000"/>
            </a:schemeClr>
          </a:solidFill>
          <a:ln w="9525">
            <a:solidFill>
              <a:schemeClr val="tx1"/>
            </a:solidFill>
            <a:miter lim="800000"/>
            <a:headEnd/>
            <a:tailEnd/>
          </a:ln>
        </p:spPr>
        <p:txBody>
          <a:bodyPr/>
          <a:lstStyle/>
          <a:p>
            <a:pPr algn="ctr"/>
            <a:r>
              <a:rPr lang="sv-SE" sz="1000" b="1" dirty="0">
                <a:latin typeface="Tahoma" pitchFamily="34" charset="0"/>
                <a:ea typeface="Tahoma" pitchFamily="34" charset="0"/>
                <a:cs typeface="Tahoma" pitchFamily="34" charset="0"/>
              </a:rPr>
              <a:t>Visar bild för sidkantlinje</a:t>
            </a:r>
            <a:r>
              <a:rPr lang="ar-IQ" sz="1200" b="1" dirty="0">
                <a:latin typeface="Tahoma" pitchFamily="34" charset="0"/>
                <a:ea typeface="Tahoma" pitchFamily="34" charset="0"/>
                <a:cs typeface="Tahoma" pitchFamily="34" charset="0"/>
              </a:rPr>
              <a:t> </a:t>
            </a:r>
            <a:endParaRPr lang="sv-SE" sz="1200" b="1" dirty="0">
              <a:latin typeface="Tahoma" pitchFamily="34" charset="0"/>
              <a:ea typeface="Tahoma" pitchFamily="34" charset="0"/>
              <a:cs typeface="Tahoma" pitchFamily="34" charset="0"/>
            </a:endParaRPr>
          </a:p>
        </p:txBody>
      </p:sp>
      <p:sp>
        <p:nvSpPr>
          <p:cNvPr id="44052" name="AutoShape 20"/>
          <p:cNvSpPr>
            <a:spLocks noChangeArrowheads="1"/>
          </p:cNvSpPr>
          <p:nvPr/>
        </p:nvSpPr>
        <p:spPr bwMode="auto">
          <a:xfrm>
            <a:off x="3637905" y="2040313"/>
            <a:ext cx="1368425" cy="539750"/>
          </a:xfrm>
          <a:prstGeom prst="wedgeRoundRectCallout">
            <a:avLst>
              <a:gd name="adj1" fmla="val -75457"/>
              <a:gd name="adj2" fmla="val 2688"/>
              <a:gd name="adj3" fmla="val 16667"/>
            </a:avLst>
          </a:prstGeom>
          <a:solidFill>
            <a:schemeClr val="accent1">
              <a:lumMod val="40000"/>
              <a:lumOff val="60000"/>
            </a:schemeClr>
          </a:solidFill>
          <a:ln w="9525">
            <a:solidFill>
              <a:schemeClr val="tx1"/>
            </a:solidFill>
            <a:miter lim="800000"/>
            <a:headEnd/>
            <a:tailEnd/>
          </a:ln>
        </p:spPr>
        <p:txBody>
          <a:bodyPr/>
          <a:lstStyle/>
          <a:p>
            <a:pPr algn="ctr"/>
            <a:r>
              <a:rPr lang="sv-SE" sz="800" b="1" dirty="0">
                <a:latin typeface="Tahoma" pitchFamily="34" charset="0"/>
                <a:ea typeface="Tahoma" pitchFamily="34" charset="0"/>
                <a:cs typeface="Tahoma" pitchFamily="34" charset="0"/>
              </a:rPr>
              <a:t>Välj </a:t>
            </a:r>
            <a:r>
              <a:rPr lang="sv-SE" sz="800" b="1" dirty="0" err="1">
                <a:latin typeface="Tahoma" pitchFamily="34" charset="0"/>
                <a:ea typeface="Tahoma" pitchFamily="34" charset="0"/>
                <a:cs typeface="Tahoma" pitchFamily="34" charset="0"/>
              </a:rPr>
              <a:t>sidkantlnje</a:t>
            </a:r>
            <a:r>
              <a:rPr lang="sv-SE" sz="800" b="1" dirty="0">
                <a:latin typeface="Tahoma" pitchFamily="34" charset="0"/>
                <a:ea typeface="Tahoma" pitchFamily="34" charset="0"/>
                <a:cs typeface="Tahoma" pitchFamily="34" charset="0"/>
              </a:rPr>
              <a:t> i hela dokument  eller annat alternativ.</a:t>
            </a:r>
          </a:p>
        </p:txBody>
      </p:sp>
      <p:sp>
        <p:nvSpPr>
          <p:cNvPr id="44054" name="AutoShape 22"/>
          <p:cNvSpPr>
            <a:spLocks noChangeArrowheads="1"/>
          </p:cNvSpPr>
          <p:nvPr/>
        </p:nvSpPr>
        <p:spPr bwMode="auto">
          <a:xfrm>
            <a:off x="505991" y="2399881"/>
            <a:ext cx="865188" cy="360363"/>
          </a:xfrm>
          <a:prstGeom prst="wedgeRoundRectCallout">
            <a:avLst>
              <a:gd name="adj1" fmla="val 103972"/>
              <a:gd name="adj2" fmla="val -15492"/>
              <a:gd name="adj3" fmla="val 16667"/>
            </a:avLst>
          </a:prstGeom>
          <a:solidFill>
            <a:schemeClr val="accent1">
              <a:lumMod val="40000"/>
              <a:lumOff val="60000"/>
            </a:schemeClr>
          </a:solidFill>
          <a:ln w="9525">
            <a:solidFill>
              <a:schemeClr val="tx1"/>
            </a:solidFill>
            <a:miter lim="800000"/>
            <a:headEnd/>
            <a:tailEnd/>
          </a:ln>
        </p:spPr>
        <p:txBody>
          <a:bodyPr/>
          <a:lstStyle/>
          <a:p>
            <a:pPr algn="ctr"/>
            <a:r>
              <a:rPr lang="sv-SE" sz="800" b="1" dirty="0">
                <a:latin typeface="Tahoma" pitchFamily="34" charset="0"/>
                <a:ea typeface="Tahoma" pitchFamily="34" charset="0"/>
                <a:cs typeface="Tahoma" pitchFamily="34" charset="0"/>
              </a:rPr>
              <a:t>Linjetyp för sidkantlinje</a:t>
            </a:r>
          </a:p>
        </p:txBody>
      </p:sp>
      <p:pic>
        <p:nvPicPr>
          <p:cNvPr id="44055" name="Picture 23"/>
          <p:cNvPicPr>
            <a:picLocks noChangeAspect="1" noChangeArrowheads="1"/>
          </p:cNvPicPr>
          <p:nvPr/>
        </p:nvPicPr>
        <p:blipFill>
          <a:blip r:embed="rId3" cstate="print"/>
          <a:srcRect/>
          <a:stretch>
            <a:fillRect/>
          </a:stretch>
        </p:blipFill>
        <p:spPr bwMode="auto">
          <a:xfrm>
            <a:off x="1763688" y="3583517"/>
            <a:ext cx="1260227" cy="168818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box(in)">
                                      <p:cBhvr>
                                        <p:cTn id="7" dur="500"/>
                                        <p:tgtEl>
                                          <p:spTgt spid="440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44037"/>
                                        </p:tgtEl>
                                        <p:attrNameLst>
                                          <p:attrName>style.visibility</p:attrName>
                                        </p:attrNameLst>
                                      </p:cBhvr>
                                      <p:to>
                                        <p:strVal val="visible"/>
                                      </p:to>
                                    </p:set>
                                    <p:anim calcmode="lin" valueType="num">
                                      <p:cBhvr additive="base">
                                        <p:cTn id="12" dur="500" fill="hold"/>
                                        <p:tgtEl>
                                          <p:spTgt spid="44037"/>
                                        </p:tgtEl>
                                        <p:attrNameLst>
                                          <p:attrName>ppt_x</p:attrName>
                                        </p:attrNameLst>
                                      </p:cBhvr>
                                      <p:tavLst>
                                        <p:tav tm="0">
                                          <p:val>
                                            <p:strVal val="#ppt_x"/>
                                          </p:val>
                                        </p:tav>
                                        <p:tav tm="100000">
                                          <p:val>
                                            <p:strVal val="#ppt_x"/>
                                          </p:val>
                                        </p:tav>
                                      </p:tavLst>
                                    </p:anim>
                                    <p:anim calcmode="lin" valueType="num">
                                      <p:cBhvr additive="base">
                                        <p:cTn id="13" dur="500" fill="hold"/>
                                        <p:tgtEl>
                                          <p:spTgt spid="44037"/>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44035">
                                            <p:txEl>
                                              <p:pRg st="3" end="3"/>
                                            </p:txEl>
                                          </p:spTgt>
                                        </p:tgtEl>
                                        <p:attrNameLst>
                                          <p:attrName>style.visibility</p:attrName>
                                        </p:attrNameLst>
                                      </p:cBhvr>
                                      <p:to>
                                        <p:strVal val="visible"/>
                                      </p:to>
                                    </p:set>
                                    <p:anim calcmode="lin" valueType="num">
                                      <p:cBhvr additive="base">
                                        <p:cTn id="18" dur="5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40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4054"/>
                                        </p:tgtEl>
                                        <p:attrNameLst>
                                          <p:attrName>style.visibility</p:attrName>
                                        </p:attrNameLst>
                                      </p:cBhvr>
                                      <p:to>
                                        <p:strVal val="visible"/>
                                      </p:to>
                                    </p:set>
                                    <p:anim calcmode="lin" valueType="num">
                                      <p:cBhvr additive="base">
                                        <p:cTn id="24" dur="500" fill="hold"/>
                                        <p:tgtEl>
                                          <p:spTgt spid="44054"/>
                                        </p:tgtEl>
                                        <p:attrNameLst>
                                          <p:attrName>ppt_x</p:attrName>
                                        </p:attrNameLst>
                                      </p:cBhvr>
                                      <p:tavLst>
                                        <p:tav tm="0">
                                          <p:val>
                                            <p:strVal val="#ppt_x"/>
                                          </p:val>
                                        </p:tav>
                                        <p:tav tm="100000">
                                          <p:val>
                                            <p:strVal val="#ppt_x"/>
                                          </p:val>
                                        </p:tav>
                                      </p:tavLst>
                                    </p:anim>
                                    <p:anim calcmode="lin" valueType="num">
                                      <p:cBhvr additive="base">
                                        <p:cTn id="25" dur="500" fill="hold"/>
                                        <p:tgtEl>
                                          <p:spTgt spid="44054"/>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44051"/>
                                        </p:tgtEl>
                                        <p:attrNameLst>
                                          <p:attrName>style.visibility</p:attrName>
                                        </p:attrNameLst>
                                      </p:cBhvr>
                                      <p:to>
                                        <p:strVal val="visible"/>
                                      </p:to>
                                    </p:set>
                                    <p:anim calcmode="lin" valueType="num">
                                      <p:cBhvr additive="base">
                                        <p:cTn id="30" dur="500" fill="hold"/>
                                        <p:tgtEl>
                                          <p:spTgt spid="44051"/>
                                        </p:tgtEl>
                                        <p:attrNameLst>
                                          <p:attrName>ppt_x</p:attrName>
                                        </p:attrNameLst>
                                      </p:cBhvr>
                                      <p:tavLst>
                                        <p:tav tm="0">
                                          <p:val>
                                            <p:strVal val="#ppt_x"/>
                                          </p:val>
                                        </p:tav>
                                        <p:tav tm="100000">
                                          <p:val>
                                            <p:strVal val="#ppt_x"/>
                                          </p:val>
                                        </p:tav>
                                      </p:tavLst>
                                    </p:anim>
                                    <p:anim calcmode="lin" valueType="num">
                                      <p:cBhvr additive="base">
                                        <p:cTn id="31" dur="500" fill="hold"/>
                                        <p:tgtEl>
                                          <p:spTgt spid="44051"/>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44052"/>
                                        </p:tgtEl>
                                        <p:attrNameLst>
                                          <p:attrName>style.visibility</p:attrName>
                                        </p:attrNameLst>
                                      </p:cBhvr>
                                      <p:to>
                                        <p:strVal val="visible"/>
                                      </p:to>
                                    </p:set>
                                    <p:anim calcmode="lin" valueType="num">
                                      <p:cBhvr additive="base">
                                        <p:cTn id="36" dur="500" fill="hold"/>
                                        <p:tgtEl>
                                          <p:spTgt spid="44052"/>
                                        </p:tgtEl>
                                        <p:attrNameLst>
                                          <p:attrName>ppt_x</p:attrName>
                                        </p:attrNameLst>
                                      </p:cBhvr>
                                      <p:tavLst>
                                        <p:tav tm="0">
                                          <p:val>
                                            <p:strVal val="#ppt_x"/>
                                          </p:val>
                                        </p:tav>
                                        <p:tav tm="100000">
                                          <p:val>
                                            <p:strVal val="#ppt_x"/>
                                          </p:val>
                                        </p:tav>
                                      </p:tavLst>
                                    </p:anim>
                                    <p:anim calcmode="lin" valueType="num">
                                      <p:cBhvr additive="base">
                                        <p:cTn id="37" dur="500" fill="hold"/>
                                        <p:tgtEl>
                                          <p:spTgt spid="44052"/>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nodeType="clickEffect">
                                  <p:stCondLst>
                                    <p:cond delay="0"/>
                                  </p:stCondLst>
                                  <p:childTnLst>
                                    <p:set>
                                      <p:cBhvr>
                                        <p:cTn id="41" dur="1" fill="hold">
                                          <p:stCondLst>
                                            <p:cond delay="0"/>
                                          </p:stCondLst>
                                        </p:cTn>
                                        <p:tgtEl>
                                          <p:spTgt spid="44055"/>
                                        </p:tgtEl>
                                        <p:attrNameLst>
                                          <p:attrName>style.visibility</p:attrName>
                                        </p:attrNameLst>
                                      </p:cBhvr>
                                      <p:to>
                                        <p:strVal val="visible"/>
                                      </p:to>
                                    </p:set>
                                    <p:anim calcmode="lin" valueType="num">
                                      <p:cBhvr additive="base">
                                        <p:cTn id="42" dur="500" fill="hold"/>
                                        <p:tgtEl>
                                          <p:spTgt spid="44055"/>
                                        </p:tgtEl>
                                        <p:attrNameLst>
                                          <p:attrName>ppt_x</p:attrName>
                                        </p:attrNameLst>
                                      </p:cBhvr>
                                      <p:tavLst>
                                        <p:tav tm="0">
                                          <p:val>
                                            <p:strVal val="#ppt_x"/>
                                          </p:val>
                                        </p:tav>
                                        <p:tav tm="100000">
                                          <p:val>
                                            <p:strVal val="#ppt_x"/>
                                          </p:val>
                                        </p:tav>
                                      </p:tavLst>
                                    </p:anim>
                                    <p:anim calcmode="lin" valueType="num">
                                      <p:cBhvr additive="base">
                                        <p:cTn id="43" dur="500" fill="hold"/>
                                        <p:tgtEl>
                                          <p:spTgt spid="44055"/>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44035">
                                            <p:txEl>
                                              <p:pRg st="6" end="6"/>
                                            </p:txEl>
                                          </p:spTgt>
                                        </p:tgtEl>
                                        <p:attrNameLst>
                                          <p:attrName>style.visibility</p:attrName>
                                        </p:attrNameLst>
                                      </p:cBhvr>
                                      <p:to>
                                        <p:strVal val="visible"/>
                                      </p:to>
                                    </p:set>
                                    <p:animEffect transition="in" filter="box(in)">
                                      <p:cBhvr>
                                        <p:cTn id="48" dur="500"/>
                                        <p:tgtEl>
                                          <p:spTgt spid="44035">
                                            <p:txEl>
                                              <p:pRg st="6" end="6"/>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44035">
                                            <p:txEl>
                                              <p:pRg st="8" end="8"/>
                                            </p:txEl>
                                          </p:spTgt>
                                        </p:tgtEl>
                                        <p:attrNameLst>
                                          <p:attrName>style.visibility</p:attrName>
                                        </p:attrNameLst>
                                      </p:cBhvr>
                                      <p:to>
                                        <p:strVal val="visible"/>
                                      </p:to>
                                    </p:set>
                                    <p:animEffect transition="in" filter="box(in)">
                                      <p:cBhvr>
                                        <p:cTn id="53" dur="500"/>
                                        <p:tgtEl>
                                          <p:spTgt spid="44035">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16" fill="hold" grpId="0" nodeType="clickEffect">
                                  <p:stCondLst>
                                    <p:cond delay="0"/>
                                  </p:stCondLst>
                                  <p:childTnLst>
                                    <p:set>
                                      <p:cBhvr>
                                        <p:cTn id="57" dur="1" fill="hold">
                                          <p:stCondLst>
                                            <p:cond delay="0"/>
                                          </p:stCondLst>
                                        </p:cTn>
                                        <p:tgtEl>
                                          <p:spTgt spid="44035">
                                            <p:txEl>
                                              <p:pRg st="9" end="9"/>
                                            </p:txEl>
                                          </p:spTgt>
                                        </p:tgtEl>
                                        <p:attrNameLst>
                                          <p:attrName>style.visibility</p:attrName>
                                        </p:attrNameLst>
                                      </p:cBhvr>
                                      <p:to>
                                        <p:strVal val="visible"/>
                                      </p:to>
                                    </p:set>
                                    <p:animEffect transition="in" filter="box(in)">
                                      <p:cBhvr>
                                        <p:cTn id="58" dur="500"/>
                                        <p:tgtEl>
                                          <p:spTgt spid="44035">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grpId="0" nodeType="clickEffect">
                                  <p:stCondLst>
                                    <p:cond delay="0"/>
                                  </p:stCondLst>
                                  <p:childTnLst>
                                    <p:set>
                                      <p:cBhvr>
                                        <p:cTn id="62" dur="1" fill="hold">
                                          <p:stCondLst>
                                            <p:cond delay="0"/>
                                          </p:stCondLst>
                                        </p:cTn>
                                        <p:tgtEl>
                                          <p:spTgt spid="44035">
                                            <p:txEl>
                                              <p:pRg st="10" end="10"/>
                                            </p:txEl>
                                          </p:spTgt>
                                        </p:tgtEl>
                                        <p:attrNameLst>
                                          <p:attrName>style.visibility</p:attrName>
                                        </p:attrNameLst>
                                      </p:cBhvr>
                                      <p:to>
                                        <p:strVal val="visible"/>
                                      </p:to>
                                    </p:set>
                                    <p:animEffect transition="in" filter="box(in)">
                                      <p:cBhvr>
                                        <p:cTn id="63" dur="500"/>
                                        <p:tgtEl>
                                          <p:spTgt spid="4403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P spid="44051" grpId="0" animBg="1"/>
      <p:bldP spid="44052" grpId="0" animBg="1"/>
      <p:bldP spid="4405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bwMode="auto">
          <a:xfrm>
            <a:off x="467544" y="188640"/>
            <a:ext cx="8075240" cy="549275"/>
          </a:xfrm>
          <a:noFill/>
        </p:spPr>
        <p:txBody>
          <a:bodyPr wrap="square" lIns="91440" tIns="45720" rIns="91440" bIns="45720" numCol="1" anchorCtr="0" compatLnSpc="1">
            <a:prstTxWarp prst="textNoShape">
              <a:avLst/>
            </a:prstTxWarp>
            <a:normAutofit fontScale="90000"/>
          </a:bodyPr>
          <a:lstStyle/>
          <a:p>
            <a:pPr rtl="1"/>
            <a:r>
              <a:rPr lang="sv-SE" cap="none" dirty="0">
                <a:latin typeface="Tahoma" pitchFamily="34" charset="0"/>
                <a:ea typeface="Tahoma" pitchFamily="34" charset="0"/>
                <a:cs typeface="Tahoma" pitchFamily="34" charset="0"/>
              </a:rPr>
              <a:t> </a:t>
            </a:r>
            <a:r>
              <a:rPr lang="sv-SE" sz="3600" cap="none" dirty="0">
                <a:solidFill>
                  <a:schemeClr val="tx2"/>
                </a:solidFill>
                <a:latin typeface="Tahoma" pitchFamily="34" charset="0"/>
                <a:ea typeface="Tahoma" pitchFamily="34" charset="0"/>
                <a:cs typeface="Tahoma" pitchFamily="34" charset="0"/>
              </a:rPr>
              <a:t>Marginaler och utskriftsformat</a:t>
            </a:r>
            <a:r>
              <a:rPr lang="sv-SE" cap="none" dirty="0">
                <a:latin typeface="Tahoma" pitchFamily="34" charset="0"/>
                <a:ea typeface="Tahoma" pitchFamily="34" charset="0"/>
                <a:cs typeface="Tahoma" pitchFamily="34" charset="0"/>
              </a:rPr>
              <a:t>		</a:t>
            </a:r>
          </a:p>
        </p:txBody>
      </p:sp>
      <p:sp>
        <p:nvSpPr>
          <p:cNvPr id="53251" name="Rectangle 3"/>
          <p:cNvSpPr>
            <a:spLocks noGrp="1"/>
          </p:cNvSpPr>
          <p:nvPr>
            <p:ph idx="1"/>
          </p:nvPr>
        </p:nvSpPr>
        <p:spPr>
          <a:xfrm>
            <a:off x="2987675" y="765175"/>
            <a:ext cx="5832475" cy="1079649"/>
          </a:xfrm>
        </p:spPr>
        <p:txBody>
          <a:bodyPr/>
          <a:lstStyle/>
          <a:p>
            <a:pPr>
              <a:defRPr/>
            </a:pPr>
            <a:r>
              <a:rPr lang="sv-SE" sz="1600" dirty="0">
                <a:latin typeface="Tahoma" pitchFamily="34" charset="0"/>
                <a:ea typeface="Tahoma" pitchFamily="34" charset="0"/>
                <a:cs typeface="Tahoma" pitchFamily="34" charset="0"/>
              </a:rPr>
              <a:t>Kontrollera marginaler genom att öppna </a:t>
            </a:r>
            <a:r>
              <a:rPr lang="sv-SE" sz="1600" b="1" dirty="0">
                <a:latin typeface="Tahoma" pitchFamily="34" charset="0"/>
                <a:ea typeface="Tahoma" pitchFamily="34" charset="0"/>
                <a:cs typeface="Tahoma" pitchFamily="34" charset="0"/>
              </a:rPr>
              <a:t>Sid Layout</a:t>
            </a:r>
            <a:r>
              <a:rPr lang="sv-SE" sz="1600" dirty="0">
                <a:latin typeface="Tahoma" pitchFamily="34" charset="0"/>
                <a:ea typeface="Tahoma" pitchFamily="34" charset="0"/>
                <a:cs typeface="Tahoma" pitchFamily="34" charset="0"/>
              </a:rPr>
              <a:t> och välja </a:t>
            </a:r>
            <a:r>
              <a:rPr lang="sv-SE" sz="1600" b="1" dirty="0">
                <a:latin typeface="Tahoma" pitchFamily="34" charset="0"/>
                <a:ea typeface="Tahoma" pitchFamily="34" charset="0"/>
                <a:cs typeface="Tahoma" pitchFamily="34" charset="0"/>
              </a:rPr>
              <a:t>Marginaler. </a:t>
            </a:r>
            <a:endParaRPr lang="ar-IQ" sz="1600" b="1" dirty="0">
              <a:latin typeface="Tahoma" pitchFamily="34" charset="0"/>
              <a:ea typeface="Tahoma" pitchFamily="34" charset="0"/>
              <a:cs typeface="Tahoma" pitchFamily="34" charset="0"/>
            </a:endParaRPr>
          </a:p>
          <a:p>
            <a:pPr marL="0" indent="0">
              <a:buFont typeface="Wingdings" pitchFamily="2" charset="2"/>
              <a:buNone/>
              <a:defRPr/>
            </a:pPr>
            <a:endParaRPr lang="sv-SE" sz="1600" dirty="0">
              <a:latin typeface="Tahoma" pitchFamily="34" charset="0"/>
              <a:ea typeface="Tahoma" pitchFamily="34" charset="0"/>
              <a:cs typeface="Tahoma" pitchFamily="34" charset="0"/>
            </a:endParaRPr>
          </a:p>
          <a:p>
            <a:pPr>
              <a:defRPr/>
            </a:pPr>
            <a:endParaRPr lang="sv-SE" sz="1600" dirty="0">
              <a:latin typeface="Tahoma" pitchFamily="34" charset="0"/>
              <a:ea typeface="Tahoma" pitchFamily="34" charset="0"/>
              <a:cs typeface="Tahoma" pitchFamily="34" charset="0"/>
            </a:endParaRPr>
          </a:p>
          <a:p>
            <a:pPr>
              <a:defRPr/>
            </a:pPr>
            <a:endParaRPr lang="sv-SE" sz="1600" dirty="0">
              <a:latin typeface="Tahoma" pitchFamily="34" charset="0"/>
              <a:ea typeface="Tahoma" pitchFamily="34" charset="0"/>
              <a:cs typeface="Tahoma" pitchFamily="34" charset="0"/>
            </a:endParaRPr>
          </a:p>
          <a:p>
            <a:pPr>
              <a:defRPr/>
            </a:pPr>
            <a:endParaRPr lang="sv-SE" sz="1600" dirty="0">
              <a:latin typeface="Tahoma" pitchFamily="34" charset="0"/>
              <a:ea typeface="Tahoma" pitchFamily="34" charset="0"/>
              <a:cs typeface="Tahoma" pitchFamily="34" charset="0"/>
            </a:endParaRPr>
          </a:p>
          <a:p>
            <a:pPr>
              <a:defRPr/>
            </a:pPr>
            <a:endParaRPr lang="sv-SE" sz="1600" dirty="0">
              <a:latin typeface="Tahoma" pitchFamily="34" charset="0"/>
              <a:ea typeface="Tahoma" pitchFamily="34" charset="0"/>
              <a:cs typeface="Tahoma" pitchFamily="34" charset="0"/>
            </a:endParaRPr>
          </a:p>
        </p:txBody>
      </p:sp>
      <p:pic>
        <p:nvPicPr>
          <p:cNvPr id="532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95536" y="2636912"/>
            <a:ext cx="8468467" cy="2380097"/>
          </a:xfrm>
          <a:prstGeom prst="rect">
            <a:avLst/>
          </a:prstGeom>
          <a:noFill/>
          <a:ln w="9525">
            <a:noFill/>
            <a:miter lim="800000"/>
            <a:headEnd/>
            <a:tailEnd/>
          </a:ln>
        </p:spPr>
      </p:pic>
      <p:sp>
        <p:nvSpPr>
          <p:cNvPr id="10" name="Oval 9"/>
          <p:cNvSpPr/>
          <p:nvPr/>
        </p:nvSpPr>
        <p:spPr>
          <a:xfrm>
            <a:off x="2195736" y="2924944"/>
            <a:ext cx="503882" cy="28803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 calcmode="lin" valueType="num">
                                      <p:cBhvr additive="base">
                                        <p:cTn id="7" dur="500" fill="hold"/>
                                        <p:tgtEl>
                                          <p:spTgt spid="532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251">
                                            <p:txEl>
                                              <p:pRg st="0" end="0"/>
                                            </p:txEl>
                                          </p:spTgt>
                                        </p:tgtEl>
                                        <p:attrNameLst>
                                          <p:attrName>ppt_y</p:attrName>
                                        </p:attrNameLst>
                                      </p:cBhvr>
                                      <p:tavLst>
                                        <p:tav tm="0">
                                          <p:val>
                                            <p:strVal val="1+#ppt_h/2"/>
                                          </p:val>
                                        </p:tav>
                                        <p:tav tm="100000">
                                          <p:val>
                                            <p:strVal val="#ppt_y"/>
                                          </p:val>
                                        </p:tav>
                                      </p:tavLst>
                                    </p:anim>
                                  </p:childTnLst>
                                </p:cTn>
                              </p:par>
                              <p:par>
                                <p:cTn id="9" presetID="3" presetClass="entr" presetSubtype="10" fill="hold" nodeType="withEffect">
                                  <p:stCondLst>
                                    <p:cond delay="0"/>
                                  </p:stCondLst>
                                  <p:childTnLst>
                                    <p:set>
                                      <p:cBhvr>
                                        <p:cTn id="10" dur="1" fill="hold">
                                          <p:stCondLst>
                                            <p:cond delay="0"/>
                                          </p:stCondLst>
                                        </p:cTn>
                                        <p:tgtEl>
                                          <p:spTgt spid="53253"/>
                                        </p:tgtEl>
                                        <p:attrNameLst>
                                          <p:attrName>style.visibility</p:attrName>
                                        </p:attrNameLst>
                                      </p:cBhvr>
                                      <p:to>
                                        <p:strVal val="visible"/>
                                      </p:to>
                                    </p:set>
                                    <p:animEffect transition="in" filter="blinds(horizontal)">
                                      <p:cBhvr>
                                        <p:cTn id="11" dur="500"/>
                                        <p:tgtEl>
                                          <p:spTgt spid="5325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p:nvPr>
        </p:nvSpPr>
        <p:spPr bwMode="auto">
          <a:xfrm>
            <a:off x="467544" y="116632"/>
            <a:ext cx="7467600" cy="549275"/>
          </a:xfrm>
          <a:noFill/>
        </p:spPr>
        <p:txBody>
          <a:bodyPr wrap="square" lIns="91440" tIns="45720" rIns="91440" bIns="45720" numCol="1" anchorCtr="0" compatLnSpc="1">
            <a:prstTxWarp prst="textNoShape">
              <a:avLst/>
            </a:prstTxWarp>
            <a:normAutofit fontScale="90000"/>
          </a:bodyPr>
          <a:lstStyle/>
          <a:p>
            <a:pPr rtl="1"/>
            <a:r>
              <a:rPr lang="sv-SE" cap="none" dirty="0">
                <a:solidFill>
                  <a:schemeClr val="tx2"/>
                </a:solidFill>
                <a:latin typeface="Tahoma" pitchFamily="34" charset="0"/>
                <a:ea typeface="Tahoma" pitchFamily="34" charset="0"/>
                <a:cs typeface="Tahoma" pitchFamily="34" charset="0"/>
              </a:rPr>
              <a:t>Spara</a:t>
            </a:r>
          </a:p>
        </p:txBody>
      </p:sp>
      <p:sp>
        <p:nvSpPr>
          <p:cNvPr id="44035" name="Rectangle 3"/>
          <p:cNvSpPr>
            <a:spLocks noGrp="1"/>
          </p:cNvSpPr>
          <p:nvPr>
            <p:ph idx="1"/>
          </p:nvPr>
        </p:nvSpPr>
        <p:spPr>
          <a:xfrm>
            <a:off x="467545" y="620713"/>
            <a:ext cx="8281168" cy="6119812"/>
          </a:xfrm>
        </p:spPr>
        <p:txBody>
          <a:bodyPr>
            <a:normAutofit lnSpcReduction="10000"/>
          </a:bodyPr>
          <a:lstStyle/>
          <a:p>
            <a:pPr>
              <a:lnSpc>
                <a:spcPct val="90000"/>
              </a:lnSpc>
            </a:pPr>
            <a:endParaRPr lang="sv-SE" sz="1400" dirty="0">
              <a:latin typeface="Tahoma" pitchFamily="34" charset="0"/>
              <a:ea typeface="Tahoma" pitchFamily="34" charset="0"/>
              <a:cs typeface="Tahoma" pitchFamily="34" charset="0"/>
            </a:endParaRPr>
          </a:p>
          <a:p>
            <a:pPr>
              <a:lnSpc>
                <a:spcPct val="90000"/>
              </a:lnSpc>
            </a:pPr>
            <a:r>
              <a:rPr lang="sv-SE" sz="1400" dirty="0">
                <a:latin typeface="Tahoma" pitchFamily="34" charset="0"/>
                <a:ea typeface="Tahoma" pitchFamily="34" charset="0"/>
                <a:cs typeface="Tahoma" pitchFamily="34" charset="0"/>
              </a:rPr>
              <a:t>Spara ny fil genom att öppna </a:t>
            </a:r>
            <a:r>
              <a:rPr lang="sv-SE" sz="1400" b="1" dirty="0">
                <a:latin typeface="Tahoma" pitchFamily="34" charset="0"/>
                <a:ea typeface="Tahoma" pitchFamily="34" charset="0"/>
                <a:cs typeface="Tahoma" pitchFamily="34" charset="0"/>
              </a:rPr>
              <a:t>Arkiv</a:t>
            </a:r>
            <a:r>
              <a:rPr lang="sv-SE" sz="1400" dirty="0">
                <a:latin typeface="Tahoma" pitchFamily="34" charset="0"/>
                <a:ea typeface="Tahoma" pitchFamily="34" charset="0"/>
                <a:cs typeface="Tahoma" pitchFamily="34" charset="0"/>
              </a:rPr>
              <a:t> menyn och välj </a:t>
            </a:r>
            <a:r>
              <a:rPr lang="sv-SE" sz="1400" b="1" dirty="0">
                <a:latin typeface="Tahoma" pitchFamily="34" charset="0"/>
                <a:ea typeface="Tahoma" pitchFamily="34" charset="0"/>
                <a:cs typeface="Tahoma" pitchFamily="34" charset="0"/>
              </a:rPr>
              <a:t>Spara som</a:t>
            </a:r>
            <a:r>
              <a:rPr lang="sv-SE" sz="1400" dirty="0">
                <a:latin typeface="Tahoma" pitchFamily="34" charset="0"/>
                <a:ea typeface="Tahoma" pitchFamily="34" charset="0"/>
                <a:cs typeface="Tahoma" pitchFamily="34" charset="0"/>
              </a:rPr>
              <a:t>. </a:t>
            </a:r>
            <a:endParaRPr lang="ar-IQ"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ar-IQ"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ar-IQ" sz="1400" dirty="0">
              <a:latin typeface="Tahoma" pitchFamily="34" charset="0"/>
              <a:ea typeface="Tahoma" pitchFamily="34" charset="0"/>
              <a:cs typeface="Tahoma" pitchFamily="34" charset="0"/>
            </a:endParaRPr>
          </a:p>
          <a:p>
            <a:pPr algn="r" rtl="1">
              <a:lnSpc>
                <a:spcPct val="90000"/>
              </a:lnSpc>
            </a:pPr>
            <a:endParaRPr lang="ar-IQ" sz="1400" dirty="0">
              <a:latin typeface="Tahoma" pitchFamily="34" charset="0"/>
              <a:ea typeface="Tahoma" pitchFamily="34" charset="0"/>
              <a:cs typeface="Tahoma" pitchFamily="34" charset="0"/>
            </a:endParaRPr>
          </a:p>
          <a:p>
            <a:pPr algn="r" rtl="1">
              <a:lnSpc>
                <a:spcPct val="90000"/>
              </a:lnSpc>
            </a:pPr>
            <a:endParaRPr lang="ar-IQ" sz="1400" dirty="0">
              <a:latin typeface="Tahoma" pitchFamily="34" charset="0"/>
              <a:ea typeface="Tahoma" pitchFamily="34" charset="0"/>
              <a:cs typeface="Tahoma" pitchFamily="34" charset="0"/>
            </a:endParaRPr>
          </a:p>
          <a:p>
            <a:pPr algn="r" rtl="1">
              <a:lnSpc>
                <a:spcPct val="90000"/>
              </a:lnSpc>
            </a:pPr>
            <a:endParaRPr lang="ar-IQ"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sv-SE" sz="1400" dirty="0">
              <a:latin typeface="Tahoma" pitchFamily="34" charset="0"/>
              <a:ea typeface="Tahoma" pitchFamily="34" charset="0"/>
              <a:cs typeface="Tahoma" pitchFamily="34" charset="0"/>
            </a:endParaRPr>
          </a:p>
          <a:p>
            <a:pPr algn="r" rtl="1">
              <a:lnSpc>
                <a:spcPct val="90000"/>
              </a:lnSpc>
            </a:pPr>
            <a:endParaRPr lang="ar-IQ" sz="1400" dirty="0">
              <a:latin typeface="Tahoma" pitchFamily="34" charset="0"/>
              <a:ea typeface="Tahoma" pitchFamily="34" charset="0"/>
              <a:cs typeface="Tahoma" pitchFamily="34" charset="0"/>
            </a:endParaRPr>
          </a:p>
          <a:p>
            <a:pPr>
              <a:lnSpc>
                <a:spcPct val="90000"/>
              </a:lnSpc>
            </a:pPr>
            <a:endParaRPr lang="sv-SE" sz="1400" dirty="0">
              <a:latin typeface="Tahoma" pitchFamily="34" charset="0"/>
              <a:ea typeface="Tahoma" pitchFamily="34" charset="0"/>
              <a:cs typeface="Tahoma" pitchFamily="34" charset="0"/>
            </a:endParaRPr>
          </a:p>
          <a:p>
            <a:pPr>
              <a:lnSpc>
                <a:spcPct val="90000"/>
              </a:lnSpc>
            </a:pPr>
            <a:endParaRPr lang="sv-SE" sz="1400" dirty="0">
              <a:latin typeface="Tahoma" pitchFamily="34" charset="0"/>
              <a:ea typeface="Tahoma" pitchFamily="34" charset="0"/>
              <a:cs typeface="Tahoma" pitchFamily="34" charset="0"/>
            </a:endParaRPr>
          </a:p>
          <a:p>
            <a:pPr>
              <a:lnSpc>
                <a:spcPct val="90000"/>
              </a:lnSpc>
            </a:pPr>
            <a:r>
              <a:rPr lang="sv-SE" sz="1400" dirty="0">
                <a:latin typeface="Tahoma" pitchFamily="34" charset="0"/>
                <a:ea typeface="Tahoma" pitchFamily="34" charset="0"/>
                <a:cs typeface="Tahoma" pitchFamily="34" charset="0"/>
              </a:rPr>
              <a:t>Det finns fler alternativ för att spara en fil i Word.</a:t>
            </a:r>
          </a:p>
          <a:p>
            <a:pPr>
              <a:lnSpc>
                <a:spcPct val="90000"/>
              </a:lnSpc>
            </a:pPr>
            <a:r>
              <a:rPr lang="sv-SE" sz="1400" dirty="0">
                <a:latin typeface="Tahoma" pitchFamily="34" charset="0"/>
                <a:ea typeface="Tahoma" pitchFamily="34" charset="0"/>
                <a:cs typeface="Tahoma" pitchFamily="34" charset="0"/>
              </a:rPr>
              <a:t>En dialogruta öppnas där du väljer var du vill spara dokumentet, vilket namn du vill ha och vilket format.</a:t>
            </a:r>
          </a:p>
          <a:p>
            <a:pPr>
              <a:lnSpc>
                <a:spcPct val="90000"/>
              </a:lnSpc>
            </a:pPr>
            <a:r>
              <a:rPr lang="sv-SE" sz="1400" dirty="0">
                <a:latin typeface="Tahoma" pitchFamily="34" charset="0"/>
                <a:ea typeface="Tahoma" pitchFamily="34" charset="0"/>
                <a:cs typeface="Tahoma" pitchFamily="34" charset="0"/>
              </a:rPr>
              <a:t>När du skapar ett nytt dokument väljer du </a:t>
            </a:r>
            <a:r>
              <a:rPr lang="sv-SE" sz="1400" b="1" dirty="0">
                <a:latin typeface="Tahoma" pitchFamily="34" charset="0"/>
                <a:ea typeface="Tahoma" pitchFamily="34" charset="0"/>
                <a:cs typeface="Tahoma" pitchFamily="34" charset="0"/>
              </a:rPr>
              <a:t>Spara som </a:t>
            </a:r>
            <a:r>
              <a:rPr lang="sv-SE" sz="1400" dirty="0">
                <a:latin typeface="Tahoma" pitchFamily="34" charset="0"/>
                <a:ea typeface="Tahoma" pitchFamily="34" charset="0"/>
                <a:cs typeface="Tahoma" pitchFamily="34" charset="0"/>
              </a:rPr>
              <a:t>från </a:t>
            </a:r>
            <a:r>
              <a:rPr lang="sv-SE" sz="1400" b="1" dirty="0">
                <a:latin typeface="Tahoma" pitchFamily="34" charset="0"/>
                <a:ea typeface="Tahoma" pitchFamily="34" charset="0"/>
                <a:cs typeface="Tahoma" pitchFamily="34" charset="0"/>
              </a:rPr>
              <a:t>Arkiv </a:t>
            </a:r>
            <a:r>
              <a:rPr lang="sv-SE" sz="1400" dirty="0">
                <a:latin typeface="Tahoma" pitchFamily="34" charset="0"/>
                <a:ea typeface="Tahoma" pitchFamily="34" charset="0"/>
                <a:cs typeface="Tahoma" pitchFamily="34" charset="0"/>
              </a:rPr>
              <a:t>menyn. Om du vill spara ändringar som du gjort i ett redan sparat dokument klickar du på </a:t>
            </a:r>
            <a:r>
              <a:rPr lang="sv-SE" sz="1400" b="1" dirty="0">
                <a:latin typeface="Tahoma" pitchFamily="34" charset="0"/>
                <a:ea typeface="Tahoma" pitchFamily="34" charset="0"/>
                <a:cs typeface="Tahoma" pitchFamily="34" charset="0"/>
              </a:rPr>
              <a:t>Spara </a:t>
            </a:r>
            <a:r>
              <a:rPr lang="sv-SE" sz="1400" dirty="0">
                <a:latin typeface="Tahoma" pitchFamily="34" charset="0"/>
                <a:ea typeface="Tahoma" pitchFamily="34" charset="0"/>
                <a:cs typeface="Tahoma" pitchFamily="34" charset="0"/>
              </a:rPr>
              <a:t>i verktygsfältet eller väljer </a:t>
            </a:r>
            <a:r>
              <a:rPr lang="sv-SE" sz="1400" b="1" dirty="0">
                <a:latin typeface="Tahoma" pitchFamily="34" charset="0"/>
                <a:ea typeface="Tahoma" pitchFamily="34" charset="0"/>
                <a:cs typeface="Tahoma" pitchFamily="34" charset="0"/>
              </a:rPr>
              <a:t>Spara</a:t>
            </a:r>
            <a:r>
              <a:rPr lang="sv-SE" sz="1400" dirty="0">
                <a:latin typeface="Tahoma" pitchFamily="34" charset="0"/>
                <a:ea typeface="Tahoma" pitchFamily="34" charset="0"/>
                <a:cs typeface="Tahoma" pitchFamily="34" charset="0"/>
              </a:rPr>
              <a:t> under </a:t>
            </a:r>
            <a:r>
              <a:rPr lang="sv-SE" sz="1400" b="1" dirty="0">
                <a:latin typeface="Tahoma" pitchFamily="34" charset="0"/>
                <a:ea typeface="Tahoma" pitchFamily="34" charset="0"/>
                <a:cs typeface="Tahoma" pitchFamily="34" charset="0"/>
              </a:rPr>
              <a:t>Arkiv</a:t>
            </a:r>
            <a:r>
              <a:rPr lang="sv-SE" sz="1400" dirty="0">
                <a:latin typeface="Tahoma" pitchFamily="34" charset="0"/>
                <a:ea typeface="Tahoma" pitchFamily="34" charset="0"/>
                <a:cs typeface="Tahoma" pitchFamily="34" charset="0"/>
              </a:rPr>
              <a:t> menyn.</a:t>
            </a:r>
          </a:p>
          <a:p>
            <a:pPr>
              <a:lnSpc>
                <a:spcPct val="90000"/>
              </a:lnSpc>
            </a:pPr>
            <a:r>
              <a:rPr lang="sv-SE" sz="1400" dirty="0">
                <a:latin typeface="Tahoma" pitchFamily="34" charset="0"/>
                <a:ea typeface="Tahoma" pitchFamily="34" charset="0"/>
                <a:cs typeface="Tahoma" pitchFamily="34" charset="0"/>
              </a:rPr>
              <a:t>För att skapa en kopia av ett befintligt dokument välj </a:t>
            </a:r>
            <a:r>
              <a:rPr lang="sv-SE" sz="1400" b="1" dirty="0">
                <a:latin typeface="Tahoma" pitchFamily="34" charset="0"/>
                <a:ea typeface="Tahoma" pitchFamily="34" charset="0"/>
                <a:cs typeface="Tahoma" pitchFamily="34" charset="0"/>
              </a:rPr>
              <a:t>Spara som </a:t>
            </a:r>
            <a:r>
              <a:rPr lang="sv-SE" sz="1400" dirty="0">
                <a:latin typeface="Tahoma" pitchFamily="34" charset="0"/>
                <a:ea typeface="Tahoma" pitchFamily="34" charset="0"/>
                <a:cs typeface="Tahoma" pitchFamily="34" charset="0"/>
              </a:rPr>
              <a:t>och ange ett nytt dokumentnamn</a:t>
            </a:r>
            <a:r>
              <a:rPr lang="sv-SE" sz="1400" b="1" dirty="0">
                <a:latin typeface="Tahoma" pitchFamily="34" charset="0"/>
                <a:ea typeface="Tahoma" pitchFamily="34" charset="0"/>
                <a:cs typeface="Tahoma" pitchFamily="34" charset="0"/>
              </a:rPr>
              <a:t>.</a:t>
            </a:r>
            <a:br>
              <a:rPr lang="sv-SE" sz="1400" dirty="0">
                <a:latin typeface="Tahoma" pitchFamily="34" charset="0"/>
                <a:ea typeface="Tahoma" pitchFamily="34" charset="0"/>
                <a:cs typeface="Tahoma" pitchFamily="34" charset="0"/>
              </a:rPr>
            </a:br>
            <a:endParaRPr lang="sv-SE" sz="1400" dirty="0">
              <a:latin typeface="Tahoma" pitchFamily="34" charset="0"/>
              <a:ea typeface="Tahoma" pitchFamily="34" charset="0"/>
              <a:cs typeface="Tahoma"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2434" y="1096144"/>
            <a:ext cx="6407918" cy="3602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 name="AutoShape 19"/>
          <p:cNvSpPr>
            <a:spLocks noChangeArrowheads="1"/>
          </p:cNvSpPr>
          <p:nvPr/>
        </p:nvSpPr>
        <p:spPr bwMode="auto">
          <a:xfrm>
            <a:off x="3780284" y="3140968"/>
            <a:ext cx="1295400" cy="431800"/>
          </a:xfrm>
          <a:prstGeom prst="wedgeRoundRectCallout">
            <a:avLst>
              <a:gd name="adj1" fmla="val -98139"/>
              <a:gd name="adj2" fmla="val 17135"/>
              <a:gd name="adj3" fmla="val 16667"/>
            </a:avLst>
          </a:prstGeom>
          <a:solidFill>
            <a:schemeClr val="accent1">
              <a:lumMod val="40000"/>
              <a:lumOff val="60000"/>
            </a:schemeClr>
          </a:solidFill>
          <a:ln w="9525">
            <a:solidFill>
              <a:schemeClr val="tx1"/>
            </a:solidFill>
            <a:miter lim="800000"/>
            <a:headEnd/>
            <a:tailEnd/>
          </a:ln>
        </p:spPr>
        <p:txBody>
          <a:bodyPr/>
          <a:lstStyle/>
          <a:p>
            <a:pPr algn="ctr" rtl="1"/>
            <a:r>
              <a:rPr lang="sv-SE" sz="1200" b="1" dirty="0">
                <a:latin typeface="Tahoma" pitchFamily="34" charset="0"/>
                <a:ea typeface="Tahoma" pitchFamily="34" charset="0"/>
                <a:cs typeface="Tahoma" pitchFamily="34" charset="0"/>
              </a:rPr>
              <a:t>Spara fil som pdf</a:t>
            </a:r>
            <a:endParaRPr lang="sv-SE" sz="1200" b="1" dirty="0">
              <a:solidFill>
                <a:schemeClr val="bg1"/>
              </a:solidFill>
              <a:latin typeface="Tahoma" pitchFamily="34" charset="0"/>
              <a:ea typeface="Tahoma" pitchFamily="34" charset="0"/>
              <a:cs typeface="Tahoma" pitchFamily="34" charset="0"/>
            </a:endParaRPr>
          </a:p>
        </p:txBody>
      </p:sp>
      <p:sp>
        <p:nvSpPr>
          <p:cNvPr id="34" name="AutoShape 19"/>
          <p:cNvSpPr>
            <a:spLocks noChangeArrowheads="1"/>
          </p:cNvSpPr>
          <p:nvPr/>
        </p:nvSpPr>
        <p:spPr bwMode="auto">
          <a:xfrm>
            <a:off x="395536" y="2105799"/>
            <a:ext cx="1584599" cy="791692"/>
          </a:xfrm>
          <a:prstGeom prst="wedgeRoundRectCallout">
            <a:avLst>
              <a:gd name="adj1" fmla="val 62818"/>
              <a:gd name="adj2" fmla="val -78263"/>
              <a:gd name="adj3" fmla="val 16667"/>
            </a:avLst>
          </a:prstGeom>
          <a:solidFill>
            <a:schemeClr val="accent1">
              <a:lumMod val="40000"/>
              <a:lumOff val="60000"/>
            </a:schemeClr>
          </a:solidFill>
          <a:ln w="9525">
            <a:solidFill>
              <a:schemeClr val="tx1"/>
            </a:solidFill>
            <a:miter lim="800000"/>
            <a:headEnd/>
            <a:tailEnd/>
          </a:ln>
        </p:spPr>
        <p:txBody>
          <a:bodyPr/>
          <a:lstStyle/>
          <a:p>
            <a:pPr algn="ctr" rtl="1"/>
            <a:r>
              <a:rPr lang="sv-SE" sz="1200" b="1" dirty="0">
                <a:latin typeface="Tahoma" pitchFamily="34" charset="0"/>
                <a:ea typeface="Tahoma" pitchFamily="34" charset="0"/>
                <a:cs typeface="Tahoma" pitchFamily="34" charset="0"/>
              </a:rPr>
              <a:t>Här väljer du var du vill spara dokumentet</a:t>
            </a:r>
            <a:endParaRPr lang="sv-SE" sz="800" b="1" dirty="0">
              <a:latin typeface="Tahoma" pitchFamily="34" charset="0"/>
              <a:ea typeface="Tahoma" pitchFamily="34" charset="0"/>
              <a:cs typeface="Tahoma" pitchFamily="34" charset="0"/>
            </a:endParaRPr>
          </a:p>
        </p:txBody>
      </p:sp>
      <p:sp>
        <p:nvSpPr>
          <p:cNvPr id="36" name="AutoShape 19"/>
          <p:cNvSpPr>
            <a:spLocks noChangeArrowheads="1"/>
          </p:cNvSpPr>
          <p:nvPr/>
        </p:nvSpPr>
        <p:spPr bwMode="auto">
          <a:xfrm>
            <a:off x="6084168" y="2240346"/>
            <a:ext cx="792088" cy="504056"/>
          </a:xfrm>
          <a:prstGeom prst="wedgeRoundRectCallout">
            <a:avLst>
              <a:gd name="adj1" fmla="val -149859"/>
              <a:gd name="adj2" fmla="val 88513"/>
              <a:gd name="adj3" fmla="val 16667"/>
            </a:avLst>
          </a:prstGeom>
          <a:solidFill>
            <a:schemeClr val="accent1">
              <a:lumMod val="40000"/>
              <a:lumOff val="60000"/>
            </a:schemeClr>
          </a:solidFill>
          <a:ln w="9525">
            <a:solidFill>
              <a:schemeClr val="tx1"/>
            </a:solidFill>
            <a:miter lim="800000"/>
            <a:headEnd/>
            <a:tailEnd/>
          </a:ln>
        </p:spPr>
        <p:txBody>
          <a:bodyPr/>
          <a:lstStyle/>
          <a:p>
            <a:pPr algn="ctr" rtl="1"/>
            <a:r>
              <a:rPr lang="sv-SE" sz="1200" b="1" dirty="0">
                <a:latin typeface="Tahoma" pitchFamily="34" charset="0"/>
                <a:ea typeface="Tahoma" pitchFamily="34" charset="0"/>
                <a:cs typeface="Tahoma" pitchFamily="34" charset="0"/>
              </a:rPr>
              <a:t>Fil format</a:t>
            </a:r>
          </a:p>
        </p:txBody>
      </p:sp>
      <p:sp>
        <p:nvSpPr>
          <p:cNvPr id="35" name="AutoShape 19"/>
          <p:cNvSpPr>
            <a:spLocks noChangeArrowheads="1"/>
          </p:cNvSpPr>
          <p:nvPr/>
        </p:nvSpPr>
        <p:spPr bwMode="auto">
          <a:xfrm>
            <a:off x="4427984" y="2347912"/>
            <a:ext cx="936625" cy="288925"/>
          </a:xfrm>
          <a:prstGeom prst="wedgeRoundRectCallout">
            <a:avLst>
              <a:gd name="adj1" fmla="val -52881"/>
              <a:gd name="adj2" fmla="val 108791"/>
              <a:gd name="adj3" fmla="val 16667"/>
            </a:avLst>
          </a:prstGeom>
          <a:solidFill>
            <a:schemeClr val="accent1">
              <a:lumMod val="40000"/>
              <a:lumOff val="60000"/>
            </a:schemeClr>
          </a:solidFill>
          <a:ln w="9525">
            <a:solidFill>
              <a:schemeClr val="tx1"/>
            </a:solidFill>
            <a:miter lim="800000"/>
            <a:headEnd/>
            <a:tailEnd/>
          </a:ln>
        </p:spPr>
        <p:txBody>
          <a:bodyPr/>
          <a:lstStyle/>
          <a:p>
            <a:pPr algn="ctr" rtl="1"/>
            <a:r>
              <a:rPr lang="sv-SE" sz="1200" b="1" dirty="0">
                <a:latin typeface="Tahoma" pitchFamily="34" charset="0"/>
                <a:ea typeface="Tahoma" pitchFamily="34" charset="0"/>
                <a:cs typeface="Tahoma" pitchFamily="34" charset="0"/>
              </a:rPr>
              <a:t>Fil namn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035">
                                            <p:txEl>
                                              <p:pRg st="1" end="1"/>
                                            </p:txEl>
                                          </p:spTgt>
                                        </p:tgtEl>
                                        <p:attrNameLst>
                                          <p:attrName>style.visibility</p:attrName>
                                        </p:attrNameLst>
                                      </p:cBhvr>
                                      <p:to>
                                        <p:strVal val="visible"/>
                                      </p:to>
                                    </p:set>
                                    <p:animEffect transition="in" filter="fade">
                                      <p:cBhvr>
                                        <p:cTn id="7" dur="500"/>
                                        <p:tgtEl>
                                          <p:spTgt spid="4403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4035">
                                            <p:txEl>
                                              <p:pRg st="20" end="20"/>
                                            </p:txEl>
                                          </p:spTgt>
                                        </p:tgtEl>
                                        <p:attrNameLst>
                                          <p:attrName>style.visibility</p:attrName>
                                        </p:attrNameLst>
                                      </p:cBhvr>
                                      <p:to>
                                        <p:strVal val="visible"/>
                                      </p:to>
                                    </p:set>
                                    <p:animEffect transition="in" filter="fade">
                                      <p:cBhvr>
                                        <p:cTn id="12" dur="500"/>
                                        <p:tgtEl>
                                          <p:spTgt spid="44035">
                                            <p:txEl>
                                              <p:pRg st="20" end="2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4035">
                                            <p:txEl>
                                              <p:pRg st="21" end="21"/>
                                            </p:txEl>
                                          </p:spTgt>
                                        </p:tgtEl>
                                        <p:attrNameLst>
                                          <p:attrName>style.visibility</p:attrName>
                                        </p:attrNameLst>
                                      </p:cBhvr>
                                      <p:to>
                                        <p:strVal val="visible"/>
                                      </p:to>
                                    </p:set>
                                    <p:animEffect transition="in" filter="fade">
                                      <p:cBhvr>
                                        <p:cTn id="17" dur="500"/>
                                        <p:tgtEl>
                                          <p:spTgt spid="44035">
                                            <p:txEl>
                                              <p:pRg st="21" end="2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4035">
                                            <p:txEl>
                                              <p:pRg st="22" end="22"/>
                                            </p:txEl>
                                          </p:spTgt>
                                        </p:tgtEl>
                                        <p:attrNameLst>
                                          <p:attrName>style.visibility</p:attrName>
                                        </p:attrNameLst>
                                      </p:cBhvr>
                                      <p:to>
                                        <p:strVal val="visible"/>
                                      </p:to>
                                    </p:set>
                                    <p:animEffect transition="in" filter="fade">
                                      <p:cBhvr>
                                        <p:cTn id="22" dur="500"/>
                                        <p:tgtEl>
                                          <p:spTgt spid="44035">
                                            <p:txEl>
                                              <p:pRg st="22" end="2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4035">
                                            <p:txEl>
                                              <p:pRg st="23" end="23"/>
                                            </p:txEl>
                                          </p:spTgt>
                                        </p:tgtEl>
                                        <p:attrNameLst>
                                          <p:attrName>style.visibility</p:attrName>
                                        </p:attrNameLst>
                                      </p:cBhvr>
                                      <p:to>
                                        <p:strVal val="visible"/>
                                      </p:to>
                                    </p:set>
                                    <p:animEffect transition="in" filter="fade">
                                      <p:cBhvr>
                                        <p:cTn id="27" dur="500"/>
                                        <p:tgtEl>
                                          <p:spTgt spid="44035">
                                            <p:txEl>
                                              <p:pRg st="23" end="2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050"/>
                                        </p:tgtEl>
                                        <p:attrNameLst>
                                          <p:attrName>style.visibility</p:attrName>
                                        </p:attrNameLst>
                                      </p:cBhvr>
                                      <p:to>
                                        <p:strVal val="visible"/>
                                      </p:to>
                                    </p:set>
                                    <p:anim calcmode="lin" valueType="num">
                                      <p:cBhvr additive="base">
                                        <p:cTn id="32" dur="500" fill="hold"/>
                                        <p:tgtEl>
                                          <p:spTgt spid="2050"/>
                                        </p:tgtEl>
                                        <p:attrNameLst>
                                          <p:attrName>ppt_x</p:attrName>
                                        </p:attrNameLst>
                                      </p:cBhvr>
                                      <p:tavLst>
                                        <p:tav tm="0">
                                          <p:val>
                                            <p:strVal val="#ppt_x"/>
                                          </p:val>
                                        </p:tav>
                                        <p:tav tm="100000">
                                          <p:val>
                                            <p:strVal val="#ppt_x"/>
                                          </p:val>
                                        </p:tav>
                                      </p:tavLst>
                                    </p:anim>
                                    <p:anim calcmode="lin" valueType="num">
                                      <p:cBhvr additive="base">
                                        <p:cTn id="33"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1000"/>
                                        <p:tgtEl>
                                          <p:spTgt spid="34"/>
                                        </p:tgtEl>
                                      </p:cBhvr>
                                    </p:animEffect>
                                    <p:anim calcmode="lin" valueType="num">
                                      <p:cBhvr>
                                        <p:cTn id="39" dur="1000" fill="hold"/>
                                        <p:tgtEl>
                                          <p:spTgt spid="34"/>
                                        </p:tgtEl>
                                        <p:attrNameLst>
                                          <p:attrName>ppt_x</p:attrName>
                                        </p:attrNameLst>
                                      </p:cBhvr>
                                      <p:tavLst>
                                        <p:tav tm="0">
                                          <p:val>
                                            <p:strVal val="#ppt_x"/>
                                          </p:val>
                                        </p:tav>
                                        <p:tav tm="100000">
                                          <p:val>
                                            <p:strVal val="#ppt_x"/>
                                          </p:val>
                                        </p:tav>
                                      </p:tavLst>
                                    </p:anim>
                                    <p:anim calcmode="lin" valueType="num">
                                      <p:cBhvr>
                                        <p:cTn id="40"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barn(inVertical)">
                                      <p:cBhvr>
                                        <p:cTn id="45" dur="500"/>
                                        <p:tgtEl>
                                          <p:spTgt spid="35"/>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36"/>
                                        </p:tgtEl>
                                        <p:attrNameLst>
                                          <p:attrName>style.visibility</p:attrName>
                                        </p:attrNameLst>
                                      </p:cBhvr>
                                      <p:to>
                                        <p:strVal val="visible"/>
                                      </p:to>
                                    </p:set>
                                    <p:animEffect transition="in" filter="barn(inVertical)">
                                      <p:cBhvr>
                                        <p:cTn id="50" dur="500"/>
                                        <p:tgtEl>
                                          <p:spTgt spid="36"/>
                                        </p:tgtEl>
                                      </p:cBhvr>
                                    </p:animEffect>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fade">
                                      <p:cBhvr>
                                        <p:cTn id="55" dur="1000"/>
                                        <p:tgtEl>
                                          <p:spTgt spid="32"/>
                                        </p:tgtEl>
                                      </p:cBhvr>
                                    </p:animEffect>
                                    <p:anim calcmode="lin" valueType="num">
                                      <p:cBhvr>
                                        <p:cTn id="56" dur="1000" fill="hold"/>
                                        <p:tgtEl>
                                          <p:spTgt spid="32"/>
                                        </p:tgtEl>
                                        <p:attrNameLst>
                                          <p:attrName>ppt_x</p:attrName>
                                        </p:attrNameLst>
                                      </p:cBhvr>
                                      <p:tavLst>
                                        <p:tav tm="0">
                                          <p:val>
                                            <p:strVal val="#ppt_x"/>
                                          </p:val>
                                        </p:tav>
                                        <p:tav tm="100000">
                                          <p:val>
                                            <p:strVal val="#ppt_x"/>
                                          </p:val>
                                        </p:tav>
                                      </p:tavLst>
                                    </p:anim>
                                    <p:anim calcmode="lin" valueType="num">
                                      <p:cBhvr>
                                        <p:cTn id="57"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P spid="32" grpId="0" animBg="1"/>
      <p:bldP spid="34" grpId="0" animBg="1"/>
      <p:bldP spid="36" grpId="0" animBg="1"/>
      <p:bldP spid="3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bwMode="auto">
          <a:xfrm>
            <a:off x="468313" y="-100013"/>
            <a:ext cx="7467600" cy="576263"/>
          </a:xfrm>
        </p:spPr>
        <p:txBody>
          <a:bodyPr wrap="square" lIns="91440" tIns="45720" rIns="91440" bIns="45720" numCol="1" anchorCtr="0" compatLnSpc="1">
            <a:prstTxWarp prst="textNoShape">
              <a:avLst/>
            </a:prstTxWarp>
            <a:normAutofit fontScale="90000"/>
          </a:bodyPr>
          <a:lstStyle/>
          <a:p>
            <a:pPr algn="r" rtl="1">
              <a:defRPr/>
            </a:pPr>
            <a:r>
              <a:rPr lang="sv-SE" sz="3200" dirty="0">
                <a:solidFill>
                  <a:schemeClr val="tx2"/>
                </a:solidFill>
                <a:latin typeface="Tahoma" pitchFamily="34" charset="0"/>
                <a:ea typeface="Tahoma" pitchFamily="34" charset="0"/>
                <a:cs typeface="Tahoma" pitchFamily="34" charset="0"/>
              </a:rPr>
              <a:t>Förhandsgranska och skriv ut</a:t>
            </a:r>
            <a:endParaRPr lang="sv-SE" cap="none" dirty="0">
              <a:solidFill>
                <a:schemeClr val="tx2"/>
              </a:solidFill>
              <a:latin typeface="Tahoma" pitchFamily="34" charset="0"/>
              <a:ea typeface="Tahoma" pitchFamily="34" charset="0"/>
              <a:cs typeface="Tahoma" pitchFamily="34" charset="0"/>
            </a:endParaRPr>
          </a:p>
        </p:txBody>
      </p:sp>
      <p:sp>
        <p:nvSpPr>
          <p:cNvPr id="44035" name="Rectangle 3"/>
          <p:cNvSpPr>
            <a:spLocks noGrp="1"/>
          </p:cNvSpPr>
          <p:nvPr>
            <p:ph idx="1"/>
          </p:nvPr>
        </p:nvSpPr>
        <p:spPr>
          <a:xfrm>
            <a:off x="2771775" y="476250"/>
            <a:ext cx="6048375" cy="5997575"/>
          </a:xfrm>
        </p:spPr>
        <p:txBody>
          <a:bodyPr/>
          <a:lstStyle/>
          <a:p>
            <a:pPr marL="0" indent="0">
              <a:buFont typeface="Wingdings" pitchFamily="2" charset="2"/>
              <a:buNone/>
              <a:defRPr/>
            </a:pPr>
            <a:r>
              <a:rPr lang="sv-SE" sz="1400" dirty="0">
                <a:latin typeface="Tahoma" pitchFamily="34" charset="0"/>
                <a:ea typeface="Tahoma" pitchFamily="34" charset="0"/>
                <a:cs typeface="Tahoma" pitchFamily="34" charset="0"/>
              </a:rPr>
              <a:t>Innan du skriver ut kan det vara bra att få en uppfattning om hur dokumentet ser ut. I förhandsgranskningsläget visas varje sida i dokumentet som en bild.</a:t>
            </a:r>
            <a:endParaRPr lang="sv-SE" sz="1200" dirty="0">
              <a:latin typeface="Tahoma" pitchFamily="34" charset="0"/>
              <a:ea typeface="Tahoma" pitchFamily="34" charset="0"/>
              <a:cs typeface="Tahoma" pitchFamily="34" charset="0"/>
            </a:endParaRPr>
          </a:p>
          <a:p>
            <a:pPr>
              <a:defRPr/>
            </a:pPr>
            <a:r>
              <a:rPr lang="sv-SE" sz="1400" dirty="0">
                <a:latin typeface="Tahoma" pitchFamily="34" charset="0"/>
                <a:ea typeface="Tahoma" pitchFamily="34" charset="0"/>
                <a:cs typeface="Tahoma" pitchFamily="34" charset="0"/>
              </a:rPr>
              <a:t>Öppna Arkiv menyn och välj skriv ut. Du får flera alternativ att välja på. </a:t>
            </a:r>
          </a:p>
          <a:p>
            <a:pPr>
              <a:defRPr/>
            </a:pPr>
            <a:endParaRPr lang="sv-SE" sz="1200" dirty="0">
              <a:latin typeface="Tahoma" pitchFamily="34" charset="0"/>
              <a:ea typeface="Tahoma" pitchFamily="34" charset="0"/>
              <a:cs typeface="Tahoma" pitchFamily="34" charset="0"/>
            </a:endParaRPr>
          </a:p>
          <a:p>
            <a:pPr algn="r" rtl="1">
              <a:defRPr/>
            </a:pPr>
            <a:endParaRPr lang="sv-SE" sz="1200" dirty="0">
              <a:latin typeface="Tahoma" pitchFamily="34" charset="0"/>
              <a:ea typeface="Tahoma" pitchFamily="34" charset="0"/>
              <a:cs typeface="Tahoma" pitchFamily="34" charset="0"/>
            </a:endParaRPr>
          </a:p>
          <a:p>
            <a:pPr algn="r" rtl="1">
              <a:defRPr/>
            </a:pPr>
            <a:endParaRPr lang="sv-SE" sz="1200" dirty="0">
              <a:latin typeface="Tahoma" pitchFamily="34" charset="0"/>
              <a:ea typeface="Tahoma" pitchFamily="34" charset="0"/>
              <a:cs typeface="Tahoma" pitchFamily="34" charset="0"/>
            </a:endParaRPr>
          </a:p>
          <a:p>
            <a:pPr algn="r" rtl="1">
              <a:defRPr/>
            </a:pPr>
            <a:endParaRPr lang="sv-SE" sz="1200" dirty="0">
              <a:latin typeface="Tahoma" pitchFamily="34" charset="0"/>
              <a:ea typeface="Tahoma" pitchFamily="34" charset="0"/>
              <a:cs typeface="Tahoma" pitchFamily="34" charset="0"/>
            </a:endParaRPr>
          </a:p>
          <a:p>
            <a:pPr algn="r" rtl="1">
              <a:defRPr/>
            </a:pPr>
            <a:endParaRPr lang="sv-SE" sz="1200" dirty="0">
              <a:latin typeface="Tahoma" pitchFamily="34" charset="0"/>
              <a:ea typeface="Tahoma" pitchFamily="34" charset="0"/>
              <a:cs typeface="Tahoma" pitchFamily="34" charset="0"/>
            </a:endParaRPr>
          </a:p>
          <a:p>
            <a:pPr algn="r" rtl="1">
              <a:defRPr/>
            </a:pPr>
            <a:endParaRPr lang="sv-SE" sz="1200" dirty="0">
              <a:latin typeface="Tahoma" pitchFamily="34" charset="0"/>
              <a:ea typeface="Tahoma" pitchFamily="34" charset="0"/>
              <a:cs typeface="Tahoma" pitchFamily="34" charset="0"/>
            </a:endParaRPr>
          </a:p>
          <a:p>
            <a:pPr algn="r" rtl="1">
              <a:defRPr/>
            </a:pPr>
            <a:endParaRPr lang="sv-SE" sz="1200" dirty="0">
              <a:latin typeface="Tahoma" pitchFamily="34" charset="0"/>
              <a:ea typeface="Tahoma" pitchFamily="34" charset="0"/>
              <a:cs typeface="Tahoma" pitchFamily="34" charset="0"/>
            </a:endParaRPr>
          </a:p>
          <a:p>
            <a:pPr algn="r" rtl="1">
              <a:defRPr/>
            </a:pPr>
            <a:endParaRPr lang="sv-SE" sz="1200" dirty="0">
              <a:latin typeface="Tahoma" pitchFamily="34" charset="0"/>
              <a:ea typeface="Tahoma" pitchFamily="34" charset="0"/>
              <a:cs typeface="Tahoma" pitchFamily="34" charset="0"/>
            </a:endParaRPr>
          </a:p>
          <a:p>
            <a:pPr>
              <a:defRPr/>
            </a:pPr>
            <a:endParaRPr lang="sv-SE" sz="1400" dirty="0">
              <a:latin typeface="Tahoma" pitchFamily="34" charset="0"/>
              <a:ea typeface="Tahoma" pitchFamily="34" charset="0"/>
              <a:cs typeface="Tahoma" pitchFamily="34" charset="0"/>
            </a:endParaRPr>
          </a:p>
          <a:p>
            <a:pPr>
              <a:defRPr/>
            </a:pPr>
            <a:endParaRPr lang="sv-SE" sz="1400" dirty="0">
              <a:latin typeface="Tahoma" pitchFamily="34" charset="0"/>
              <a:ea typeface="Tahoma" pitchFamily="34" charset="0"/>
              <a:cs typeface="Tahoma" pitchFamily="34" charset="0"/>
            </a:endParaRPr>
          </a:p>
          <a:p>
            <a:pPr>
              <a:defRPr/>
            </a:pPr>
            <a:endParaRPr lang="sv-SE" sz="1400" dirty="0">
              <a:latin typeface="Tahoma" pitchFamily="34" charset="0"/>
              <a:ea typeface="Tahoma" pitchFamily="34" charset="0"/>
              <a:cs typeface="Tahoma" pitchFamily="34" charset="0"/>
            </a:endParaRPr>
          </a:p>
          <a:p>
            <a:pPr>
              <a:defRPr/>
            </a:pPr>
            <a:endParaRPr lang="sv-SE" sz="1400" dirty="0">
              <a:latin typeface="Tahoma" pitchFamily="34" charset="0"/>
              <a:ea typeface="Tahoma" pitchFamily="34" charset="0"/>
              <a:cs typeface="Tahoma" pitchFamily="34" charset="0"/>
            </a:endParaRPr>
          </a:p>
          <a:p>
            <a:pPr>
              <a:defRPr/>
            </a:pPr>
            <a:endParaRPr lang="sv-SE" sz="1400" dirty="0">
              <a:latin typeface="Tahoma" pitchFamily="34" charset="0"/>
              <a:ea typeface="Tahoma" pitchFamily="34" charset="0"/>
              <a:cs typeface="Tahoma" pitchFamily="34" charset="0"/>
            </a:endParaRPr>
          </a:p>
          <a:p>
            <a:pPr>
              <a:defRPr/>
            </a:pPr>
            <a:endParaRPr lang="sv-SE" sz="1400" dirty="0">
              <a:latin typeface="Tahoma" pitchFamily="34" charset="0"/>
              <a:ea typeface="Tahoma" pitchFamily="34" charset="0"/>
              <a:cs typeface="Tahoma" pitchFamily="34" charset="0"/>
            </a:endParaRPr>
          </a:p>
          <a:p>
            <a:pPr>
              <a:defRPr/>
            </a:pPr>
            <a:endParaRPr lang="sv-SE" sz="1400" dirty="0">
              <a:latin typeface="Tahoma" pitchFamily="34" charset="0"/>
              <a:ea typeface="Tahoma" pitchFamily="34" charset="0"/>
              <a:cs typeface="Tahoma" pitchFamily="34" charset="0"/>
            </a:endParaRPr>
          </a:p>
          <a:p>
            <a:pPr>
              <a:defRPr/>
            </a:pPr>
            <a:endParaRPr lang="sv-SE" sz="1400" dirty="0">
              <a:latin typeface="Tahoma" pitchFamily="34" charset="0"/>
              <a:ea typeface="Tahoma" pitchFamily="34" charset="0"/>
              <a:cs typeface="Tahoma" pitchFamily="34" charset="0"/>
            </a:endParaRPr>
          </a:p>
          <a:p>
            <a:pPr>
              <a:defRPr/>
            </a:pPr>
            <a:endParaRPr lang="sv-SE" sz="1400" dirty="0">
              <a:latin typeface="Tahoma" pitchFamily="34" charset="0"/>
              <a:ea typeface="Tahoma" pitchFamily="34" charset="0"/>
              <a:cs typeface="Tahoma" pitchFamily="34" charset="0"/>
            </a:endParaRPr>
          </a:p>
          <a:p>
            <a:pPr>
              <a:defRPr/>
            </a:pPr>
            <a:r>
              <a:rPr lang="sv-SE" sz="1400" dirty="0">
                <a:latin typeface="Tahoma" pitchFamily="34" charset="0"/>
                <a:ea typeface="Tahoma" pitchFamily="34" charset="0"/>
                <a:cs typeface="Tahoma" pitchFamily="34" charset="0"/>
              </a:rPr>
              <a:t>Öppna </a:t>
            </a:r>
            <a:r>
              <a:rPr lang="sv-SE" sz="1400" b="1" dirty="0">
                <a:latin typeface="Tahoma" pitchFamily="34" charset="0"/>
                <a:ea typeface="Tahoma" pitchFamily="34" charset="0"/>
                <a:cs typeface="Tahoma" pitchFamily="34" charset="0"/>
              </a:rPr>
              <a:t>Arkiv</a:t>
            </a:r>
            <a:r>
              <a:rPr lang="sv-SE" sz="1400" dirty="0">
                <a:latin typeface="Tahoma" pitchFamily="34" charset="0"/>
                <a:ea typeface="Tahoma" pitchFamily="34" charset="0"/>
                <a:cs typeface="Tahoma" pitchFamily="34" charset="0"/>
              </a:rPr>
              <a:t> menyn och välj </a:t>
            </a:r>
            <a:r>
              <a:rPr lang="sv-SE" sz="1400" b="1" dirty="0">
                <a:latin typeface="Tahoma" pitchFamily="34" charset="0"/>
                <a:ea typeface="Tahoma" pitchFamily="34" charset="0"/>
                <a:cs typeface="Tahoma" pitchFamily="34" charset="0"/>
              </a:rPr>
              <a:t>skriv u</a:t>
            </a:r>
            <a:r>
              <a:rPr lang="sv-SE" sz="1400" dirty="0">
                <a:latin typeface="Tahoma" pitchFamily="34" charset="0"/>
                <a:ea typeface="Tahoma" pitchFamily="34" charset="0"/>
                <a:cs typeface="Tahoma" pitchFamily="34" charset="0"/>
              </a:rPr>
              <a:t>t. En ny dialogruta visas och du kan välja olika  alternativ för att skriva ut.</a:t>
            </a:r>
          </a:p>
        </p:txBody>
      </p:sp>
      <p:pic>
        <p:nvPicPr>
          <p:cNvPr id="44036"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932417" y="1695233"/>
            <a:ext cx="6807935" cy="3821999"/>
          </a:xfrm>
          <a:prstGeom prst="rect">
            <a:avLst/>
          </a:prstGeom>
          <a:noFill/>
          <a:ln w="9525">
            <a:noFill/>
            <a:miter lim="800000"/>
            <a:headEnd/>
            <a:tailEnd/>
          </a:ln>
        </p:spPr>
      </p:pic>
      <p:sp>
        <p:nvSpPr>
          <p:cNvPr id="44047" name="AutoShape 15"/>
          <p:cNvSpPr>
            <a:spLocks noChangeArrowheads="1"/>
          </p:cNvSpPr>
          <p:nvPr/>
        </p:nvSpPr>
        <p:spPr bwMode="auto">
          <a:xfrm>
            <a:off x="3518235" y="2431293"/>
            <a:ext cx="1943100" cy="323850"/>
          </a:xfrm>
          <a:prstGeom prst="wedgeEllipseCallout">
            <a:avLst>
              <a:gd name="adj1" fmla="val -58197"/>
              <a:gd name="adj2" fmla="val 73854"/>
            </a:avLst>
          </a:prstGeom>
          <a:solidFill>
            <a:schemeClr val="accent1">
              <a:lumMod val="40000"/>
              <a:lumOff val="60000"/>
            </a:schemeClr>
          </a:solidFill>
          <a:ln w="9525">
            <a:solidFill>
              <a:schemeClr val="tx1"/>
            </a:solidFill>
            <a:miter lim="800000"/>
            <a:headEnd/>
            <a:tailEnd/>
          </a:ln>
        </p:spPr>
        <p:txBody>
          <a:bodyPr/>
          <a:lstStyle/>
          <a:p>
            <a:pPr algn="ctr"/>
            <a:r>
              <a:rPr lang="sv-SE" sz="1000" b="1" dirty="0">
                <a:latin typeface="Tahoma" pitchFamily="34" charset="0"/>
                <a:ea typeface="Tahoma" pitchFamily="34" charset="0"/>
                <a:cs typeface="Tahoma" pitchFamily="34" charset="0"/>
              </a:rPr>
              <a:t>Välj Skrivare</a:t>
            </a:r>
          </a:p>
        </p:txBody>
      </p:sp>
      <p:sp>
        <p:nvSpPr>
          <p:cNvPr id="44049" name="AutoShape 17"/>
          <p:cNvSpPr>
            <a:spLocks noChangeArrowheads="1"/>
          </p:cNvSpPr>
          <p:nvPr/>
        </p:nvSpPr>
        <p:spPr bwMode="auto">
          <a:xfrm>
            <a:off x="3518235" y="4293096"/>
            <a:ext cx="1079798" cy="431824"/>
          </a:xfrm>
          <a:prstGeom prst="wedgeEllipseCallout">
            <a:avLst>
              <a:gd name="adj1" fmla="val -63876"/>
              <a:gd name="adj2" fmla="val -149282"/>
            </a:avLst>
          </a:prstGeom>
          <a:solidFill>
            <a:schemeClr val="accent1">
              <a:lumMod val="40000"/>
              <a:lumOff val="60000"/>
            </a:schemeClr>
          </a:solidFill>
          <a:ln w="9525">
            <a:solidFill>
              <a:schemeClr val="tx1"/>
            </a:solidFill>
            <a:miter lim="800000"/>
            <a:headEnd/>
            <a:tailEnd/>
          </a:ln>
        </p:spPr>
        <p:txBody>
          <a:bodyPr/>
          <a:lstStyle/>
          <a:p>
            <a:pPr algn="ctr"/>
            <a:r>
              <a:rPr lang="sv-SE" sz="1000" b="1" dirty="0">
                <a:latin typeface="Tahoma" pitchFamily="34" charset="0"/>
                <a:ea typeface="Tahoma" pitchFamily="34" charset="0"/>
                <a:cs typeface="Tahoma" pitchFamily="34" charset="0"/>
              </a:rPr>
              <a:t>Sortera kopior</a:t>
            </a:r>
          </a:p>
        </p:txBody>
      </p:sp>
      <p:sp>
        <p:nvSpPr>
          <p:cNvPr id="44050" name="AutoShape 18"/>
          <p:cNvSpPr>
            <a:spLocks noChangeArrowheads="1"/>
          </p:cNvSpPr>
          <p:nvPr/>
        </p:nvSpPr>
        <p:spPr bwMode="auto">
          <a:xfrm>
            <a:off x="3633490" y="1773114"/>
            <a:ext cx="1353146" cy="432048"/>
          </a:xfrm>
          <a:prstGeom prst="wedgeEllipseCallout">
            <a:avLst>
              <a:gd name="adj1" fmla="val -111690"/>
              <a:gd name="adj2" fmla="val 59445"/>
            </a:avLst>
          </a:prstGeom>
          <a:solidFill>
            <a:schemeClr val="accent1">
              <a:lumMod val="40000"/>
              <a:lumOff val="60000"/>
            </a:schemeClr>
          </a:solidFill>
          <a:ln w="9525">
            <a:solidFill>
              <a:schemeClr val="tx1"/>
            </a:solidFill>
            <a:miter lim="800000"/>
            <a:headEnd/>
            <a:tailEnd/>
          </a:ln>
        </p:spPr>
        <p:txBody>
          <a:bodyPr/>
          <a:lstStyle/>
          <a:p>
            <a:pPr algn="ctr"/>
            <a:r>
              <a:rPr lang="sv-SE" sz="1000" b="1" dirty="0">
                <a:latin typeface="Tahoma" pitchFamily="34" charset="0"/>
                <a:ea typeface="Tahoma" pitchFamily="34" charset="0"/>
                <a:cs typeface="Tahoma" pitchFamily="34" charset="0"/>
              </a:rPr>
              <a:t>Antal kopior</a:t>
            </a:r>
          </a:p>
        </p:txBody>
      </p:sp>
      <p:sp>
        <p:nvSpPr>
          <p:cNvPr id="44051" name="AutoShape 19"/>
          <p:cNvSpPr>
            <a:spLocks noChangeArrowheads="1"/>
          </p:cNvSpPr>
          <p:nvPr/>
        </p:nvSpPr>
        <p:spPr bwMode="auto">
          <a:xfrm>
            <a:off x="1115616" y="952512"/>
            <a:ext cx="1283003" cy="742721"/>
          </a:xfrm>
          <a:prstGeom prst="wedgeEllipseCallout">
            <a:avLst>
              <a:gd name="adj1" fmla="val 7854"/>
              <a:gd name="adj2" fmla="val 105300"/>
            </a:avLst>
          </a:prstGeom>
          <a:solidFill>
            <a:schemeClr val="accent1">
              <a:lumMod val="40000"/>
              <a:lumOff val="60000"/>
            </a:schemeClr>
          </a:solidFill>
          <a:ln w="9525">
            <a:solidFill>
              <a:schemeClr val="tx1"/>
            </a:solidFill>
            <a:miter lim="800000"/>
            <a:headEnd/>
            <a:tailEnd/>
          </a:ln>
        </p:spPr>
        <p:txBody>
          <a:bodyPr/>
          <a:lstStyle/>
          <a:p>
            <a:pPr algn="ctr"/>
            <a:r>
              <a:rPr lang="sv-SE" sz="1000" b="1" dirty="0">
                <a:latin typeface="Tahoma" pitchFamily="34" charset="0"/>
                <a:ea typeface="Tahoma" pitchFamily="34" charset="0"/>
                <a:cs typeface="Tahoma" pitchFamily="34" charset="0"/>
              </a:rPr>
              <a:t>Skriv ut hela dokumentet</a:t>
            </a:r>
          </a:p>
        </p:txBody>
      </p:sp>
      <p:sp>
        <p:nvSpPr>
          <p:cNvPr id="44053" name="AutoShape 21"/>
          <p:cNvSpPr>
            <a:spLocks noChangeArrowheads="1"/>
          </p:cNvSpPr>
          <p:nvPr/>
        </p:nvSpPr>
        <p:spPr bwMode="auto">
          <a:xfrm>
            <a:off x="4058134" y="3068960"/>
            <a:ext cx="2520280" cy="792435"/>
          </a:xfrm>
          <a:prstGeom prst="wedgeEllipseCallout">
            <a:avLst>
              <a:gd name="adj1" fmla="val -75747"/>
              <a:gd name="adj2" fmla="val -6326"/>
            </a:avLst>
          </a:prstGeom>
          <a:solidFill>
            <a:schemeClr val="accent1">
              <a:lumMod val="40000"/>
              <a:lumOff val="60000"/>
            </a:schemeClr>
          </a:solidFill>
          <a:ln w="9525">
            <a:solidFill>
              <a:schemeClr val="tx1"/>
            </a:solidFill>
            <a:miter lim="800000"/>
            <a:headEnd/>
            <a:tailEnd/>
          </a:ln>
        </p:spPr>
        <p:txBody>
          <a:bodyPr/>
          <a:lstStyle/>
          <a:p>
            <a:pPr algn="ctr"/>
            <a:r>
              <a:rPr lang="sv-SE" sz="1000" b="1" dirty="0">
                <a:latin typeface="Tahoma" pitchFamily="34" charset="0"/>
                <a:ea typeface="Tahoma" pitchFamily="34" charset="0"/>
                <a:cs typeface="Tahoma" pitchFamily="34" charset="0"/>
              </a:rPr>
              <a:t>För att skriva ut specifika sidor,  skriv sidnummer i  intilliggande ruta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box(in)">
                                      <p:cBhvr>
                                        <p:cTn id="7" dur="500"/>
                                        <p:tgtEl>
                                          <p:spTgt spid="440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box(in)">
                                      <p:cBhvr>
                                        <p:cTn id="12" dur="500"/>
                                        <p:tgtEl>
                                          <p:spTgt spid="440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44036"/>
                                        </p:tgtEl>
                                        <p:attrNameLst>
                                          <p:attrName>style.visibility</p:attrName>
                                        </p:attrNameLst>
                                      </p:cBhvr>
                                      <p:to>
                                        <p:strVal val="visible"/>
                                      </p:to>
                                    </p:set>
                                    <p:animEffect transition="in" filter="blinds(horizontal)">
                                      <p:cBhvr>
                                        <p:cTn id="17" dur="500"/>
                                        <p:tgtEl>
                                          <p:spTgt spid="4403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4035">
                                            <p:txEl>
                                              <p:pRg st="19" end="19"/>
                                            </p:txEl>
                                          </p:spTgt>
                                        </p:tgtEl>
                                        <p:attrNameLst>
                                          <p:attrName>style.visibility</p:attrName>
                                        </p:attrNameLst>
                                      </p:cBhvr>
                                      <p:to>
                                        <p:strVal val="visible"/>
                                      </p:to>
                                    </p:set>
                                    <p:animEffect transition="in" filter="box(in)">
                                      <p:cBhvr>
                                        <p:cTn id="22" dur="500"/>
                                        <p:tgtEl>
                                          <p:spTgt spid="44035">
                                            <p:txEl>
                                              <p:pRg st="19" end="19"/>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4047"/>
                                        </p:tgtEl>
                                        <p:attrNameLst>
                                          <p:attrName>style.visibility</p:attrName>
                                        </p:attrNameLst>
                                      </p:cBhvr>
                                      <p:to>
                                        <p:strVal val="visible"/>
                                      </p:to>
                                    </p:set>
                                    <p:animEffect transition="in" filter="blinds(horizontal)">
                                      <p:cBhvr>
                                        <p:cTn id="27" dur="500"/>
                                        <p:tgtEl>
                                          <p:spTgt spid="4404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4051"/>
                                        </p:tgtEl>
                                        <p:attrNameLst>
                                          <p:attrName>style.visibility</p:attrName>
                                        </p:attrNameLst>
                                      </p:cBhvr>
                                      <p:to>
                                        <p:strVal val="visible"/>
                                      </p:to>
                                    </p:set>
                                    <p:animEffect transition="in" filter="blinds(horizontal)">
                                      <p:cBhvr>
                                        <p:cTn id="32" dur="500"/>
                                        <p:tgtEl>
                                          <p:spTgt spid="4405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4053"/>
                                        </p:tgtEl>
                                        <p:attrNameLst>
                                          <p:attrName>style.visibility</p:attrName>
                                        </p:attrNameLst>
                                      </p:cBhvr>
                                      <p:to>
                                        <p:strVal val="visible"/>
                                      </p:to>
                                    </p:set>
                                    <p:animEffect transition="in" filter="blinds(horizontal)">
                                      <p:cBhvr>
                                        <p:cTn id="37" dur="500"/>
                                        <p:tgtEl>
                                          <p:spTgt spid="4405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4050"/>
                                        </p:tgtEl>
                                        <p:attrNameLst>
                                          <p:attrName>style.visibility</p:attrName>
                                        </p:attrNameLst>
                                      </p:cBhvr>
                                      <p:to>
                                        <p:strVal val="visible"/>
                                      </p:to>
                                    </p:set>
                                    <p:animEffect transition="in" filter="blinds(horizontal)">
                                      <p:cBhvr>
                                        <p:cTn id="42" dur="500"/>
                                        <p:tgtEl>
                                          <p:spTgt spid="4405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44049"/>
                                        </p:tgtEl>
                                        <p:attrNameLst>
                                          <p:attrName>style.visibility</p:attrName>
                                        </p:attrNameLst>
                                      </p:cBhvr>
                                      <p:to>
                                        <p:strVal val="visible"/>
                                      </p:to>
                                    </p:set>
                                    <p:animEffect transition="in" filter="blinds(horizontal)">
                                      <p:cBhvr>
                                        <p:cTn id="47" dur="500"/>
                                        <p:tgtEl>
                                          <p:spTgt spid="440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uiExpand="1" build="p"/>
      <p:bldP spid="44047" grpId="0" animBg="1"/>
      <p:bldP spid="44049" grpId="0" animBg="1"/>
      <p:bldP spid="44050" grpId="0" animBg="1"/>
      <p:bldP spid="44051" grpId="0" animBg="1"/>
      <p:bldP spid="440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p:cNvSpPr>
          <p:nvPr>
            <p:ph type="subTitle" idx="1"/>
          </p:nvPr>
        </p:nvSpPr>
        <p:spPr>
          <a:xfrm>
            <a:off x="755576" y="332656"/>
            <a:ext cx="8137599" cy="6140450"/>
          </a:xfrm>
        </p:spPr>
        <p:txBody>
          <a:bodyPr/>
          <a:lstStyle/>
          <a:p>
            <a:pPr algn="l">
              <a:lnSpc>
                <a:spcPct val="80000"/>
              </a:lnSpc>
            </a:pPr>
            <a:endParaRPr lang="sv-SE" sz="1600" dirty="0">
              <a:solidFill>
                <a:schemeClr val="tx1"/>
              </a:solidFill>
              <a:latin typeface="Tahoma" pitchFamily="34" charset="0"/>
              <a:ea typeface="Tahoma" pitchFamily="34" charset="0"/>
              <a:cs typeface="Tahoma" pitchFamily="34" charset="0"/>
            </a:endParaRPr>
          </a:p>
          <a:p>
            <a:pPr algn="l">
              <a:lnSpc>
                <a:spcPct val="80000"/>
              </a:lnSpc>
            </a:pPr>
            <a:r>
              <a:rPr lang="sv-SE" sz="1800" dirty="0">
                <a:solidFill>
                  <a:schemeClr val="tx1"/>
                </a:solidFill>
                <a:latin typeface="Tahoma" pitchFamily="34" charset="0"/>
                <a:ea typeface="Tahoma" pitchFamily="34" charset="0"/>
                <a:cs typeface="Tahoma" pitchFamily="34" charset="0"/>
              </a:rPr>
              <a:t>Word är ett program inom </a:t>
            </a:r>
            <a:r>
              <a:rPr lang="sv-SE" sz="1800" dirty="0" err="1">
                <a:solidFill>
                  <a:schemeClr val="tx1"/>
                </a:solidFill>
                <a:latin typeface="Tahoma" pitchFamily="34" charset="0"/>
                <a:ea typeface="Tahoma" pitchFamily="34" charset="0"/>
                <a:cs typeface="Tahoma" pitchFamily="34" charset="0"/>
              </a:rPr>
              <a:t>programvarupaketet</a:t>
            </a:r>
            <a:r>
              <a:rPr lang="sv-SE" sz="1800" dirty="0">
                <a:solidFill>
                  <a:schemeClr val="tx1"/>
                </a:solidFill>
                <a:latin typeface="Tahoma" pitchFamily="34" charset="0"/>
                <a:ea typeface="Tahoma" pitchFamily="34" charset="0"/>
                <a:cs typeface="Tahoma" pitchFamily="34" charset="0"/>
              </a:rPr>
              <a:t> Microsoft Office, andra program är Excel, Power Point, Publisher, Outlook och Access.</a:t>
            </a:r>
          </a:p>
          <a:p>
            <a:pPr algn="l">
              <a:lnSpc>
                <a:spcPct val="80000"/>
              </a:lnSpc>
            </a:pPr>
            <a:endParaRPr lang="sv-SE" sz="1800" dirty="0">
              <a:solidFill>
                <a:schemeClr val="tx1"/>
              </a:solidFill>
              <a:latin typeface="Tahoma" pitchFamily="34" charset="0"/>
              <a:ea typeface="Tahoma" pitchFamily="34" charset="0"/>
              <a:cs typeface="Tahoma" pitchFamily="34" charset="0"/>
            </a:endParaRPr>
          </a:p>
          <a:p>
            <a:pPr algn="l">
              <a:lnSpc>
                <a:spcPct val="80000"/>
              </a:lnSpc>
            </a:pPr>
            <a:r>
              <a:rPr lang="sv-SE" sz="1800" dirty="0">
                <a:solidFill>
                  <a:schemeClr val="tx1"/>
                </a:solidFill>
                <a:latin typeface="Tahoma" pitchFamily="34" charset="0"/>
                <a:ea typeface="Tahoma" pitchFamily="34" charset="0"/>
                <a:cs typeface="Tahoma" pitchFamily="34" charset="0"/>
              </a:rPr>
              <a:t>Word är ett verktyg för att skapa olika dokument, till exempel artiklar, brev eller rapporter. Du kan också lägga till bilder, kartor och tabeller kombinerat med text.</a:t>
            </a:r>
          </a:p>
          <a:p>
            <a:pPr algn="l">
              <a:lnSpc>
                <a:spcPct val="80000"/>
              </a:lnSpc>
            </a:pPr>
            <a:endParaRPr lang="sv-SE" sz="1800" dirty="0">
              <a:solidFill>
                <a:schemeClr val="tx1"/>
              </a:solidFill>
              <a:latin typeface="Tahoma" pitchFamily="34" charset="0"/>
              <a:ea typeface="Tahoma" pitchFamily="34" charset="0"/>
              <a:cs typeface="Tahoma" pitchFamily="34" charset="0"/>
            </a:endParaRPr>
          </a:p>
          <a:p>
            <a:pPr algn="l">
              <a:lnSpc>
                <a:spcPct val="80000"/>
              </a:lnSpc>
            </a:pPr>
            <a:r>
              <a:rPr lang="sv-SE" sz="1800" dirty="0">
                <a:solidFill>
                  <a:schemeClr val="tx1"/>
                </a:solidFill>
                <a:latin typeface="Tahoma" pitchFamily="34" charset="0"/>
                <a:ea typeface="Tahoma" pitchFamily="34" charset="0"/>
                <a:cs typeface="Tahoma" pitchFamily="34" charset="0"/>
              </a:rPr>
              <a:t>Det finns vissa skillnader mellan de olika versionerna av Word-programmet, men alla innehåller olika verktyg för att skriva och formatera textdokument. </a:t>
            </a:r>
          </a:p>
          <a:p>
            <a:pPr algn="l">
              <a:lnSpc>
                <a:spcPct val="80000"/>
              </a:lnSpc>
            </a:pPr>
            <a:endParaRPr lang="sv-SE" sz="1800" dirty="0">
              <a:solidFill>
                <a:schemeClr val="tx1"/>
              </a:solidFill>
              <a:latin typeface="Tahoma" pitchFamily="34" charset="0"/>
              <a:ea typeface="Tahoma" pitchFamily="34" charset="0"/>
              <a:cs typeface="Tahoma" pitchFamily="34" charset="0"/>
            </a:endParaRPr>
          </a:p>
          <a:p>
            <a:pPr algn="l">
              <a:lnSpc>
                <a:spcPct val="80000"/>
              </a:lnSpc>
            </a:pPr>
            <a:r>
              <a:rPr lang="sv-SE" sz="1800" dirty="0">
                <a:solidFill>
                  <a:schemeClr val="tx1"/>
                </a:solidFill>
                <a:latin typeface="Tahoma" pitchFamily="34" charset="0"/>
                <a:ea typeface="Tahoma" pitchFamily="34" charset="0"/>
                <a:cs typeface="Tahoma" pitchFamily="34" charset="0"/>
              </a:rPr>
              <a:t>I Word kan du spara texten i flera filformat. Ett exempel är pdf-format. När du delar en pdf-fil kan praktiskt taget vem som helst läsa den med det kostnadsfria programmet Adobe </a:t>
            </a:r>
            <a:r>
              <a:rPr lang="sv-SE" sz="1800" dirty="0" err="1">
                <a:solidFill>
                  <a:schemeClr val="tx1"/>
                </a:solidFill>
                <a:latin typeface="Tahoma" pitchFamily="34" charset="0"/>
                <a:ea typeface="Tahoma" pitchFamily="34" charset="0"/>
                <a:cs typeface="Tahoma" pitchFamily="34" charset="0"/>
              </a:rPr>
              <a:t>Reader</a:t>
            </a:r>
            <a:r>
              <a:rPr lang="sv-SE" sz="1800" dirty="0">
                <a:solidFill>
                  <a:schemeClr val="tx1"/>
                </a:solidFill>
                <a:latin typeface="Tahoma" pitchFamily="34" charset="0"/>
                <a:ea typeface="Tahoma" pitchFamily="34" charset="0"/>
                <a:cs typeface="Tahoma" pitchFamily="34" charset="0"/>
              </a:rPr>
              <a:t>. </a:t>
            </a:r>
          </a:p>
          <a:p>
            <a:pPr algn="l">
              <a:lnSpc>
                <a:spcPct val="80000"/>
              </a:lnSpc>
            </a:pPr>
            <a:endParaRPr lang="sv-SE" sz="1800" dirty="0">
              <a:solidFill>
                <a:schemeClr val="tx1"/>
              </a:solidFill>
              <a:latin typeface="Tahoma" pitchFamily="34" charset="0"/>
              <a:ea typeface="Tahoma" pitchFamily="34" charset="0"/>
              <a:cs typeface="Tahoma" pitchFamily="34" charset="0"/>
            </a:endParaRPr>
          </a:p>
          <a:p>
            <a:pPr algn="l">
              <a:lnSpc>
                <a:spcPct val="80000"/>
              </a:lnSpc>
            </a:pPr>
            <a:r>
              <a:rPr lang="sv-SE" sz="1800" dirty="0">
                <a:solidFill>
                  <a:schemeClr val="tx1"/>
                </a:solidFill>
                <a:latin typeface="Tahoma" pitchFamily="34" charset="0"/>
                <a:ea typeface="Tahoma" pitchFamily="34" charset="0"/>
                <a:cs typeface="Tahoma" pitchFamily="34" charset="0"/>
              </a:rPr>
              <a:t>Microsoft Office är inte gratis, men det finns några fria alternativa program som kan laddas ner från internet. Till exempel Microsoft Open Office. Ett program där du kan öppna filer som skapats i Word eller tvärtom. </a:t>
            </a:r>
          </a:p>
          <a:p>
            <a:pPr algn="l">
              <a:lnSpc>
                <a:spcPct val="80000"/>
              </a:lnSpc>
            </a:pPr>
            <a:endParaRPr lang="sv-SE" sz="1800" dirty="0">
              <a:solidFill>
                <a:schemeClr val="tx1"/>
              </a:solidFill>
              <a:latin typeface="Tahoma" pitchFamily="34" charset="0"/>
              <a:ea typeface="Tahoma" pitchFamily="34" charset="0"/>
              <a:cs typeface="Tahoma" pitchFamily="34" charset="0"/>
            </a:endParaRPr>
          </a:p>
          <a:p>
            <a:pPr algn="l">
              <a:lnSpc>
                <a:spcPct val="80000"/>
              </a:lnSpc>
            </a:pPr>
            <a:r>
              <a:rPr lang="sv-SE" sz="1800" dirty="0">
                <a:solidFill>
                  <a:schemeClr val="tx1"/>
                </a:solidFill>
                <a:latin typeface="Tahoma" pitchFamily="34" charset="0"/>
                <a:ea typeface="Tahoma" pitchFamily="34" charset="0"/>
                <a:cs typeface="Tahoma" pitchFamily="34" charset="0"/>
              </a:rPr>
              <a:t>Via länken nedan kan du ladda ner Microsoft Open Office gratis: </a:t>
            </a:r>
            <a:r>
              <a:rPr lang="sv-SE" sz="1800" dirty="0">
                <a:solidFill>
                  <a:schemeClr val="tx1"/>
                </a:solidFill>
                <a:latin typeface="Tahoma" pitchFamily="34" charset="0"/>
                <a:ea typeface="Tahoma" pitchFamily="34" charset="0"/>
                <a:cs typeface="Tahoma" pitchFamily="34" charset="0"/>
                <a:hlinkClick r:id="rId2"/>
              </a:rPr>
              <a:t>http://download.openoffice.org/index.html</a:t>
            </a:r>
            <a:endParaRPr lang="sv-SE" sz="1800" dirty="0">
              <a:solidFill>
                <a:schemeClr val="tx1"/>
              </a:solidFill>
              <a:latin typeface="Tahoma" pitchFamily="34" charset="0"/>
              <a:ea typeface="Tahoma" pitchFamily="34" charset="0"/>
              <a:cs typeface="Tahoma" pitchFamily="34" charset="0"/>
            </a:endParaRPr>
          </a:p>
          <a:p>
            <a:pPr>
              <a:lnSpc>
                <a:spcPct val="80000"/>
              </a:lnSpc>
            </a:pPr>
            <a:endParaRPr lang="sv-SE" sz="16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1987">
                                            <p:txEl>
                                              <p:pRg st="1" end="1"/>
                                            </p:txEl>
                                          </p:spTgt>
                                        </p:tgtEl>
                                        <p:attrNameLst>
                                          <p:attrName>style.visibility</p:attrName>
                                        </p:attrNameLst>
                                      </p:cBhvr>
                                      <p:to>
                                        <p:strVal val="visible"/>
                                      </p:to>
                                    </p:set>
                                    <p:animEffect transition="in" filter="barn(inVertical)">
                                      <p:cBhvr>
                                        <p:cTn id="7" dur="500"/>
                                        <p:tgtEl>
                                          <p:spTgt spid="4198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1987">
                                            <p:txEl>
                                              <p:pRg st="3" end="3"/>
                                            </p:txEl>
                                          </p:spTgt>
                                        </p:tgtEl>
                                        <p:attrNameLst>
                                          <p:attrName>style.visibility</p:attrName>
                                        </p:attrNameLst>
                                      </p:cBhvr>
                                      <p:to>
                                        <p:strVal val="visible"/>
                                      </p:to>
                                    </p:set>
                                    <p:animEffect transition="in" filter="barn(inVertical)">
                                      <p:cBhvr>
                                        <p:cTn id="12" dur="500"/>
                                        <p:tgtEl>
                                          <p:spTgt spid="41987">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1987">
                                            <p:txEl>
                                              <p:pRg st="5" end="5"/>
                                            </p:txEl>
                                          </p:spTgt>
                                        </p:tgtEl>
                                        <p:attrNameLst>
                                          <p:attrName>style.visibility</p:attrName>
                                        </p:attrNameLst>
                                      </p:cBhvr>
                                      <p:to>
                                        <p:strVal val="visible"/>
                                      </p:to>
                                    </p:set>
                                    <p:animEffect transition="in" filter="barn(inVertical)">
                                      <p:cBhvr>
                                        <p:cTn id="17" dur="500"/>
                                        <p:tgtEl>
                                          <p:spTgt spid="41987">
                                            <p:txEl>
                                              <p:pRg st="5" end="5"/>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1987">
                                            <p:txEl>
                                              <p:pRg st="7" end="7"/>
                                            </p:txEl>
                                          </p:spTgt>
                                        </p:tgtEl>
                                        <p:attrNameLst>
                                          <p:attrName>style.visibility</p:attrName>
                                        </p:attrNameLst>
                                      </p:cBhvr>
                                      <p:to>
                                        <p:strVal val="visible"/>
                                      </p:to>
                                    </p:set>
                                    <p:animEffect transition="in" filter="barn(inVertical)">
                                      <p:cBhvr>
                                        <p:cTn id="22" dur="500"/>
                                        <p:tgtEl>
                                          <p:spTgt spid="41987">
                                            <p:txEl>
                                              <p:pRg st="7" end="7"/>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1987">
                                            <p:txEl>
                                              <p:pRg st="9" end="9"/>
                                            </p:txEl>
                                          </p:spTgt>
                                        </p:tgtEl>
                                        <p:attrNameLst>
                                          <p:attrName>style.visibility</p:attrName>
                                        </p:attrNameLst>
                                      </p:cBhvr>
                                      <p:to>
                                        <p:strVal val="visible"/>
                                      </p:to>
                                    </p:set>
                                    <p:animEffect transition="in" filter="barn(inVertical)">
                                      <p:cBhvr>
                                        <p:cTn id="27" dur="500"/>
                                        <p:tgtEl>
                                          <p:spTgt spid="41987">
                                            <p:txEl>
                                              <p:pRg st="9" end="9"/>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1987">
                                            <p:txEl>
                                              <p:pRg st="11" end="11"/>
                                            </p:txEl>
                                          </p:spTgt>
                                        </p:tgtEl>
                                        <p:attrNameLst>
                                          <p:attrName>style.visibility</p:attrName>
                                        </p:attrNameLst>
                                      </p:cBhvr>
                                      <p:to>
                                        <p:strVal val="visible"/>
                                      </p:to>
                                    </p:set>
                                    <p:animEffect transition="in" filter="barn(inVertical)">
                                      <p:cBhvr>
                                        <p:cTn id="32" dur="500"/>
                                        <p:tgtEl>
                                          <p:spTgt spid="4198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42" name="Picture 2" descr="word1"/>
          <p:cNvPicPr>
            <a:picLocks noGrp="1" noChangeAspect="1" noChangeArrowheads="1"/>
          </p:cNvPicPr>
          <p:nvPr>
            <p:ph sz="half" idx="1"/>
          </p:nvPr>
        </p:nvPicPr>
        <p:blipFill>
          <a:blip r:embed="rId2" cstate="print"/>
          <a:stretch>
            <a:fillRect/>
          </a:stretch>
        </p:blipFill>
        <p:spPr>
          <a:xfrm>
            <a:off x="53798" y="0"/>
            <a:ext cx="9090202" cy="6858000"/>
          </a:xfrm>
        </p:spPr>
      </p:pic>
      <p:sp>
        <p:nvSpPr>
          <p:cNvPr id="215110" name="Rectangle 70"/>
          <p:cNvSpPr>
            <a:spLocks noChangeArrowheads="1"/>
          </p:cNvSpPr>
          <p:nvPr/>
        </p:nvSpPr>
        <p:spPr bwMode="auto">
          <a:xfrm>
            <a:off x="1691680" y="1772816"/>
            <a:ext cx="5545137" cy="4321175"/>
          </a:xfrm>
          <a:prstGeom prst="rect">
            <a:avLst/>
          </a:prstGeom>
          <a:solidFill>
            <a:srgbClr val="C0C0C0"/>
          </a:solidFill>
          <a:ln w="9525" algn="ctr">
            <a:solidFill>
              <a:schemeClr val="tx1"/>
            </a:solidFill>
            <a:miter lim="800000"/>
            <a:headEnd/>
            <a:tailEnd/>
          </a:ln>
        </p:spPr>
        <p:txBody>
          <a:bodyPr wrap="none" anchor="ctr">
            <a:spAutoFit/>
          </a:bodyPr>
          <a:lstStyle/>
          <a:p>
            <a:endParaRPr lang="sv-SE">
              <a:latin typeface="Calibri" pitchFamily="34" charset="0"/>
            </a:endParaRPr>
          </a:p>
        </p:txBody>
      </p:sp>
      <p:sp>
        <p:nvSpPr>
          <p:cNvPr id="215054" name="AutoShape 14"/>
          <p:cNvSpPr>
            <a:spLocks noChangeArrowheads="1"/>
          </p:cNvSpPr>
          <p:nvPr/>
        </p:nvSpPr>
        <p:spPr bwMode="auto">
          <a:xfrm>
            <a:off x="3131840" y="0"/>
            <a:ext cx="1872208" cy="306467"/>
          </a:xfrm>
          <a:prstGeom prst="flowChartAlternateProcess">
            <a:avLst/>
          </a:prstGeom>
          <a:solidFill>
            <a:schemeClr val="accent1">
              <a:alpha val="0"/>
            </a:schemeClr>
          </a:solidFill>
          <a:ln w="9525">
            <a:noFill/>
            <a:miter lim="800000"/>
            <a:headEnd/>
            <a:tailEnd/>
          </a:ln>
        </p:spPr>
        <p:txBody>
          <a:bodyPr wrap="square" anchor="ctr">
            <a:spAutoFit/>
          </a:bodyPr>
          <a:lstStyle/>
          <a:p>
            <a:pPr algn="ctr"/>
            <a:r>
              <a:rPr lang="sv-SE" sz="1200" b="1" dirty="0">
                <a:latin typeface="Tahoma" pitchFamily="34" charset="0"/>
                <a:ea typeface="Tahoma" pitchFamily="34" charset="0"/>
                <a:cs typeface="Tahoma" pitchFamily="34" charset="0"/>
              </a:rPr>
              <a:t>Dokumentnamnsfält</a:t>
            </a:r>
          </a:p>
        </p:txBody>
      </p:sp>
      <p:sp>
        <p:nvSpPr>
          <p:cNvPr id="215055" name="Line 15"/>
          <p:cNvSpPr>
            <a:spLocks noChangeShapeType="1"/>
          </p:cNvSpPr>
          <p:nvPr/>
        </p:nvSpPr>
        <p:spPr bwMode="auto">
          <a:xfrm flipH="1">
            <a:off x="2339752" y="116632"/>
            <a:ext cx="865188" cy="0"/>
          </a:xfrm>
          <a:prstGeom prst="line">
            <a:avLst/>
          </a:prstGeom>
          <a:noFill/>
          <a:ln w="38100">
            <a:solidFill>
              <a:srgbClr val="FF0000"/>
            </a:solidFill>
            <a:round/>
            <a:headEnd/>
            <a:tailEnd type="stealth" w="med" len="med"/>
          </a:ln>
        </p:spPr>
        <p:txBody>
          <a:bodyPr wrap="none" anchor="ctr">
            <a:spAutoFit/>
          </a:bodyPr>
          <a:lstStyle/>
          <a:p>
            <a:endParaRPr lang="sv-SE"/>
          </a:p>
        </p:txBody>
      </p:sp>
      <p:sp>
        <p:nvSpPr>
          <p:cNvPr id="215056" name="AutoShape 16"/>
          <p:cNvSpPr>
            <a:spLocks noChangeArrowheads="1"/>
          </p:cNvSpPr>
          <p:nvPr/>
        </p:nvSpPr>
        <p:spPr bwMode="auto">
          <a:xfrm>
            <a:off x="6732240" y="260648"/>
            <a:ext cx="1617662" cy="306467"/>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a:latin typeface="Tahoma" pitchFamily="34" charset="0"/>
                <a:ea typeface="Tahoma" pitchFamily="34" charset="0"/>
                <a:cs typeface="Tahoma" pitchFamily="34" charset="0"/>
              </a:rPr>
              <a:t>Menyrad</a:t>
            </a:r>
          </a:p>
        </p:txBody>
      </p:sp>
      <p:sp>
        <p:nvSpPr>
          <p:cNvPr id="215057" name="Line 17"/>
          <p:cNvSpPr>
            <a:spLocks noChangeShapeType="1"/>
          </p:cNvSpPr>
          <p:nvPr/>
        </p:nvSpPr>
        <p:spPr bwMode="auto">
          <a:xfrm flipH="1">
            <a:off x="6300192" y="404664"/>
            <a:ext cx="865188" cy="0"/>
          </a:xfrm>
          <a:prstGeom prst="line">
            <a:avLst/>
          </a:prstGeom>
          <a:noFill/>
          <a:ln w="38100">
            <a:solidFill>
              <a:srgbClr val="FF0000"/>
            </a:solidFill>
            <a:round/>
            <a:headEnd/>
            <a:tailEnd type="stealth" w="med" len="med"/>
          </a:ln>
        </p:spPr>
        <p:txBody>
          <a:bodyPr wrap="none" anchor="ctr">
            <a:spAutoFit/>
          </a:bodyPr>
          <a:lstStyle/>
          <a:p>
            <a:endParaRPr lang="sv-SE"/>
          </a:p>
        </p:txBody>
      </p:sp>
      <p:sp>
        <p:nvSpPr>
          <p:cNvPr id="215059" name="AutoShape 19"/>
          <p:cNvSpPr>
            <a:spLocks noChangeArrowheads="1"/>
          </p:cNvSpPr>
          <p:nvPr/>
        </p:nvSpPr>
        <p:spPr bwMode="auto">
          <a:xfrm>
            <a:off x="7668344" y="548680"/>
            <a:ext cx="1222375" cy="306388"/>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a:latin typeface="Tahoma" pitchFamily="34" charset="0"/>
                <a:ea typeface="Tahoma" pitchFamily="34" charset="0"/>
                <a:cs typeface="Tahoma" pitchFamily="34" charset="0"/>
              </a:rPr>
              <a:t>Verktygsfält</a:t>
            </a:r>
          </a:p>
        </p:txBody>
      </p:sp>
      <p:sp>
        <p:nvSpPr>
          <p:cNvPr id="215061" name="Line 21"/>
          <p:cNvSpPr>
            <a:spLocks noChangeShapeType="1"/>
          </p:cNvSpPr>
          <p:nvPr/>
        </p:nvSpPr>
        <p:spPr bwMode="auto">
          <a:xfrm flipH="1" flipV="1">
            <a:off x="6588223" y="692696"/>
            <a:ext cx="1152128" cy="72008"/>
          </a:xfrm>
          <a:prstGeom prst="line">
            <a:avLst/>
          </a:prstGeom>
          <a:noFill/>
          <a:ln w="38100">
            <a:solidFill>
              <a:srgbClr val="FF0000"/>
            </a:solidFill>
            <a:round/>
            <a:headEnd/>
            <a:tailEnd type="stealth" w="med" len="med"/>
          </a:ln>
        </p:spPr>
        <p:txBody>
          <a:bodyPr wrap="square" anchor="ctr">
            <a:spAutoFit/>
          </a:bodyPr>
          <a:lstStyle/>
          <a:p>
            <a:endParaRPr lang="sv-SE"/>
          </a:p>
        </p:txBody>
      </p:sp>
      <p:sp>
        <p:nvSpPr>
          <p:cNvPr id="215066" name="Line 26"/>
          <p:cNvSpPr>
            <a:spLocks noChangeShapeType="1"/>
          </p:cNvSpPr>
          <p:nvPr/>
        </p:nvSpPr>
        <p:spPr bwMode="auto">
          <a:xfrm flipH="1">
            <a:off x="323527" y="3933056"/>
            <a:ext cx="792857" cy="0"/>
          </a:xfrm>
          <a:prstGeom prst="line">
            <a:avLst/>
          </a:prstGeom>
          <a:noFill/>
          <a:ln w="38100">
            <a:solidFill>
              <a:srgbClr val="FF0000"/>
            </a:solidFill>
            <a:round/>
            <a:headEnd/>
            <a:tailEnd type="stealth" w="med" len="med"/>
          </a:ln>
        </p:spPr>
        <p:txBody>
          <a:bodyPr wrap="square" anchor="ctr">
            <a:spAutoFit/>
          </a:bodyPr>
          <a:lstStyle/>
          <a:p>
            <a:endParaRPr lang="sv-SE"/>
          </a:p>
        </p:txBody>
      </p:sp>
      <p:sp>
        <p:nvSpPr>
          <p:cNvPr id="215067" name="Line 27"/>
          <p:cNvSpPr>
            <a:spLocks noChangeShapeType="1"/>
          </p:cNvSpPr>
          <p:nvPr/>
        </p:nvSpPr>
        <p:spPr bwMode="auto">
          <a:xfrm flipV="1">
            <a:off x="4572000" y="1196752"/>
            <a:ext cx="0" cy="431800"/>
          </a:xfrm>
          <a:prstGeom prst="line">
            <a:avLst/>
          </a:prstGeom>
          <a:noFill/>
          <a:ln w="38100">
            <a:solidFill>
              <a:srgbClr val="FF0000"/>
            </a:solidFill>
            <a:round/>
            <a:headEnd/>
            <a:tailEnd type="stealth" w="med" len="med"/>
          </a:ln>
        </p:spPr>
        <p:txBody>
          <a:bodyPr anchor="ctr">
            <a:spAutoFit/>
          </a:bodyPr>
          <a:lstStyle/>
          <a:p>
            <a:endParaRPr lang="sv-SE"/>
          </a:p>
        </p:txBody>
      </p:sp>
      <p:sp>
        <p:nvSpPr>
          <p:cNvPr id="215068" name="AutoShape 28"/>
          <p:cNvSpPr>
            <a:spLocks noChangeArrowheads="1"/>
          </p:cNvSpPr>
          <p:nvPr/>
        </p:nvSpPr>
        <p:spPr bwMode="auto">
          <a:xfrm>
            <a:off x="3707904" y="1556792"/>
            <a:ext cx="1617663" cy="306467"/>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a:latin typeface="Tahoma" pitchFamily="34" charset="0"/>
                <a:ea typeface="Tahoma" pitchFamily="34" charset="0"/>
                <a:cs typeface="Tahoma" pitchFamily="34" charset="0"/>
              </a:rPr>
              <a:t>Horisontell</a:t>
            </a:r>
            <a:r>
              <a:rPr lang="sv-SE" sz="1200" b="1" dirty="0">
                <a:solidFill>
                  <a:srgbClr val="CC3300"/>
                </a:solidFill>
                <a:latin typeface="Tahoma" pitchFamily="34" charset="0"/>
                <a:ea typeface="Tahoma" pitchFamily="34" charset="0"/>
                <a:cs typeface="Tahoma" pitchFamily="34" charset="0"/>
              </a:rPr>
              <a:t> </a:t>
            </a:r>
            <a:r>
              <a:rPr lang="sv-SE" sz="1200" b="1" dirty="0">
                <a:latin typeface="Tahoma" pitchFamily="34" charset="0"/>
                <a:ea typeface="Tahoma" pitchFamily="34" charset="0"/>
                <a:cs typeface="Tahoma" pitchFamily="34" charset="0"/>
              </a:rPr>
              <a:t>linjal</a:t>
            </a:r>
          </a:p>
        </p:txBody>
      </p:sp>
      <p:sp>
        <p:nvSpPr>
          <p:cNvPr id="215069" name="AutoShape 29"/>
          <p:cNvSpPr>
            <a:spLocks noChangeArrowheads="1"/>
          </p:cNvSpPr>
          <p:nvPr/>
        </p:nvSpPr>
        <p:spPr bwMode="auto">
          <a:xfrm>
            <a:off x="899592" y="3861048"/>
            <a:ext cx="1584325" cy="306467"/>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a:latin typeface="Tahoma" pitchFamily="34" charset="0"/>
                <a:ea typeface="Tahoma" pitchFamily="34" charset="0"/>
                <a:cs typeface="Tahoma" pitchFamily="34" charset="0"/>
              </a:rPr>
              <a:t>Vertikal linjal </a:t>
            </a:r>
          </a:p>
        </p:txBody>
      </p:sp>
      <p:sp>
        <p:nvSpPr>
          <p:cNvPr id="215070" name="AutoShape 30"/>
          <p:cNvSpPr>
            <a:spLocks noChangeArrowheads="1"/>
          </p:cNvSpPr>
          <p:nvPr/>
        </p:nvSpPr>
        <p:spPr bwMode="auto">
          <a:xfrm>
            <a:off x="2195736" y="1886685"/>
            <a:ext cx="2251075" cy="1123712"/>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a:latin typeface="Tahoma" pitchFamily="34" charset="0"/>
                <a:ea typeface="Tahoma" pitchFamily="34" charset="0"/>
                <a:cs typeface="Tahoma" pitchFamily="34" charset="0"/>
              </a:rPr>
              <a:t>Med hjälp av musens markör anger man i dokumentet var texten ska hamna. Markören är ett blinkande streck.</a:t>
            </a:r>
          </a:p>
        </p:txBody>
      </p:sp>
      <p:sp>
        <p:nvSpPr>
          <p:cNvPr id="215071" name="Line 31"/>
          <p:cNvSpPr>
            <a:spLocks noChangeShapeType="1"/>
          </p:cNvSpPr>
          <p:nvPr/>
        </p:nvSpPr>
        <p:spPr bwMode="auto">
          <a:xfrm flipH="1" flipV="1">
            <a:off x="1835696" y="1916832"/>
            <a:ext cx="576263" cy="144463"/>
          </a:xfrm>
          <a:prstGeom prst="line">
            <a:avLst/>
          </a:prstGeom>
          <a:noFill/>
          <a:ln w="38100">
            <a:solidFill>
              <a:srgbClr val="FF0000"/>
            </a:solidFill>
            <a:round/>
            <a:headEnd/>
            <a:tailEnd type="stealth" w="med" len="med"/>
          </a:ln>
        </p:spPr>
        <p:txBody>
          <a:bodyPr anchor="ctr">
            <a:spAutoFit/>
          </a:bodyPr>
          <a:lstStyle/>
          <a:p>
            <a:endParaRPr lang="sv-SE"/>
          </a:p>
        </p:txBody>
      </p:sp>
      <p:sp>
        <p:nvSpPr>
          <p:cNvPr id="215075" name="Line 35"/>
          <p:cNvSpPr>
            <a:spLocks noChangeShapeType="1"/>
          </p:cNvSpPr>
          <p:nvPr/>
        </p:nvSpPr>
        <p:spPr bwMode="auto">
          <a:xfrm>
            <a:off x="611560" y="1340768"/>
            <a:ext cx="1225103" cy="0"/>
          </a:xfrm>
          <a:prstGeom prst="line">
            <a:avLst/>
          </a:prstGeom>
          <a:noFill/>
          <a:ln w="50800">
            <a:solidFill>
              <a:srgbClr val="FF0000"/>
            </a:solidFill>
            <a:round/>
            <a:headEnd type="triangle" w="med" len="med"/>
            <a:tailEnd type="triangle" w="med" len="med"/>
          </a:ln>
        </p:spPr>
        <p:txBody>
          <a:bodyPr wrap="square" anchor="ctr">
            <a:spAutoFit/>
          </a:bodyPr>
          <a:lstStyle/>
          <a:p>
            <a:endParaRPr lang="sv-SE"/>
          </a:p>
        </p:txBody>
      </p:sp>
      <p:sp>
        <p:nvSpPr>
          <p:cNvPr id="215076" name="Line 36"/>
          <p:cNvSpPr>
            <a:spLocks noChangeShapeType="1"/>
          </p:cNvSpPr>
          <p:nvPr/>
        </p:nvSpPr>
        <p:spPr bwMode="auto">
          <a:xfrm>
            <a:off x="7452320" y="1340768"/>
            <a:ext cx="1224136" cy="0"/>
          </a:xfrm>
          <a:prstGeom prst="line">
            <a:avLst/>
          </a:prstGeom>
          <a:noFill/>
          <a:ln w="50800">
            <a:solidFill>
              <a:srgbClr val="FF0000"/>
            </a:solidFill>
            <a:round/>
            <a:headEnd type="triangle" w="med" len="med"/>
            <a:tailEnd type="triangle" w="med" len="med"/>
          </a:ln>
        </p:spPr>
        <p:txBody>
          <a:bodyPr wrap="square" anchor="ctr">
            <a:spAutoFit/>
          </a:bodyPr>
          <a:lstStyle/>
          <a:p>
            <a:endParaRPr lang="sv-SE"/>
          </a:p>
        </p:txBody>
      </p:sp>
      <p:sp>
        <p:nvSpPr>
          <p:cNvPr id="215077" name="Line 37"/>
          <p:cNvSpPr>
            <a:spLocks noChangeShapeType="1"/>
          </p:cNvSpPr>
          <p:nvPr/>
        </p:nvSpPr>
        <p:spPr bwMode="auto">
          <a:xfrm flipV="1">
            <a:off x="395536" y="1412776"/>
            <a:ext cx="0" cy="647700"/>
          </a:xfrm>
          <a:prstGeom prst="line">
            <a:avLst/>
          </a:prstGeom>
          <a:noFill/>
          <a:ln w="50800">
            <a:solidFill>
              <a:srgbClr val="FF0000"/>
            </a:solidFill>
            <a:round/>
            <a:headEnd type="triangle" w="med" len="med"/>
            <a:tailEnd type="triangle" w="med" len="med"/>
          </a:ln>
        </p:spPr>
        <p:txBody>
          <a:bodyPr anchor="ctr">
            <a:spAutoFit/>
          </a:bodyPr>
          <a:lstStyle/>
          <a:p>
            <a:endParaRPr lang="sv-SE"/>
          </a:p>
        </p:txBody>
      </p:sp>
      <p:sp>
        <p:nvSpPr>
          <p:cNvPr id="215078" name="AutoShape 38"/>
          <p:cNvSpPr>
            <a:spLocks noChangeArrowheads="1"/>
          </p:cNvSpPr>
          <p:nvPr/>
        </p:nvSpPr>
        <p:spPr bwMode="auto">
          <a:xfrm>
            <a:off x="7236296" y="1412776"/>
            <a:ext cx="1317625" cy="510778"/>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a:latin typeface="Tahoma" pitchFamily="34" charset="0"/>
                <a:ea typeface="Tahoma" pitchFamily="34" charset="0"/>
                <a:cs typeface="Tahoma" pitchFamily="34" charset="0"/>
              </a:rPr>
              <a:t>Marginal högerkant</a:t>
            </a:r>
          </a:p>
        </p:txBody>
      </p:sp>
      <p:sp>
        <p:nvSpPr>
          <p:cNvPr id="215079" name="AutoShape 39"/>
          <p:cNvSpPr>
            <a:spLocks noChangeArrowheads="1"/>
          </p:cNvSpPr>
          <p:nvPr/>
        </p:nvSpPr>
        <p:spPr bwMode="auto">
          <a:xfrm>
            <a:off x="539750" y="1498799"/>
            <a:ext cx="1317625" cy="510778"/>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a:latin typeface="Tahoma" pitchFamily="34" charset="0"/>
                <a:ea typeface="Tahoma" pitchFamily="34" charset="0"/>
                <a:cs typeface="Tahoma" pitchFamily="34" charset="0"/>
              </a:rPr>
              <a:t>Marginal</a:t>
            </a:r>
            <a:r>
              <a:rPr lang="sv-SE" sz="1200" b="1" dirty="0">
                <a:latin typeface="Adobe Garamond Pro" pitchFamily="18" charset="0"/>
              </a:rPr>
              <a:t> </a:t>
            </a:r>
            <a:r>
              <a:rPr lang="sv-SE" sz="1200" b="1" dirty="0">
                <a:latin typeface="Tahoma" pitchFamily="34" charset="0"/>
                <a:ea typeface="Tahoma" pitchFamily="34" charset="0"/>
                <a:cs typeface="Tahoma" pitchFamily="34" charset="0"/>
              </a:rPr>
              <a:t>vänsterkant</a:t>
            </a:r>
          </a:p>
        </p:txBody>
      </p:sp>
      <p:sp>
        <p:nvSpPr>
          <p:cNvPr id="215080" name="Line 40"/>
          <p:cNvSpPr>
            <a:spLocks noChangeShapeType="1"/>
          </p:cNvSpPr>
          <p:nvPr/>
        </p:nvSpPr>
        <p:spPr bwMode="auto">
          <a:xfrm>
            <a:off x="7812088" y="1341438"/>
            <a:ext cx="0" cy="215900"/>
          </a:xfrm>
          <a:prstGeom prst="line">
            <a:avLst/>
          </a:prstGeom>
          <a:noFill/>
          <a:ln w="15875">
            <a:solidFill>
              <a:srgbClr val="FF0000"/>
            </a:solidFill>
            <a:round/>
            <a:headEnd/>
            <a:tailEnd/>
          </a:ln>
        </p:spPr>
        <p:txBody>
          <a:bodyPr anchor="ctr">
            <a:spAutoFit/>
          </a:bodyPr>
          <a:lstStyle/>
          <a:p>
            <a:endParaRPr lang="sv-SE"/>
          </a:p>
        </p:txBody>
      </p:sp>
      <p:sp>
        <p:nvSpPr>
          <p:cNvPr id="215081" name="Line 41"/>
          <p:cNvSpPr>
            <a:spLocks noChangeShapeType="1"/>
          </p:cNvSpPr>
          <p:nvPr/>
        </p:nvSpPr>
        <p:spPr bwMode="auto">
          <a:xfrm>
            <a:off x="1116013" y="1341438"/>
            <a:ext cx="0" cy="215900"/>
          </a:xfrm>
          <a:prstGeom prst="line">
            <a:avLst/>
          </a:prstGeom>
          <a:noFill/>
          <a:ln w="15875">
            <a:solidFill>
              <a:srgbClr val="FF0000"/>
            </a:solidFill>
            <a:round/>
            <a:headEnd/>
            <a:tailEnd/>
          </a:ln>
        </p:spPr>
        <p:txBody>
          <a:bodyPr anchor="ctr">
            <a:spAutoFit/>
          </a:bodyPr>
          <a:lstStyle/>
          <a:p>
            <a:endParaRPr lang="sv-SE"/>
          </a:p>
        </p:txBody>
      </p:sp>
      <p:sp>
        <p:nvSpPr>
          <p:cNvPr id="215082" name="AutoShape 42"/>
          <p:cNvSpPr>
            <a:spLocks noChangeArrowheads="1"/>
          </p:cNvSpPr>
          <p:nvPr/>
        </p:nvSpPr>
        <p:spPr bwMode="auto">
          <a:xfrm>
            <a:off x="539552" y="2276872"/>
            <a:ext cx="1304925" cy="510778"/>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a:latin typeface="Tahoma" pitchFamily="34" charset="0"/>
                <a:ea typeface="Tahoma" pitchFamily="34" charset="0"/>
                <a:cs typeface="Tahoma" pitchFamily="34" charset="0"/>
              </a:rPr>
              <a:t>Marginal överkant</a:t>
            </a:r>
          </a:p>
        </p:txBody>
      </p:sp>
      <p:sp>
        <p:nvSpPr>
          <p:cNvPr id="215083" name="Line 43"/>
          <p:cNvSpPr>
            <a:spLocks noChangeShapeType="1"/>
          </p:cNvSpPr>
          <p:nvPr/>
        </p:nvSpPr>
        <p:spPr bwMode="auto">
          <a:xfrm>
            <a:off x="539552" y="1844824"/>
            <a:ext cx="647898" cy="504676"/>
          </a:xfrm>
          <a:prstGeom prst="line">
            <a:avLst/>
          </a:prstGeom>
          <a:noFill/>
          <a:ln w="15875">
            <a:solidFill>
              <a:srgbClr val="FF0000"/>
            </a:solidFill>
            <a:round/>
            <a:headEnd/>
            <a:tailEnd/>
          </a:ln>
        </p:spPr>
        <p:txBody>
          <a:bodyPr wrap="square" anchor="ctr">
            <a:spAutoFit/>
          </a:bodyPr>
          <a:lstStyle/>
          <a:p>
            <a:endParaRPr lang="sv-SE"/>
          </a:p>
        </p:txBody>
      </p:sp>
      <p:sp>
        <p:nvSpPr>
          <p:cNvPr id="215089" name="Line 49"/>
          <p:cNvSpPr>
            <a:spLocks noChangeShapeType="1"/>
          </p:cNvSpPr>
          <p:nvPr/>
        </p:nvSpPr>
        <p:spPr bwMode="auto">
          <a:xfrm flipV="1">
            <a:off x="8101012" y="3212975"/>
            <a:ext cx="791467" cy="144587"/>
          </a:xfrm>
          <a:prstGeom prst="line">
            <a:avLst/>
          </a:prstGeom>
          <a:noFill/>
          <a:ln w="38100">
            <a:solidFill>
              <a:srgbClr val="FF0000"/>
            </a:solidFill>
            <a:round/>
            <a:headEnd/>
            <a:tailEnd type="stealth" w="med" len="med"/>
          </a:ln>
        </p:spPr>
        <p:txBody>
          <a:bodyPr wrap="square" anchor="ctr">
            <a:spAutoFit/>
          </a:bodyPr>
          <a:lstStyle/>
          <a:p>
            <a:endParaRPr lang="sv-SE"/>
          </a:p>
        </p:txBody>
      </p:sp>
      <p:sp>
        <p:nvSpPr>
          <p:cNvPr id="215090" name="AutoShape 50"/>
          <p:cNvSpPr>
            <a:spLocks noChangeArrowheads="1"/>
          </p:cNvSpPr>
          <p:nvPr/>
        </p:nvSpPr>
        <p:spPr bwMode="auto">
          <a:xfrm>
            <a:off x="6012160" y="5055037"/>
            <a:ext cx="2378919" cy="510778"/>
          </a:xfrm>
          <a:prstGeom prst="flowChartAlternateProcess">
            <a:avLst/>
          </a:prstGeom>
          <a:solidFill>
            <a:schemeClr val="accent1">
              <a:alpha val="0"/>
            </a:schemeClr>
          </a:solidFill>
          <a:ln w="9525">
            <a:noFill/>
            <a:miter lim="800000"/>
            <a:headEnd/>
            <a:tailEnd/>
          </a:ln>
        </p:spPr>
        <p:txBody>
          <a:bodyPr wrap="square" anchor="ctr">
            <a:spAutoFit/>
          </a:bodyPr>
          <a:lstStyle/>
          <a:p>
            <a:pPr algn="ctr"/>
            <a:r>
              <a:rPr lang="sv-SE" sz="1200" b="1" dirty="0">
                <a:latin typeface="Tahoma" pitchFamily="34" charset="0"/>
                <a:ea typeface="Tahoma" pitchFamily="34" charset="0"/>
                <a:cs typeface="Tahoma" pitchFamily="34" charset="0"/>
              </a:rPr>
              <a:t>För att rulla/scrolla nedåt i dokumentet</a:t>
            </a:r>
          </a:p>
        </p:txBody>
      </p:sp>
      <p:sp>
        <p:nvSpPr>
          <p:cNvPr id="215091" name="Line 51"/>
          <p:cNvSpPr>
            <a:spLocks noChangeShapeType="1"/>
          </p:cNvSpPr>
          <p:nvPr/>
        </p:nvSpPr>
        <p:spPr bwMode="auto">
          <a:xfrm>
            <a:off x="8244408" y="5445224"/>
            <a:ext cx="647700" cy="433387"/>
          </a:xfrm>
          <a:prstGeom prst="line">
            <a:avLst/>
          </a:prstGeom>
          <a:noFill/>
          <a:ln w="38100">
            <a:solidFill>
              <a:srgbClr val="FF0000"/>
            </a:solidFill>
            <a:round/>
            <a:headEnd/>
            <a:tailEnd type="stealth" w="med" len="med"/>
          </a:ln>
        </p:spPr>
        <p:txBody>
          <a:bodyPr anchor="ctr">
            <a:spAutoFit/>
          </a:bodyPr>
          <a:lstStyle/>
          <a:p>
            <a:endParaRPr lang="sv-SE"/>
          </a:p>
        </p:txBody>
      </p:sp>
      <p:sp>
        <p:nvSpPr>
          <p:cNvPr id="215092" name="AutoShape 52"/>
          <p:cNvSpPr>
            <a:spLocks noChangeArrowheads="1"/>
          </p:cNvSpPr>
          <p:nvPr/>
        </p:nvSpPr>
        <p:spPr bwMode="auto">
          <a:xfrm>
            <a:off x="5940152" y="731197"/>
            <a:ext cx="2019102" cy="510778"/>
          </a:xfrm>
          <a:prstGeom prst="flowChartAlternateProcess">
            <a:avLst/>
          </a:prstGeom>
          <a:solidFill>
            <a:schemeClr val="accent1">
              <a:alpha val="0"/>
            </a:schemeClr>
          </a:solidFill>
          <a:ln w="9525">
            <a:noFill/>
            <a:miter lim="800000"/>
            <a:headEnd/>
            <a:tailEnd/>
          </a:ln>
        </p:spPr>
        <p:txBody>
          <a:bodyPr wrap="square" anchor="ctr">
            <a:spAutoFit/>
          </a:bodyPr>
          <a:lstStyle/>
          <a:p>
            <a:pPr algn="ctr"/>
            <a:r>
              <a:rPr lang="sv-SE" sz="1200" b="1" dirty="0">
                <a:latin typeface="Tahoma" pitchFamily="34" charset="0"/>
                <a:ea typeface="Tahoma" pitchFamily="34" charset="0"/>
                <a:cs typeface="Tahoma" pitchFamily="34" charset="0"/>
              </a:rPr>
              <a:t>För att rulla/scrolla uppåt</a:t>
            </a:r>
          </a:p>
        </p:txBody>
      </p:sp>
      <p:sp>
        <p:nvSpPr>
          <p:cNvPr id="215093" name="Line 53"/>
          <p:cNvSpPr>
            <a:spLocks noChangeShapeType="1"/>
          </p:cNvSpPr>
          <p:nvPr/>
        </p:nvSpPr>
        <p:spPr bwMode="auto">
          <a:xfrm>
            <a:off x="7956376" y="1052736"/>
            <a:ext cx="936104" cy="144016"/>
          </a:xfrm>
          <a:prstGeom prst="line">
            <a:avLst/>
          </a:prstGeom>
          <a:noFill/>
          <a:ln w="38100">
            <a:solidFill>
              <a:srgbClr val="FF0000"/>
            </a:solidFill>
            <a:round/>
            <a:headEnd/>
            <a:tailEnd type="stealth" w="med" len="med"/>
          </a:ln>
        </p:spPr>
        <p:txBody>
          <a:bodyPr wrap="square" anchor="ctr">
            <a:spAutoFit/>
          </a:bodyPr>
          <a:lstStyle/>
          <a:p>
            <a:endParaRPr lang="sv-SE"/>
          </a:p>
        </p:txBody>
      </p:sp>
      <p:sp>
        <p:nvSpPr>
          <p:cNvPr id="215094" name="AutoShape 54"/>
          <p:cNvSpPr>
            <a:spLocks noChangeArrowheads="1"/>
          </p:cNvSpPr>
          <p:nvPr/>
        </p:nvSpPr>
        <p:spPr bwMode="auto">
          <a:xfrm>
            <a:off x="3203848" y="3429000"/>
            <a:ext cx="2520950" cy="715089"/>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a:latin typeface="Tahoma" pitchFamily="34" charset="0"/>
                <a:ea typeface="Tahoma" pitchFamily="34" charset="0"/>
                <a:cs typeface="Tahoma" pitchFamily="34" charset="0"/>
              </a:rPr>
              <a:t>Den gråa rektangeln visar ytan som är inom marginalerna</a:t>
            </a:r>
          </a:p>
        </p:txBody>
      </p:sp>
      <p:sp>
        <p:nvSpPr>
          <p:cNvPr id="215095" name="AutoShape 55"/>
          <p:cNvSpPr>
            <a:spLocks noChangeArrowheads="1"/>
          </p:cNvSpPr>
          <p:nvPr/>
        </p:nvSpPr>
        <p:spPr bwMode="auto">
          <a:xfrm>
            <a:off x="2699792" y="5415076"/>
            <a:ext cx="2847975" cy="953453"/>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a:latin typeface="Tahoma" pitchFamily="34" charset="0"/>
                <a:ea typeface="Tahoma" pitchFamily="34" charset="0"/>
                <a:cs typeface="Tahoma" pitchFamily="34" charset="0"/>
              </a:rPr>
              <a:t>Horisontell list för att rulla/scrolla till vänster och höger.</a:t>
            </a:r>
          </a:p>
          <a:p>
            <a:pPr algn="ctr"/>
            <a:endParaRPr lang="sv-SE" sz="1400" b="1" dirty="0">
              <a:solidFill>
                <a:srgbClr val="CC3300"/>
              </a:solidFill>
              <a:latin typeface="Calibri" pitchFamily="34" charset="0"/>
            </a:endParaRPr>
          </a:p>
        </p:txBody>
      </p:sp>
      <p:sp>
        <p:nvSpPr>
          <p:cNvPr id="215096" name="Line 56"/>
          <p:cNvSpPr>
            <a:spLocks noChangeShapeType="1"/>
          </p:cNvSpPr>
          <p:nvPr/>
        </p:nvSpPr>
        <p:spPr bwMode="auto">
          <a:xfrm flipH="1">
            <a:off x="3491880" y="5949280"/>
            <a:ext cx="216023" cy="504056"/>
          </a:xfrm>
          <a:prstGeom prst="line">
            <a:avLst/>
          </a:prstGeom>
          <a:noFill/>
          <a:ln w="38100">
            <a:solidFill>
              <a:srgbClr val="FF0000"/>
            </a:solidFill>
            <a:round/>
            <a:headEnd/>
            <a:tailEnd type="stealth" w="med" len="med"/>
          </a:ln>
        </p:spPr>
        <p:txBody>
          <a:bodyPr wrap="square" anchor="ctr">
            <a:spAutoFit/>
          </a:bodyPr>
          <a:lstStyle/>
          <a:p>
            <a:endParaRPr lang="sv-SE"/>
          </a:p>
        </p:txBody>
      </p:sp>
      <p:sp>
        <p:nvSpPr>
          <p:cNvPr id="215099" name="AutoShape 59"/>
          <p:cNvSpPr>
            <a:spLocks noChangeArrowheads="1"/>
          </p:cNvSpPr>
          <p:nvPr/>
        </p:nvSpPr>
        <p:spPr bwMode="auto">
          <a:xfrm>
            <a:off x="6084168" y="6381328"/>
            <a:ext cx="1872208" cy="306467"/>
          </a:xfrm>
          <a:prstGeom prst="flowChartAlternateProcess">
            <a:avLst/>
          </a:prstGeom>
          <a:solidFill>
            <a:schemeClr val="accent1">
              <a:alpha val="0"/>
            </a:schemeClr>
          </a:solidFill>
          <a:ln w="9525" algn="ctr">
            <a:noFill/>
            <a:miter lim="800000"/>
            <a:headEnd/>
            <a:tailEnd/>
          </a:ln>
        </p:spPr>
        <p:txBody>
          <a:bodyPr wrap="square" anchor="ctr">
            <a:spAutoFit/>
          </a:bodyPr>
          <a:lstStyle/>
          <a:p>
            <a:r>
              <a:rPr lang="sv-SE" sz="1200" b="1" dirty="0">
                <a:latin typeface="Calibri" pitchFamily="34" charset="0"/>
              </a:rPr>
              <a:t>  </a:t>
            </a:r>
            <a:r>
              <a:rPr lang="sv-SE" sz="1200" b="1" dirty="0">
                <a:latin typeface="Tahoma" pitchFamily="34" charset="0"/>
                <a:ea typeface="Tahoma" pitchFamily="34" charset="0"/>
                <a:cs typeface="Tahoma" pitchFamily="34" charset="0"/>
              </a:rPr>
              <a:t>Verktygsfältet Rita</a:t>
            </a:r>
          </a:p>
        </p:txBody>
      </p:sp>
      <p:sp>
        <p:nvSpPr>
          <p:cNvPr id="215100" name="Line 60"/>
          <p:cNvSpPr>
            <a:spLocks noChangeShapeType="1"/>
          </p:cNvSpPr>
          <p:nvPr/>
        </p:nvSpPr>
        <p:spPr bwMode="auto">
          <a:xfrm flipH="1" flipV="1">
            <a:off x="5868144" y="6525344"/>
            <a:ext cx="360363" cy="0"/>
          </a:xfrm>
          <a:prstGeom prst="line">
            <a:avLst/>
          </a:prstGeom>
          <a:noFill/>
          <a:ln w="38100">
            <a:solidFill>
              <a:srgbClr val="FF0000"/>
            </a:solidFill>
            <a:round/>
            <a:headEnd/>
            <a:tailEnd type="stealth" w="med" len="med"/>
          </a:ln>
        </p:spPr>
        <p:txBody>
          <a:bodyPr anchor="ctr">
            <a:spAutoFit/>
          </a:bodyPr>
          <a:lstStyle/>
          <a:p>
            <a:endParaRPr lang="sv-SE"/>
          </a:p>
        </p:txBody>
      </p:sp>
      <p:sp>
        <p:nvSpPr>
          <p:cNvPr id="215107" name="AutoShape 67"/>
          <p:cNvSpPr>
            <a:spLocks noChangeArrowheads="1"/>
          </p:cNvSpPr>
          <p:nvPr/>
        </p:nvSpPr>
        <p:spPr bwMode="auto">
          <a:xfrm>
            <a:off x="7092280" y="3356992"/>
            <a:ext cx="1631950" cy="919401"/>
          </a:xfrm>
          <a:prstGeom prst="flowChartAlternateProcess">
            <a:avLst/>
          </a:prstGeom>
          <a:solidFill>
            <a:schemeClr val="accent1">
              <a:alpha val="0"/>
            </a:schemeClr>
          </a:solidFill>
          <a:ln w="9525">
            <a:noFill/>
            <a:miter lim="800000"/>
            <a:headEnd/>
            <a:tailEnd/>
          </a:ln>
        </p:spPr>
        <p:txBody>
          <a:bodyPr anchor="ctr">
            <a:spAutoFit/>
          </a:bodyPr>
          <a:lstStyle/>
          <a:p>
            <a:pPr algn="ctr"/>
            <a:r>
              <a:rPr lang="sv-SE" sz="1200" b="1" dirty="0">
                <a:latin typeface="Tahoma" pitchFamily="34" charset="0"/>
                <a:ea typeface="Tahoma" pitchFamily="34" charset="0"/>
                <a:cs typeface="Tahoma" pitchFamily="34" charset="0"/>
              </a:rPr>
              <a:t>Vertikal list för att rulla/scrolla uppåt och nedåt i dokumentet</a:t>
            </a:r>
          </a:p>
        </p:txBody>
      </p:sp>
      <p:sp>
        <p:nvSpPr>
          <p:cNvPr id="45" name="Line 41"/>
          <p:cNvSpPr>
            <a:spLocks noChangeShapeType="1"/>
          </p:cNvSpPr>
          <p:nvPr/>
        </p:nvSpPr>
        <p:spPr bwMode="auto">
          <a:xfrm>
            <a:off x="1763688" y="1772816"/>
            <a:ext cx="0" cy="215900"/>
          </a:xfrm>
          <a:prstGeom prst="line">
            <a:avLst/>
          </a:prstGeom>
          <a:noFill/>
          <a:ln w="15875">
            <a:solidFill>
              <a:schemeClr val="tx1"/>
            </a:solidFill>
            <a:round/>
            <a:headEnd/>
            <a:tailEnd/>
          </a:ln>
        </p:spPr>
        <p:txBody>
          <a:bodyPr anchor="ctr">
            <a:spAutoFit/>
          </a:bodyPr>
          <a:lstStyle/>
          <a:p>
            <a:endParaRPr lang="sv-S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nodeType="withEffect">
                                  <p:stCondLst>
                                    <p:cond delay="0"/>
                                  </p:stCondLst>
                                  <p:childTnLst>
                                    <p:set>
                                      <p:cBhvr>
                                        <p:cTn id="6" dur="1" fill="hold">
                                          <p:stCondLst>
                                            <p:cond delay="0"/>
                                          </p:stCondLst>
                                        </p:cTn>
                                        <p:tgtEl>
                                          <p:spTgt spid="215042"/>
                                        </p:tgtEl>
                                        <p:attrNameLst>
                                          <p:attrName>style.visibility</p:attrName>
                                        </p:attrNameLst>
                                      </p:cBhvr>
                                      <p:to>
                                        <p:strVal val="visible"/>
                                      </p:to>
                                    </p:set>
                                    <p:animEffect transition="in" filter="barn(inVertical)">
                                      <p:cBhvr>
                                        <p:cTn id="7" dur="500"/>
                                        <p:tgtEl>
                                          <p:spTgt spid="2150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15054"/>
                                        </p:tgtEl>
                                        <p:attrNameLst>
                                          <p:attrName>style.visibility</p:attrName>
                                        </p:attrNameLst>
                                      </p:cBhvr>
                                      <p:to>
                                        <p:strVal val="visible"/>
                                      </p:to>
                                    </p:set>
                                    <p:animEffect transition="in" filter="barn(inVertical)">
                                      <p:cBhvr>
                                        <p:cTn id="12" dur="500"/>
                                        <p:tgtEl>
                                          <p:spTgt spid="21505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15055"/>
                                        </p:tgtEl>
                                        <p:attrNameLst>
                                          <p:attrName>style.visibility</p:attrName>
                                        </p:attrNameLst>
                                      </p:cBhvr>
                                      <p:to>
                                        <p:strVal val="visible"/>
                                      </p:to>
                                    </p:set>
                                    <p:animEffect transition="in" filter="barn(inVertical)">
                                      <p:cBhvr>
                                        <p:cTn id="15" dur="500"/>
                                        <p:tgtEl>
                                          <p:spTgt spid="21505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15056"/>
                                        </p:tgtEl>
                                        <p:attrNameLst>
                                          <p:attrName>style.visibility</p:attrName>
                                        </p:attrNameLst>
                                      </p:cBhvr>
                                      <p:to>
                                        <p:strVal val="visible"/>
                                      </p:to>
                                    </p:set>
                                    <p:animEffect transition="in" filter="barn(inVertical)">
                                      <p:cBhvr>
                                        <p:cTn id="20" dur="500"/>
                                        <p:tgtEl>
                                          <p:spTgt spid="215056"/>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215057"/>
                                        </p:tgtEl>
                                        <p:attrNameLst>
                                          <p:attrName>style.visibility</p:attrName>
                                        </p:attrNameLst>
                                      </p:cBhvr>
                                      <p:to>
                                        <p:strVal val="visible"/>
                                      </p:to>
                                    </p:set>
                                    <p:animEffect transition="in" filter="barn(inVertical)">
                                      <p:cBhvr>
                                        <p:cTn id="23" dur="500"/>
                                        <p:tgtEl>
                                          <p:spTgt spid="21505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215061"/>
                                        </p:tgtEl>
                                        <p:attrNameLst>
                                          <p:attrName>style.visibility</p:attrName>
                                        </p:attrNameLst>
                                      </p:cBhvr>
                                      <p:to>
                                        <p:strVal val="visible"/>
                                      </p:to>
                                    </p:set>
                                    <p:animEffect transition="in" filter="barn(inVertical)">
                                      <p:cBhvr>
                                        <p:cTn id="28" dur="500"/>
                                        <p:tgtEl>
                                          <p:spTgt spid="215061"/>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215059"/>
                                        </p:tgtEl>
                                        <p:attrNameLst>
                                          <p:attrName>style.visibility</p:attrName>
                                        </p:attrNameLst>
                                      </p:cBhvr>
                                      <p:to>
                                        <p:strVal val="visible"/>
                                      </p:to>
                                    </p:set>
                                    <p:animEffect transition="in" filter="barn(inVertical)">
                                      <p:cBhvr>
                                        <p:cTn id="31" dur="500"/>
                                        <p:tgtEl>
                                          <p:spTgt spid="215059"/>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215067"/>
                                        </p:tgtEl>
                                        <p:attrNameLst>
                                          <p:attrName>style.visibility</p:attrName>
                                        </p:attrNameLst>
                                      </p:cBhvr>
                                      <p:to>
                                        <p:strVal val="visible"/>
                                      </p:to>
                                    </p:set>
                                    <p:animEffect transition="in" filter="barn(inVertical)">
                                      <p:cBhvr>
                                        <p:cTn id="36" dur="500"/>
                                        <p:tgtEl>
                                          <p:spTgt spid="215067"/>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215068"/>
                                        </p:tgtEl>
                                        <p:attrNameLst>
                                          <p:attrName>style.visibility</p:attrName>
                                        </p:attrNameLst>
                                      </p:cBhvr>
                                      <p:to>
                                        <p:strVal val="visible"/>
                                      </p:to>
                                    </p:set>
                                    <p:animEffect transition="in" filter="barn(inVertical)">
                                      <p:cBhvr>
                                        <p:cTn id="39" dur="500"/>
                                        <p:tgtEl>
                                          <p:spTgt spid="21506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215066"/>
                                        </p:tgtEl>
                                        <p:attrNameLst>
                                          <p:attrName>style.visibility</p:attrName>
                                        </p:attrNameLst>
                                      </p:cBhvr>
                                      <p:to>
                                        <p:strVal val="visible"/>
                                      </p:to>
                                    </p:set>
                                    <p:animEffect transition="in" filter="barn(inVertical)">
                                      <p:cBhvr>
                                        <p:cTn id="44" dur="500"/>
                                        <p:tgtEl>
                                          <p:spTgt spid="215066"/>
                                        </p:tgtEl>
                                      </p:cBhvr>
                                    </p:animEffect>
                                  </p:childTnLst>
                                </p:cTn>
                              </p:par>
                              <p:par>
                                <p:cTn id="45" presetID="16" presetClass="entr" presetSubtype="21" fill="hold" grpId="0" nodeType="withEffect">
                                  <p:stCondLst>
                                    <p:cond delay="0"/>
                                  </p:stCondLst>
                                  <p:childTnLst>
                                    <p:set>
                                      <p:cBhvr>
                                        <p:cTn id="46" dur="1" fill="hold">
                                          <p:stCondLst>
                                            <p:cond delay="0"/>
                                          </p:stCondLst>
                                        </p:cTn>
                                        <p:tgtEl>
                                          <p:spTgt spid="215069"/>
                                        </p:tgtEl>
                                        <p:attrNameLst>
                                          <p:attrName>style.visibility</p:attrName>
                                        </p:attrNameLst>
                                      </p:cBhvr>
                                      <p:to>
                                        <p:strVal val="visible"/>
                                      </p:to>
                                    </p:set>
                                    <p:animEffect transition="in" filter="barn(inVertical)">
                                      <p:cBhvr>
                                        <p:cTn id="47" dur="500"/>
                                        <p:tgtEl>
                                          <p:spTgt spid="215069"/>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15070"/>
                                        </p:tgtEl>
                                        <p:attrNameLst>
                                          <p:attrName>style.visibility</p:attrName>
                                        </p:attrNameLst>
                                      </p:cBhvr>
                                      <p:to>
                                        <p:strVal val="visible"/>
                                      </p:to>
                                    </p:set>
                                    <p:animEffect transition="in" filter="barn(inVertical)">
                                      <p:cBhvr>
                                        <p:cTn id="52" dur="500"/>
                                        <p:tgtEl>
                                          <p:spTgt spid="215070"/>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animEffect transition="in" filter="barn(inVertical)">
                                      <p:cBhvr>
                                        <p:cTn id="55" dur="500"/>
                                        <p:tgtEl>
                                          <p:spTgt spid="45"/>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215071"/>
                                        </p:tgtEl>
                                        <p:attrNameLst>
                                          <p:attrName>style.visibility</p:attrName>
                                        </p:attrNameLst>
                                      </p:cBhvr>
                                      <p:to>
                                        <p:strVal val="visible"/>
                                      </p:to>
                                    </p:set>
                                    <p:animEffect transition="in" filter="barn(inVertical)">
                                      <p:cBhvr>
                                        <p:cTn id="58" dur="500"/>
                                        <p:tgtEl>
                                          <p:spTgt spid="215071"/>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215076"/>
                                        </p:tgtEl>
                                        <p:attrNameLst>
                                          <p:attrName>style.visibility</p:attrName>
                                        </p:attrNameLst>
                                      </p:cBhvr>
                                      <p:to>
                                        <p:strVal val="visible"/>
                                      </p:to>
                                    </p:set>
                                    <p:animEffect transition="in" filter="barn(inVertical)">
                                      <p:cBhvr>
                                        <p:cTn id="63" dur="500"/>
                                        <p:tgtEl>
                                          <p:spTgt spid="215076"/>
                                        </p:tgtEl>
                                      </p:cBhvr>
                                    </p:animEffect>
                                  </p:childTnLst>
                                </p:cTn>
                              </p:par>
                              <p:par>
                                <p:cTn id="64" presetID="16" presetClass="entr" presetSubtype="21" fill="hold" grpId="0" nodeType="withEffect">
                                  <p:stCondLst>
                                    <p:cond delay="0"/>
                                  </p:stCondLst>
                                  <p:childTnLst>
                                    <p:set>
                                      <p:cBhvr>
                                        <p:cTn id="65" dur="1" fill="hold">
                                          <p:stCondLst>
                                            <p:cond delay="0"/>
                                          </p:stCondLst>
                                        </p:cTn>
                                        <p:tgtEl>
                                          <p:spTgt spid="215080"/>
                                        </p:tgtEl>
                                        <p:attrNameLst>
                                          <p:attrName>style.visibility</p:attrName>
                                        </p:attrNameLst>
                                      </p:cBhvr>
                                      <p:to>
                                        <p:strVal val="visible"/>
                                      </p:to>
                                    </p:set>
                                    <p:animEffect transition="in" filter="barn(inVertical)">
                                      <p:cBhvr>
                                        <p:cTn id="66" dur="500"/>
                                        <p:tgtEl>
                                          <p:spTgt spid="215080"/>
                                        </p:tgtEl>
                                      </p:cBhvr>
                                    </p:animEffect>
                                  </p:childTnLst>
                                </p:cTn>
                              </p:par>
                              <p:par>
                                <p:cTn id="67" presetID="16" presetClass="entr" presetSubtype="21" fill="hold" grpId="0" nodeType="withEffect">
                                  <p:stCondLst>
                                    <p:cond delay="0"/>
                                  </p:stCondLst>
                                  <p:childTnLst>
                                    <p:set>
                                      <p:cBhvr>
                                        <p:cTn id="68" dur="1" fill="hold">
                                          <p:stCondLst>
                                            <p:cond delay="0"/>
                                          </p:stCondLst>
                                        </p:cTn>
                                        <p:tgtEl>
                                          <p:spTgt spid="215078"/>
                                        </p:tgtEl>
                                        <p:attrNameLst>
                                          <p:attrName>style.visibility</p:attrName>
                                        </p:attrNameLst>
                                      </p:cBhvr>
                                      <p:to>
                                        <p:strVal val="visible"/>
                                      </p:to>
                                    </p:set>
                                    <p:animEffect transition="in" filter="barn(inVertical)">
                                      <p:cBhvr>
                                        <p:cTn id="69" dur="500"/>
                                        <p:tgtEl>
                                          <p:spTgt spid="215078"/>
                                        </p:tgtEl>
                                      </p:cBhvr>
                                    </p:animEffect>
                                  </p:childTnLst>
                                </p:cTn>
                              </p:par>
                            </p:childTnLst>
                          </p:cTn>
                        </p:par>
                      </p:childTnLst>
                    </p:cTn>
                  </p:par>
                  <p:par>
                    <p:cTn id="70" fill="hold">
                      <p:stCondLst>
                        <p:cond delay="indefinite"/>
                      </p:stCondLst>
                      <p:childTnLst>
                        <p:par>
                          <p:cTn id="71" fill="hold">
                            <p:stCondLst>
                              <p:cond delay="0"/>
                            </p:stCondLst>
                            <p:childTnLst>
                              <p:par>
                                <p:cTn id="72" presetID="16" presetClass="entr" presetSubtype="21" fill="hold" grpId="0" nodeType="clickEffect">
                                  <p:stCondLst>
                                    <p:cond delay="0"/>
                                  </p:stCondLst>
                                  <p:childTnLst>
                                    <p:set>
                                      <p:cBhvr>
                                        <p:cTn id="73" dur="1" fill="hold">
                                          <p:stCondLst>
                                            <p:cond delay="0"/>
                                          </p:stCondLst>
                                        </p:cTn>
                                        <p:tgtEl>
                                          <p:spTgt spid="215075"/>
                                        </p:tgtEl>
                                        <p:attrNameLst>
                                          <p:attrName>style.visibility</p:attrName>
                                        </p:attrNameLst>
                                      </p:cBhvr>
                                      <p:to>
                                        <p:strVal val="visible"/>
                                      </p:to>
                                    </p:set>
                                    <p:animEffect transition="in" filter="barn(inVertical)">
                                      <p:cBhvr>
                                        <p:cTn id="74" dur="500"/>
                                        <p:tgtEl>
                                          <p:spTgt spid="215075"/>
                                        </p:tgtEl>
                                      </p:cBhvr>
                                    </p:animEffect>
                                  </p:childTnLst>
                                </p:cTn>
                              </p:par>
                              <p:par>
                                <p:cTn id="75" presetID="16" presetClass="entr" presetSubtype="21" fill="hold" grpId="0" nodeType="withEffect">
                                  <p:stCondLst>
                                    <p:cond delay="0"/>
                                  </p:stCondLst>
                                  <p:childTnLst>
                                    <p:set>
                                      <p:cBhvr>
                                        <p:cTn id="76" dur="1" fill="hold">
                                          <p:stCondLst>
                                            <p:cond delay="0"/>
                                          </p:stCondLst>
                                        </p:cTn>
                                        <p:tgtEl>
                                          <p:spTgt spid="215081"/>
                                        </p:tgtEl>
                                        <p:attrNameLst>
                                          <p:attrName>style.visibility</p:attrName>
                                        </p:attrNameLst>
                                      </p:cBhvr>
                                      <p:to>
                                        <p:strVal val="visible"/>
                                      </p:to>
                                    </p:set>
                                    <p:animEffect transition="in" filter="barn(inVertical)">
                                      <p:cBhvr>
                                        <p:cTn id="77" dur="500"/>
                                        <p:tgtEl>
                                          <p:spTgt spid="215081"/>
                                        </p:tgtEl>
                                      </p:cBhvr>
                                    </p:animEffect>
                                  </p:childTnLst>
                                </p:cTn>
                              </p:par>
                              <p:par>
                                <p:cTn id="78" presetID="16" presetClass="entr" presetSubtype="21" fill="hold" grpId="0" nodeType="withEffect">
                                  <p:stCondLst>
                                    <p:cond delay="0"/>
                                  </p:stCondLst>
                                  <p:childTnLst>
                                    <p:set>
                                      <p:cBhvr>
                                        <p:cTn id="79" dur="1" fill="hold">
                                          <p:stCondLst>
                                            <p:cond delay="0"/>
                                          </p:stCondLst>
                                        </p:cTn>
                                        <p:tgtEl>
                                          <p:spTgt spid="215079"/>
                                        </p:tgtEl>
                                        <p:attrNameLst>
                                          <p:attrName>style.visibility</p:attrName>
                                        </p:attrNameLst>
                                      </p:cBhvr>
                                      <p:to>
                                        <p:strVal val="visible"/>
                                      </p:to>
                                    </p:set>
                                    <p:animEffect transition="in" filter="barn(inVertical)">
                                      <p:cBhvr>
                                        <p:cTn id="80" dur="500"/>
                                        <p:tgtEl>
                                          <p:spTgt spid="215079"/>
                                        </p:tgtEl>
                                      </p:cBhvr>
                                    </p:animEffect>
                                  </p:childTnLst>
                                </p:cTn>
                              </p:par>
                            </p:childTnLst>
                          </p:cTn>
                        </p:par>
                      </p:childTnLst>
                    </p:cTn>
                  </p:par>
                  <p:par>
                    <p:cTn id="81" fill="hold">
                      <p:stCondLst>
                        <p:cond delay="indefinite"/>
                      </p:stCondLst>
                      <p:childTnLst>
                        <p:par>
                          <p:cTn id="82" fill="hold">
                            <p:stCondLst>
                              <p:cond delay="0"/>
                            </p:stCondLst>
                            <p:childTnLst>
                              <p:par>
                                <p:cTn id="83" presetID="16" presetClass="entr" presetSubtype="21" fill="hold" grpId="0" nodeType="clickEffect">
                                  <p:stCondLst>
                                    <p:cond delay="0"/>
                                  </p:stCondLst>
                                  <p:childTnLst>
                                    <p:set>
                                      <p:cBhvr>
                                        <p:cTn id="84" dur="1" fill="hold">
                                          <p:stCondLst>
                                            <p:cond delay="0"/>
                                          </p:stCondLst>
                                        </p:cTn>
                                        <p:tgtEl>
                                          <p:spTgt spid="215077"/>
                                        </p:tgtEl>
                                        <p:attrNameLst>
                                          <p:attrName>style.visibility</p:attrName>
                                        </p:attrNameLst>
                                      </p:cBhvr>
                                      <p:to>
                                        <p:strVal val="visible"/>
                                      </p:to>
                                    </p:set>
                                    <p:animEffect transition="in" filter="barn(inVertical)">
                                      <p:cBhvr>
                                        <p:cTn id="85" dur="500"/>
                                        <p:tgtEl>
                                          <p:spTgt spid="215077"/>
                                        </p:tgtEl>
                                      </p:cBhvr>
                                    </p:animEffect>
                                  </p:childTnLst>
                                </p:cTn>
                              </p:par>
                              <p:par>
                                <p:cTn id="86" presetID="16" presetClass="entr" presetSubtype="21" fill="hold" grpId="0" nodeType="withEffect">
                                  <p:stCondLst>
                                    <p:cond delay="0"/>
                                  </p:stCondLst>
                                  <p:childTnLst>
                                    <p:set>
                                      <p:cBhvr>
                                        <p:cTn id="87" dur="1" fill="hold">
                                          <p:stCondLst>
                                            <p:cond delay="0"/>
                                          </p:stCondLst>
                                        </p:cTn>
                                        <p:tgtEl>
                                          <p:spTgt spid="215083"/>
                                        </p:tgtEl>
                                        <p:attrNameLst>
                                          <p:attrName>style.visibility</p:attrName>
                                        </p:attrNameLst>
                                      </p:cBhvr>
                                      <p:to>
                                        <p:strVal val="visible"/>
                                      </p:to>
                                    </p:set>
                                    <p:animEffect transition="in" filter="barn(inVertical)">
                                      <p:cBhvr>
                                        <p:cTn id="88" dur="500"/>
                                        <p:tgtEl>
                                          <p:spTgt spid="215083"/>
                                        </p:tgtEl>
                                      </p:cBhvr>
                                    </p:animEffect>
                                  </p:childTnLst>
                                </p:cTn>
                              </p:par>
                              <p:par>
                                <p:cTn id="89" presetID="16" presetClass="entr" presetSubtype="21" fill="hold" grpId="0" nodeType="withEffect">
                                  <p:stCondLst>
                                    <p:cond delay="0"/>
                                  </p:stCondLst>
                                  <p:childTnLst>
                                    <p:set>
                                      <p:cBhvr>
                                        <p:cTn id="90" dur="1" fill="hold">
                                          <p:stCondLst>
                                            <p:cond delay="0"/>
                                          </p:stCondLst>
                                        </p:cTn>
                                        <p:tgtEl>
                                          <p:spTgt spid="215082"/>
                                        </p:tgtEl>
                                        <p:attrNameLst>
                                          <p:attrName>style.visibility</p:attrName>
                                        </p:attrNameLst>
                                      </p:cBhvr>
                                      <p:to>
                                        <p:strVal val="visible"/>
                                      </p:to>
                                    </p:set>
                                    <p:animEffect transition="in" filter="barn(inVertical)">
                                      <p:cBhvr>
                                        <p:cTn id="91" dur="500"/>
                                        <p:tgtEl>
                                          <p:spTgt spid="215082"/>
                                        </p:tgtEl>
                                      </p:cBhvr>
                                    </p:animEffect>
                                  </p:childTnLst>
                                </p:cTn>
                              </p:par>
                            </p:childTnLst>
                          </p:cTn>
                        </p:par>
                      </p:childTnLst>
                    </p:cTn>
                  </p:par>
                  <p:par>
                    <p:cTn id="92" fill="hold">
                      <p:stCondLst>
                        <p:cond delay="indefinite"/>
                      </p:stCondLst>
                      <p:childTnLst>
                        <p:par>
                          <p:cTn id="93" fill="hold">
                            <p:stCondLst>
                              <p:cond delay="0"/>
                            </p:stCondLst>
                            <p:childTnLst>
                              <p:par>
                                <p:cTn id="94" presetID="16" presetClass="entr" presetSubtype="21" fill="hold" grpId="0" nodeType="clickEffect">
                                  <p:stCondLst>
                                    <p:cond delay="0"/>
                                  </p:stCondLst>
                                  <p:childTnLst>
                                    <p:set>
                                      <p:cBhvr>
                                        <p:cTn id="95" dur="1" fill="hold">
                                          <p:stCondLst>
                                            <p:cond delay="0"/>
                                          </p:stCondLst>
                                        </p:cTn>
                                        <p:tgtEl>
                                          <p:spTgt spid="215089"/>
                                        </p:tgtEl>
                                        <p:attrNameLst>
                                          <p:attrName>style.visibility</p:attrName>
                                        </p:attrNameLst>
                                      </p:cBhvr>
                                      <p:to>
                                        <p:strVal val="visible"/>
                                      </p:to>
                                    </p:set>
                                    <p:animEffect transition="in" filter="barn(inVertical)">
                                      <p:cBhvr>
                                        <p:cTn id="96" dur="500"/>
                                        <p:tgtEl>
                                          <p:spTgt spid="215089"/>
                                        </p:tgtEl>
                                      </p:cBhvr>
                                    </p:animEffect>
                                  </p:childTnLst>
                                </p:cTn>
                              </p:par>
                              <p:par>
                                <p:cTn id="97" presetID="16" presetClass="entr" presetSubtype="21" fill="hold" grpId="0" nodeType="withEffect">
                                  <p:stCondLst>
                                    <p:cond delay="0"/>
                                  </p:stCondLst>
                                  <p:childTnLst>
                                    <p:set>
                                      <p:cBhvr>
                                        <p:cTn id="98" dur="1" fill="hold">
                                          <p:stCondLst>
                                            <p:cond delay="0"/>
                                          </p:stCondLst>
                                        </p:cTn>
                                        <p:tgtEl>
                                          <p:spTgt spid="215107"/>
                                        </p:tgtEl>
                                        <p:attrNameLst>
                                          <p:attrName>style.visibility</p:attrName>
                                        </p:attrNameLst>
                                      </p:cBhvr>
                                      <p:to>
                                        <p:strVal val="visible"/>
                                      </p:to>
                                    </p:set>
                                    <p:animEffect transition="in" filter="barn(inVertical)">
                                      <p:cBhvr>
                                        <p:cTn id="99" dur="500"/>
                                        <p:tgtEl>
                                          <p:spTgt spid="215107"/>
                                        </p:tgtEl>
                                      </p:cBhvr>
                                    </p:animEffect>
                                  </p:childTnLst>
                                </p:cTn>
                              </p:par>
                            </p:childTnLst>
                          </p:cTn>
                        </p:par>
                      </p:childTnLst>
                    </p:cTn>
                  </p:par>
                  <p:par>
                    <p:cTn id="100" fill="hold">
                      <p:stCondLst>
                        <p:cond delay="indefinite"/>
                      </p:stCondLst>
                      <p:childTnLst>
                        <p:par>
                          <p:cTn id="101" fill="hold">
                            <p:stCondLst>
                              <p:cond delay="0"/>
                            </p:stCondLst>
                            <p:childTnLst>
                              <p:par>
                                <p:cTn id="102" presetID="16" presetClass="entr" presetSubtype="21" fill="hold" grpId="0" nodeType="clickEffect">
                                  <p:stCondLst>
                                    <p:cond delay="0"/>
                                  </p:stCondLst>
                                  <p:childTnLst>
                                    <p:set>
                                      <p:cBhvr>
                                        <p:cTn id="103" dur="1" fill="hold">
                                          <p:stCondLst>
                                            <p:cond delay="0"/>
                                          </p:stCondLst>
                                        </p:cTn>
                                        <p:tgtEl>
                                          <p:spTgt spid="215091"/>
                                        </p:tgtEl>
                                        <p:attrNameLst>
                                          <p:attrName>style.visibility</p:attrName>
                                        </p:attrNameLst>
                                      </p:cBhvr>
                                      <p:to>
                                        <p:strVal val="visible"/>
                                      </p:to>
                                    </p:set>
                                    <p:animEffect transition="in" filter="barn(inVertical)">
                                      <p:cBhvr>
                                        <p:cTn id="104" dur="500"/>
                                        <p:tgtEl>
                                          <p:spTgt spid="215091"/>
                                        </p:tgtEl>
                                      </p:cBhvr>
                                    </p:animEffect>
                                  </p:childTnLst>
                                </p:cTn>
                              </p:par>
                              <p:par>
                                <p:cTn id="105" presetID="16" presetClass="entr" presetSubtype="21" fill="hold" grpId="0" nodeType="withEffect">
                                  <p:stCondLst>
                                    <p:cond delay="0"/>
                                  </p:stCondLst>
                                  <p:childTnLst>
                                    <p:set>
                                      <p:cBhvr>
                                        <p:cTn id="106" dur="1" fill="hold">
                                          <p:stCondLst>
                                            <p:cond delay="0"/>
                                          </p:stCondLst>
                                        </p:cTn>
                                        <p:tgtEl>
                                          <p:spTgt spid="215090"/>
                                        </p:tgtEl>
                                        <p:attrNameLst>
                                          <p:attrName>style.visibility</p:attrName>
                                        </p:attrNameLst>
                                      </p:cBhvr>
                                      <p:to>
                                        <p:strVal val="visible"/>
                                      </p:to>
                                    </p:set>
                                    <p:animEffect transition="in" filter="barn(inVertical)">
                                      <p:cBhvr>
                                        <p:cTn id="107" dur="500"/>
                                        <p:tgtEl>
                                          <p:spTgt spid="215090"/>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215093"/>
                                        </p:tgtEl>
                                        <p:attrNameLst>
                                          <p:attrName>style.visibility</p:attrName>
                                        </p:attrNameLst>
                                      </p:cBhvr>
                                      <p:to>
                                        <p:strVal val="visible"/>
                                      </p:to>
                                    </p:set>
                                    <p:animEffect transition="in" filter="barn(inVertical)">
                                      <p:cBhvr>
                                        <p:cTn id="112" dur="500"/>
                                        <p:tgtEl>
                                          <p:spTgt spid="215093"/>
                                        </p:tgtEl>
                                      </p:cBhvr>
                                    </p:animEffect>
                                  </p:childTnLst>
                                </p:cTn>
                              </p:par>
                              <p:par>
                                <p:cTn id="113" presetID="16" presetClass="entr" presetSubtype="21" fill="hold" grpId="0" nodeType="withEffect">
                                  <p:stCondLst>
                                    <p:cond delay="0"/>
                                  </p:stCondLst>
                                  <p:childTnLst>
                                    <p:set>
                                      <p:cBhvr>
                                        <p:cTn id="114" dur="1" fill="hold">
                                          <p:stCondLst>
                                            <p:cond delay="0"/>
                                          </p:stCondLst>
                                        </p:cTn>
                                        <p:tgtEl>
                                          <p:spTgt spid="215092"/>
                                        </p:tgtEl>
                                        <p:attrNameLst>
                                          <p:attrName>style.visibility</p:attrName>
                                        </p:attrNameLst>
                                      </p:cBhvr>
                                      <p:to>
                                        <p:strVal val="visible"/>
                                      </p:to>
                                    </p:set>
                                    <p:animEffect transition="in" filter="barn(inVertical)">
                                      <p:cBhvr>
                                        <p:cTn id="115" dur="500"/>
                                        <p:tgtEl>
                                          <p:spTgt spid="215092"/>
                                        </p:tgtEl>
                                      </p:cBhvr>
                                    </p:animEffect>
                                  </p:childTnLst>
                                </p:cTn>
                              </p:par>
                            </p:childTnLst>
                          </p:cTn>
                        </p:par>
                      </p:childTnLst>
                    </p:cTn>
                  </p:par>
                  <p:par>
                    <p:cTn id="116" fill="hold">
                      <p:stCondLst>
                        <p:cond delay="indefinite"/>
                      </p:stCondLst>
                      <p:childTnLst>
                        <p:par>
                          <p:cTn id="117" fill="hold">
                            <p:stCondLst>
                              <p:cond delay="0"/>
                            </p:stCondLst>
                            <p:childTnLst>
                              <p:par>
                                <p:cTn id="118" presetID="16" presetClass="entr" presetSubtype="21" fill="hold" grpId="0" nodeType="clickEffect">
                                  <p:stCondLst>
                                    <p:cond delay="0"/>
                                  </p:stCondLst>
                                  <p:childTnLst>
                                    <p:set>
                                      <p:cBhvr>
                                        <p:cTn id="119" dur="1" fill="hold">
                                          <p:stCondLst>
                                            <p:cond delay="0"/>
                                          </p:stCondLst>
                                        </p:cTn>
                                        <p:tgtEl>
                                          <p:spTgt spid="215096"/>
                                        </p:tgtEl>
                                        <p:attrNameLst>
                                          <p:attrName>style.visibility</p:attrName>
                                        </p:attrNameLst>
                                      </p:cBhvr>
                                      <p:to>
                                        <p:strVal val="visible"/>
                                      </p:to>
                                    </p:set>
                                    <p:animEffect transition="in" filter="barn(inVertical)">
                                      <p:cBhvr>
                                        <p:cTn id="120" dur="500"/>
                                        <p:tgtEl>
                                          <p:spTgt spid="215096"/>
                                        </p:tgtEl>
                                      </p:cBhvr>
                                    </p:animEffect>
                                  </p:childTnLst>
                                </p:cTn>
                              </p:par>
                              <p:par>
                                <p:cTn id="121" presetID="16" presetClass="entr" presetSubtype="21" fill="hold" grpId="0" nodeType="withEffect">
                                  <p:stCondLst>
                                    <p:cond delay="0"/>
                                  </p:stCondLst>
                                  <p:childTnLst>
                                    <p:set>
                                      <p:cBhvr>
                                        <p:cTn id="122" dur="1" fill="hold">
                                          <p:stCondLst>
                                            <p:cond delay="0"/>
                                          </p:stCondLst>
                                        </p:cTn>
                                        <p:tgtEl>
                                          <p:spTgt spid="215095"/>
                                        </p:tgtEl>
                                        <p:attrNameLst>
                                          <p:attrName>style.visibility</p:attrName>
                                        </p:attrNameLst>
                                      </p:cBhvr>
                                      <p:to>
                                        <p:strVal val="visible"/>
                                      </p:to>
                                    </p:set>
                                    <p:animEffect transition="in" filter="barn(inVertical)">
                                      <p:cBhvr>
                                        <p:cTn id="123" dur="500"/>
                                        <p:tgtEl>
                                          <p:spTgt spid="215095"/>
                                        </p:tgtEl>
                                      </p:cBhvr>
                                    </p:animEffect>
                                  </p:childTnLst>
                                </p:cTn>
                              </p:par>
                            </p:childTnLst>
                          </p:cTn>
                        </p:par>
                      </p:childTnLst>
                    </p:cTn>
                  </p:par>
                  <p:par>
                    <p:cTn id="124" fill="hold">
                      <p:stCondLst>
                        <p:cond delay="indefinite"/>
                      </p:stCondLst>
                      <p:childTnLst>
                        <p:par>
                          <p:cTn id="125" fill="hold">
                            <p:stCondLst>
                              <p:cond delay="0"/>
                            </p:stCondLst>
                            <p:childTnLst>
                              <p:par>
                                <p:cTn id="126" presetID="16" presetClass="entr" presetSubtype="21" fill="hold" grpId="0" nodeType="clickEffect">
                                  <p:stCondLst>
                                    <p:cond delay="0"/>
                                  </p:stCondLst>
                                  <p:childTnLst>
                                    <p:set>
                                      <p:cBhvr>
                                        <p:cTn id="127" dur="1" fill="hold">
                                          <p:stCondLst>
                                            <p:cond delay="0"/>
                                          </p:stCondLst>
                                        </p:cTn>
                                        <p:tgtEl>
                                          <p:spTgt spid="215110"/>
                                        </p:tgtEl>
                                        <p:attrNameLst>
                                          <p:attrName>style.visibility</p:attrName>
                                        </p:attrNameLst>
                                      </p:cBhvr>
                                      <p:to>
                                        <p:strVal val="visible"/>
                                      </p:to>
                                    </p:set>
                                    <p:animEffect transition="in" filter="barn(inVertical)">
                                      <p:cBhvr>
                                        <p:cTn id="128" dur="500"/>
                                        <p:tgtEl>
                                          <p:spTgt spid="215110"/>
                                        </p:tgtEl>
                                      </p:cBhvr>
                                    </p:animEffect>
                                  </p:childTnLst>
                                </p:cTn>
                              </p:par>
                              <p:par>
                                <p:cTn id="129" presetID="16" presetClass="entr" presetSubtype="21" fill="hold" grpId="0" nodeType="withEffect">
                                  <p:stCondLst>
                                    <p:cond delay="0"/>
                                  </p:stCondLst>
                                  <p:childTnLst>
                                    <p:set>
                                      <p:cBhvr>
                                        <p:cTn id="130" dur="1" fill="hold">
                                          <p:stCondLst>
                                            <p:cond delay="0"/>
                                          </p:stCondLst>
                                        </p:cTn>
                                        <p:tgtEl>
                                          <p:spTgt spid="215094"/>
                                        </p:tgtEl>
                                        <p:attrNameLst>
                                          <p:attrName>style.visibility</p:attrName>
                                        </p:attrNameLst>
                                      </p:cBhvr>
                                      <p:to>
                                        <p:strVal val="visible"/>
                                      </p:to>
                                    </p:set>
                                    <p:animEffect transition="in" filter="barn(inVertical)">
                                      <p:cBhvr>
                                        <p:cTn id="131" dur="500"/>
                                        <p:tgtEl>
                                          <p:spTgt spid="215094"/>
                                        </p:tgtEl>
                                      </p:cBhvr>
                                    </p:animEffect>
                                  </p:childTnLst>
                                </p:cTn>
                              </p:par>
                            </p:childTnLst>
                          </p:cTn>
                        </p:par>
                      </p:childTnLst>
                    </p:cTn>
                  </p:par>
                  <p:par>
                    <p:cTn id="132" fill="hold">
                      <p:stCondLst>
                        <p:cond delay="indefinite"/>
                      </p:stCondLst>
                      <p:childTnLst>
                        <p:par>
                          <p:cTn id="133" fill="hold">
                            <p:stCondLst>
                              <p:cond delay="0"/>
                            </p:stCondLst>
                            <p:childTnLst>
                              <p:par>
                                <p:cTn id="134" presetID="16" presetClass="entr" presetSubtype="21" fill="hold" grpId="0" nodeType="clickEffect">
                                  <p:stCondLst>
                                    <p:cond delay="0"/>
                                  </p:stCondLst>
                                  <p:childTnLst>
                                    <p:set>
                                      <p:cBhvr>
                                        <p:cTn id="135" dur="1" fill="hold">
                                          <p:stCondLst>
                                            <p:cond delay="0"/>
                                          </p:stCondLst>
                                        </p:cTn>
                                        <p:tgtEl>
                                          <p:spTgt spid="215099"/>
                                        </p:tgtEl>
                                        <p:attrNameLst>
                                          <p:attrName>style.visibility</p:attrName>
                                        </p:attrNameLst>
                                      </p:cBhvr>
                                      <p:to>
                                        <p:strVal val="visible"/>
                                      </p:to>
                                    </p:set>
                                    <p:animEffect transition="in" filter="barn(inVertical)">
                                      <p:cBhvr>
                                        <p:cTn id="136" dur="500"/>
                                        <p:tgtEl>
                                          <p:spTgt spid="215099"/>
                                        </p:tgtEl>
                                      </p:cBhvr>
                                    </p:animEffect>
                                  </p:childTnLst>
                                </p:cTn>
                              </p:par>
                              <p:par>
                                <p:cTn id="137" presetID="16" presetClass="entr" presetSubtype="21" fill="hold" grpId="0" nodeType="withEffect">
                                  <p:stCondLst>
                                    <p:cond delay="0"/>
                                  </p:stCondLst>
                                  <p:childTnLst>
                                    <p:set>
                                      <p:cBhvr>
                                        <p:cTn id="138" dur="1" fill="hold">
                                          <p:stCondLst>
                                            <p:cond delay="0"/>
                                          </p:stCondLst>
                                        </p:cTn>
                                        <p:tgtEl>
                                          <p:spTgt spid="215100"/>
                                        </p:tgtEl>
                                        <p:attrNameLst>
                                          <p:attrName>style.visibility</p:attrName>
                                        </p:attrNameLst>
                                      </p:cBhvr>
                                      <p:to>
                                        <p:strVal val="visible"/>
                                      </p:to>
                                    </p:set>
                                    <p:animEffect transition="in" filter="barn(inVertical)">
                                      <p:cBhvr>
                                        <p:cTn id="139" dur="500"/>
                                        <p:tgtEl>
                                          <p:spTgt spid="215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10" grpId="0" animBg="1"/>
      <p:bldP spid="215054" grpId="0" animBg="1"/>
      <p:bldP spid="215055" grpId="0" animBg="1"/>
      <p:bldP spid="215056" grpId="0" animBg="1"/>
      <p:bldP spid="215057" grpId="0" animBg="1"/>
      <p:bldP spid="215059" grpId="0" animBg="1"/>
      <p:bldP spid="215061" grpId="0" animBg="1"/>
      <p:bldP spid="215066" grpId="0" animBg="1"/>
      <p:bldP spid="215067" grpId="0" animBg="1"/>
      <p:bldP spid="215068" grpId="0" animBg="1"/>
      <p:bldP spid="215069" grpId="0" animBg="1"/>
      <p:bldP spid="215070" grpId="0" animBg="1"/>
      <p:bldP spid="215071" grpId="0" animBg="1"/>
      <p:bldP spid="215075" grpId="0" animBg="1"/>
      <p:bldP spid="215076" grpId="0" animBg="1"/>
      <p:bldP spid="215077" grpId="0" animBg="1"/>
      <p:bldP spid="215078" grpId="0" animBg="1"/>
      <p:bldP spid="215079" grpId="0" animBg="1"/>
      <p:bldP spid="215080" grpId="0" animBg="1"/>
      <p:bldP spid="215081" grpId="0" animBg="1"/>
      <p:bldP spid="215082" grpId="0" animBg="1"/>
      <p:bldP spid="215083" grpId="0" animBg="1"/>
      <p:bldP spid="215089" grpId="0" animBg="1"/>
      <p:bldP spid="215090" grpId="0" animBg="1"/>
      <p:bldP spid="215091" grpId="0" animBg="1"/>
      <p:bldP spid="215092" grpId="0" animBg="1"/>
      <p:bldP spid="215093" grpId="0" animBg="1"/>
      <p:bldP spid="215094" grpId="0" animBg="1"/>
      <p:bldP spid="215095" grpId="0" animBg="1"/>
      <p:bldP spid="215096" grpId="0" animBg="1"/>
      <p:bldP spid="215099" grpId="0" animBg="1"/>
      <p:bldP spid="215100" grpId="0" animBg="1"/>
      <p:bldP spid="215107" grpId="0" animBg="1"/>
      <p:bldP spid="4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31"/>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a:xfrm>
            <a:off x="179512" y="1772816"/>
            <a:ext cx="8748713" cy="3231967"/>
          </a:xfrm>
        </p:spPr>
      </p:pic>
      <p:sp>
        <p:nvSpPr>
          <p:cNvPr id="153629" name="Rectangle 29"/>
          <p:cNvSpPr>
            <a:spLocks noGrp="1" noChangeArrowheads="1"/>
          </p:cNvSpPr>
          <p:nvPr>
            <p:ph type="body" sz="half" idx="2"/>
          </p:nvPr>
        </p:nvSpPr>
        <p:spPr>
          <a:xfrm>
            <a:off x="2339752" y="1628800"/>
            <a:ext cx="6696744" cy="5616624"/>
          </a:xfrm>
          <a:solidFill>
            <a:schemeClr val="bg1"/>
          </a:solidFill>
        </p:spPr>
        <p:txBody>
          <a:bodyPr rtlCol="0">
            <a:noAutofit/>
          </a:bodyPr>
          <a:lstStyle/>
          <a:p>
            <a:pPr marL="0" indent="0" eaLnBrk="1" fontAlgn="auto" hangingPunct="1">
              <a:lnSpc>
                <a:spcPct val="80000"/>
              </a:lnSpc>
              <a:spcAft>
                <a:spcPts val="0"/>
              </a:spcAft>
              <a:buNone/>
              <a:defRPr/>
            </a:pPr>
            <a:r>
              <a:rPr lang="sv-SE" sz="1400" dirty="0">
                <a:solidFill>
                  <a:srgbClr val="000066"/>
                </a:solidFill>
                <a:effectLst>
                  <a:outerShdw blurRad="38100" dist="38100" dir="2700000" algn="tl">
                    <a:srgbClr val="C0C0C0"/>
                  </a:outerShdw>
                </a:effectLst>
                <a:latin typeface="Tahoma" pitchFamily="34" charset="0"/>
                <a:ea typeface="Tahoma" pitchFamily="34" charset="0"/>
                <a:cs typeface="Tahoma" pitchFamily="34" charset="0"/>
              </a:rPr>
              <a:t>	</a:t>
            </a:r>
          </a:p>
          <a:p>
            <a:pPr>
              <a:lnSpc>
                <a:spcPct val="80000"/>
              </a:lnSpc>
              <a:buFont typeface="Wingdings" panose="05000000000000000000" pitchFamily="2" charset="2"/>
              <a:buChar char="§"/>
              <a:defRPr/>
            </a:pPr>
            <a:r>
              <a:rPr lang="sv-SE" sz="1600" b="1" dirty="0">
                <a:effectLst>
                  <a:outerShdw blurRad="38100" dist="38100" dir="2700000" algn="tl">
                    <a:srgbClr val="C0C0C0"/>
                  </a:outerShdw>
                </a:effectLst>
                <a:latin typeface="Tahoma" pitchFamily="34" charset="0"/>
                <a:ea typeface="Tahoma" pitchFamily="34" charset="0"/>
                <a:cs typeface="Tahoma" pitchFamily="34" charset="0"/>
              </a:rPr>
              <a:t>Spara</a:t>
            </a:r>
            <a:r>
              <a:rPr lang="sv-SE" sz="1400" b="1"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a:effectLst>
                  <a:outerShdw blurRad="38100" dist="38100" dir="2700000" algn="tl">
                    <a:srgbClr val="C0C0C0"/>
                  </a:outerShdw>
                </a:effectLst>
                <a:latin typeface="Tahoma" pitchFamily="34" charset="0"/>
                <a:ea typeface="Tahoma" pitchFamily="34" charset="0"/>
                <a:cs typeface="Tahoma" pitchFamily="34" charset="0"/>
              </a:rPr>
              <a:t> Spara dokumentet efter ändringar med samma filnamn och på samma plats.</a:t>
            </a:r>
          </a:p>
          <a:p>
            <a:pPr>
              <a:lnSpc>
                <a:spcPct val="80000"/>
              </a:lnSpc>
              <a:buFont typeface="Wingdings" panose="05000000000000000000" pitchFamily="2" charset="2"/>
              <a:buChar char="§"/>
              <a:defRPr/>
            </a:pPr>
            <a:endParaRPr lang="sv-SE" sz="1400" dirty="0">
              <a:effectLst>
                <a:outerShdw blurRad="38100" dist="38100" dir="2700000" algn="tl">
                  <a:srgbClr val="C0C0C0"/>
                </a:outerShdw>
              </a:effectLst>
              <a:latin typeface="Tahoma" pitchFamily="34" charset="0"/>
              <a:ea typeface="Tahoma" pitchFamily="34" charset="0"/>
              <a:cs typeface="Tahoma" pitchFamily="34" charset="0"/>
            </a:endParaRPr>
          </a:p>
          <a:p>
            <a:pPr>
              <a:lnSpc>
                <a:spcPct val="80000"/>
              </a:lnSpc>
              <a:buFont typeface="Wingdings" panose="05000000000000000000" pitchFamily="2" charset="2"/>
              <a:buChar char="§"/>
              <a:defRPr/>
            </a:pPr>
            <a:r>
              <a:rPr lang="sv-SE" sz="1600" b="1" dirty="0">
                <a:effectLst>
                  <a:outerShdw blurRad="38100" dist="38100" dir="2700000" algn="tl">
                    <a:srgbClr val="C0C0C0"/>
                  </a:outerShdw>
                </a:effectLst>
                <a:latin typeface="Tahoma" pitchFamily="34" charset="0"/>
                <a:ea typeface="Tahoma" pitchFamily="34" charset="0"/>
                <a:cs typeface="Tahoma" pitchFamily="34" charset="0"/>
              </a:rPr>
              <a:t>Spara som: </a:t>
            </a:r>
            <a:r>
              <a:rPr lang="sv-SE" sz="1400" dirty="0">
                <a:effectLst>
                  <a:outerShdw blurRad="38100" dist="38100" dir="2700000" algn="tl">
                    <a:srgbClr val="C0C0C0"/>
                  </a:outerShdw>
                </a:effectLst>
                <a:latin typeface="Tahoma" pitchFamily="34" charset="0"/>
                <a:ea typeface="Tahoma" pitchFamily="34" charset="0"/>
                <a:cs typeface="Tahoma" pitchFamily="34" charset="0"/>
              </a:rPr>
              <a:t>Sparar dokumentet för första gången.</a:t>
            </a:r>
          </a:p>
          <a:p>
            <a:pPr>
              <a:lnSpc>
                <a:spcPct val="80000"/>
              </a:lnSpc>
              <a:buFont typeface="Wingdings" panose="05000000000000000000" pitchFamily="2" charset="2"/>
              <a:buChar char="§"/>
              <a:defRPr/>
            </a:pPr>
            <a:endParaRPr lang="sv-SE" sz="1400" dirty="0">
              <a:effectLst>
                <a:outerShdw blurRad="38100" dist="38100" dir="2700000" algn="tl">
                  <a:srgbClr val="C0C0C0"/>
                </a:outerShdw>
              </a:effectLst>
              <a:latin typeface="Tahoma" pitchFamily="34" charset="0"/>
              <a:ea typeface="Tahoma" pitchFamily="34" charset="0"/>
              <a:cs typeface="Tahoma" pitchFamily="34" charset="0"/>
            </a:endParaRPr>
          </a:p>
          <a:p>
            <a:pPr>
              <a:lnSpc>
                <a:spcPct val="80000"/>
              </a:lnSpc>
              <a:buFont typeface="Wingdings" panose="05000000000000000000" pitchFamily="2" charset="2"/>
              <a:buChar char="§"/>
              <a:defRPr/>
            </a:pPr>
            <a:endParaRPr lang="sv-SE" sz="1400" dirty="0">
              <a:effectLst>
                <a:outerShdw blurRad="38100" dist="38100" dir="2700000" algn="tl">
                  <a:srgbClr val="C0C0C0"/>
                </a:outerShdw>
              </a:effectLst>
              <a:latin typeface="Tahoma" pitchFamily="34" charset="0"/>
              <a:ea typeface="Tahoma" pitchFamily="34" charset="0"/>
              <a:cs typeface="Tahoma" pitchFamily="34" charset="0"/>
            </a:endParaRPr>
          </a:p>
          <a:p>
            <a:pPr>
              <a:lnSpc>
                <a:spcPct val="80000"/>
              </a:lnSpc>
              <a:buFont typeface="Wingdings" panose="05000000000000000000" pitchFamily="2" charset="2"/>
              <a:buChar char="§"/>
              <a:defRPr/>
            </a:pPr>
            <a:r>
              <a:rPr lang="sv-SE" sz="1600" b="1" dirty="0">
                <a:effectLst>
                  <a:outerShdw blurRad="38100" dist="38100" dir="2700000" algn="tl">
                    <a:srgbClr val="C0C0C0"/>
                  </a:outerShdw>
                </a:effectLst>
                <a:latin typeface="Tahoma" pitchFamily="34" charset="0"/>
                <a:ea typeface="Tahoma" pitchFamily="34" charset="0"/>
                <a:cs typeface="Tahoma" pitchFamily="34" charset="0"/>
              </a:rPr>
              <a:t>Öppna</a:t>
            </a:r>
            <a:r>
              <a:rPr lang="sv-SE" sz="1400" b="1"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a:effectLst>
                  <a:outerShdw blurRad="38100" dist="38100" dir="2700000" algn="tl">
                    <a:srgbClr val="C0C0C0"/>
                  </a:outerShdw>
                </a:effectLst>
                <a:latin typeface="Tahoma" pitchFamily="34" charset="0"/>
                <a:ea typeface="Tahoma" pitchFamily="34" charset="0"/>
                <a:cs typeface="Tahoma" pitchFamily="34" charset="0"/>
              </a:rPr>
              <a:t> Öppna ett dokument som du redan har skapat och sparat.</a:t>
            </a:r>
          </a:p>
          <a:p>
            <a:pPr>
              <a:lnSpc>
                <a:spcPct val="80000"/>
              </a:lnSpc>
              <a:buFont typeface="Wingdings" panose="05000000000000000000" pitchFamily="2" charset="2"/>
              <a:buChar char="§"/>
              <a:defRPr/>
            </a:pPr>
            <a:endParaRPr lang="sv-SE" sz="1400" dirty="0">
              <a:effectLst>
                <a:outerShdw blurRad="38100" dist="38100" dir="2700000" algn="tl">
                  <a:srgbClr val="C0C0C0"/>
                </a:outerShdw>
              </a:effectLst>
              <a:latin typeface="Tahoma" pitchFamily="34" charset="0"/>
              <a:ea typeface="Tahoma" pitchFamily="34" charset="0"/>
              <a:cs typeface="Tahoma" pitchFamily="34" charset="0"/>
            </a:endParaRPr>
          </a:p>
          <a:p>
            <a:pPr>
              <a:lnSpc>
                <a:spcPct val="80000"/>
              </a:lnSpc>
              <a:buFont typeface="Wingdings" panose="05000000000000000000" pitchFamily="2" charset="2"/>
              <a:buChar char="§"/>
              <a:defRPr/>
            </a:pPr>
            <a:r>
              <a:rPr lang="sv-SE" sz="1600" b="1" dirty="0">
                <a:effectLst>
                  <a:outerShdw blurRad="38100" dist="38100" dir="2700000" algn="tl">
                    <a:srgbClr val="C0C0C0"/>
                  </a:outerShdw>
                </a:effectLst>
                <a:latin typeface="Tahoma" pitchFamily="34" charset="0"/>
                <a:ea typeface="Tahoma" pitchFamily="34" charset="0"/>
                <a:cs typeface="Tahoma" pitchFamily="34" charset="0"/>
              </a:rPr>
              <a:t>Senaste: </a:t>
            </a:r>
            <a:r>
              <a:rPr lang="sv-SE" sz="1400" dirty="0">
                <a:effectLst>
                  <a:outerShdw blurRad="38100" dist="38100" dir="2700000" algn="tl">
                    <a:srgbClr val="C0C0C0"/>
                  </a:outerShdw>
                </a:effectLst>
                <a:latin typeface="Tahoma" pitchFamily="34" charset="0"/>
                <a:ea typeface="Tahoma" pitchFamily="34" charset="0"/>
                <a:cs typeface="Tahoma" pitchFamily="34" charset="0"/>
              </a:rPr>
              <a:t>Dem senaste dokument som du gjort.</a:t>
            </a:r>
          </a:p>
          <a:p>
            <a:pPr>
              <a:lnSpc>
                <a:spcPct val="80000"/>
              </a:lnSpc>
              <a:buFont typeface="Wingdings" panose="05000000000000000000" pitchFamily="2" charset="2"/>
              <a:buChar char="§"/>
              <a:defRPr/>
            </a:pPr>
            <a:endParaRPr lang="sv-SE" sz="1400" dirty="0">
              <a:effectLst>
                <a:outerShdw blurRad="38100" dist="38100" dir="2700000" algn="tl">
                  <a:srgbClr val="C0C0C0"/>
                </a:outerShdw>
              </a:effectLst>
              <a:latin typeface="Tahoma" pitchFamily="34" charset="0"/>
              <a:ea typeface="Tahoma" pitchFamily="34" charset="0"/>
              <a:cs typeface="Tahoma" pitchFamily="34" charset="0"/>
            </a:endParaRPr>
          </a:p>
          <a:p>
            <a:pPr eaLnBrk="1" fontAlgn="auto" hangingPunct="1">
              <a:lnSpc>
                <a:spcPct val="80000"/>
              </a:lnSpc>
              <a:spcAft>
                <a:spcPts val="0"/>
              </a:spcAft>
              <a:buFont typeface="Wingdings" panose="05000000000000000000" pitchFamily="2" charset="2"/>
              <a:buChar char="§"/>
              <a:defRPr/>
            </a:pPr>
            <a:endParaRPr lang="sv-SE" sz="1400" dirty="0">
              <a:effectLst>
                <a:outerShdw blurRad="38100" dist="38100" dir="2700000" algn="tl">
                  <a:srgbClr val="C0C0C0"/>
                </a:outerShdw>
              </a:effectLst>
              <a:latin typeface="Tahoma" pitchFamily="34" charset="0"/>
              <a:ea typeface="Tahoma" pitchFamily="34" charset="0"/>
              <a:cs typeface="Tahoma" pitchFamily="34" charset="0"/>
            </a:endParaRPr>
          </a:p>
          <a:p>
            <a:pPr eaLnBrk="1" fontAlgn="auto" hangingPunct="1">
              <a:lnSpc>
                <a:spcPct val="80000"/>
              </a:lnSpc>
              <a:spcAft>
                <a:spcPts val="0"/>
              </a:spcAft>
              <a:buFont typeface="Wingdings" panose="05000000000000000000" pitchFamily="2" charset="2"/>
              <a:buChar char="§"/>
              <a:defRPr/>
            </a:pPr>
            <a:r>
              <a:rPr lang="sv-SE" sz="1600" b="1" dirty="0">
                <a:effectLst>
                  <a:outerShdw blurRad="38100" dist="38100" dir="2700000" algn="tl">
                    <a:srgbClr val="C0C0C0"/>
                  </a:outerShdw>
                </a:effectLst>
                <a:latin typeface="Tahoma" pitchFamily="34" charset="0"/>
                <a:ea typeface="Tahoma" pitchFamily="34" charset="0"/>
                <a:cs typeface="Tahoma" pitchFamily="34" charset="0"/>
              </a:rPr>
              <a:t>Nytt</a:t>
            </a:r>
            <a:r>
              <a:rPr lang="sv-SE" sz="1400" b="1"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a:effectLst>
                  <a:outerShdw blurRad="38100" dist="38100" dir="2700000" algn="tl">
                    <a:srgbClr val="C0C0C0"/>
                  </a:outerShdw>
                </a:effectLst>
                <a:latin typeface="Tahoma" pitchFamily="34" charset="0"/>
                <a:ea typeface="Tahoma" pitchFamily="34" charset="0"/>
                <a:cs typeface="Tahoma" pitchFamily="34" charset="0"/>
              </a:rPr>
              <a:t>Öppna ett nytt tomt dokument.</a:t>
            </a:r>
          </a:p>
          <a:p>
            <a:pPr eaLnBrk="1" fontAlgn="auto" hangingPunct="1">
              <a:lnSpc>
                <a:spcPct val="80000"/>
              </a:lnSpc>
              <a:spcAft>
                <a:spcPts val="0"/>
              </a:spcAft>
              <a:buFont typeface="Wingdings" panose="05000000000000000000" pitchFamily="2" charset="2"/>
              <a:buChar char="§"/>
              <a:defRPr/>
            </a:pPr>
            <a:endParaRPr lang="sv-SE" sz="1400" dirty="0">
              <a:effectLst>
                <a:outerShdw blurRad="38100" dist="38100" dir="2700000" algn="tl">
                  <a:srgbClr val="C0C0C0"/>
                </a:outerShdw>
              </a:effectLst>
              <a:latin typeface="Tahoma" pitchFamily="34" charset="0"/>
              <a:ea typeface="Tahoma" pitchFamily="34" charset="0"/>
              <a:cs typeface="Tahoma" pitchFamily="34" charset="0"/>
            </a:endParaRPr>
          </a:p>
          <a:p>
            <a:pPr marL="0" indent="0" eaLnBrk="1" fontAlgn="auto" hangingPunct="1">
              <a:lnSpc>
                <a:spcPct val="80000"/>
              </a:lnSpc>
              <a:spcAft>
                <a:spcPts val="0"/>
              </a:spcAft>
              <a:buNone/>
              <a:defRPr/>
            </a:pPr>
            <a:endParaRPr lang="sv-SE" sz="1400" dirty="0">
              <a:effectLst>
                <a:outerShdw blurRad="38100" dist="38100" dir="2700000" algn="tl">
                  <a:srgbClr val="C0C0C0"/>
                </a:outerShdw>
              </a:effectLst>
              <a:latin typeface="Tahoma" pitchFamily="34" charset="0"/>
              <a:ea typeface="Tahoma" pitchFamily="34" charset="0"/>
              <a:cs typeface="Tahoma" pitchFamily="34" charset="0"/>
            </a:endParaRPr>
          </a:p>
          <a:p>
            <a:pPr eaLnBrk="1" fontAlgn="auto" hangingPunct="1">
              <a:lnSpc>
                <a:spcPct val="80000"/>
              </a:lnSpc>
              <a:spcAft>
                <a:spcPts val="0"/>
              </a:spcAft>
              <a:buFont typeface="Wingdings" panose="05000000000000000000" pitchFamily="2" charset="2"/>
              <a:buChar char="§"/>
              <a:defRPr/>
            </a:pPr>
            <a:r>
              <a:rPr lang="sv-SE" sz="1600" b="1" dirty="0">
                <a:effectLst>
                  <a:outerShdw blurRad="38100" dist="38100" dir="2700000" algn="tl">
                    <a:srgbClr val="C0C0C0"/>
                  </a:outerShdw>
                </a:effectLst>
                <a:latin typeface="Tahoma" pitchFamily="34" charset="0"/>
                <a:ea typeface="Tahoma" pitchFamily="34" charset="0"/>
                <a:cs typeface="Tahoma" pitchFamily="34" charset="0"/>
              </a:rPr>
              <a:t>Skriv ut</a:t>
            </a:r>
            <a:r>
              <a:rPr lang="sv-SE" sz="1400" b="1" dirty="0">
                <a:effectLst>
                  <a:outerShdw blurRad="38100" dist="38100" dir="2700000" algn="tl">
                    <a:srgbClr val="C0C0C0"/>
                  </a:outerShdw>
                </a:effectLst>
                <a:latin typeface="Tahoma" pitchFamily="34" charset="0"/>
                <a:ea typeface="Tahoma" pitchFamily="34" charset="0"/>
                <a:cs typeface="Tahoma" pitchFamily="34" charset="0"/>
              </a:rPr>
              <a:t>: </a:t>
            </a:r>
            <a:r>
              <a:rPr lang="sv-SE" sz="1400" dirty="0">
                <a:effectLst>
                  <a:outerShdw blurRad="38100" dist="38100" dir="2700000" algn="tl">
                    <a:srgbClr val="C0C0C0"/>
                  </a:outerShdw>
                </a:effectLst>
                <a:latin typeface="Tahoma" pitchFamily="34" charset="0"/>
                <a:ea typeface="Tahoma" pitchFamily="34" charset="0"/>
                <a:cs typeface="Tahoma" pitchFamily="34" charset="0"/>
              </a:rPr>
              <a:t>Skriv ut ett helt dokument. </a:t>
            </a:r>
          </a:p>
          <a:p>
            <a:pPr eaLnBrk="1" fontAlgn="auto" hangingPunct="1">
              <a:lnSpc>
                <a:spcPct val="80000"/>
              </a:lnSpc>
              <a:spcAft>
                <a:spcPts val="0"/>
              </a:spcAft>
              <a:buFont typeface="Arial" pitchFamily="34" charset="0"/>
              <a:buChar char="•"/>
              <a:defRPr/>
            </a:pPr>
            <a:endParaRPr lang="sv-SE" sz="1400" dirty="0">
              <a:solidFill>
                <a:srgbClr val="FF0000"/>
              </a:solidFill>
              <a:effectLst>
                <a:outerShdw blurRad="38100" dist="38100" dir="2700000" algn="tl">
                  <a:srgbClr val="C0C0C0"/>
                </a:outerShdw>
              </a:effectLst>
              <a:latin typeface="Tahoma" pitchFamily="34" charset="0"/>
              <a:ea typeface="Tahoma" pitchFamily="34" charset="0"/>
              <a:cs typeface="Tahoma" pitchFamily="34" charset="0"/>
            </a:endParaRPr>
          </a:p>
          <a:p>
            <a:pPr eaLnBrk="1" fontAlgn="auto" hangingPunct="1">
              <a:lnSpc>
                <a:spcPct val="80000"/>
              </a:lnSpc>
              <a:spcAft>
                <a:spcPts val="0"/>
              </a:spcAft>
              <a:defRPr/>
            </a:pPr>
            <a:endParaRPr lang="sv-SE" sz="1400" dirty="0">
              <a:effectLst>
                <a:outerShdw blurRad="38100" dist="38100" dir="2700000" algn="tl">
                  <a:srgbClr val="C0C0C0"/>
                </a:outerShdw>
              </a:effectLst>
              <a:latin typeface="Tahoma" pitchFamily="34" charset="0"/>
              <a:ea typeface="Tahoma" pitchFamily="34" charset="0"/>
              <a:cs typeface="Tahoma" pitchFamily="34" charset="0"/>
            </a:endParaRPr>
          </a:p>
          <a:p>
            <a:pPr eaLnBrk="1" fontAlgn="auto" hangingPunct="1">
              <a:lnSpc>
                <a:spcPct val="80000"/>
              </a:lnSpc>
              <a:spcAft>
                <a:spcPts val="0"/>
              </a:spcAft>
              <a:defRPr/>
            </a:pPr>
            <a:endParaRPr lang="sv-SE" sz="1400" dirty="0">
              <a:effectLst>
                <a:outerShdw blurRad="38100" dist="38100" dir="2700000" algn="tl">
                  <a:srgbClr val="C0C0C0"/>
                </a:outerShdw>
              </a:effectLst>
              <a:latin typeface="Tahoma" pitchFamily="34" charset="0"/>
              <a:ea typeface="Tahoma" pitchFamily="34" charset="0"/>
              <a:cs typeface="Tahoma" pitchFamily="34" charset="0"/>
            </a:endParaRPr>
          </a:p>
          <a:p>
            <a:pPr eaLnBrk="1" fontAlgn="auto" hangingPunct="1">
              <a:lnSpc>
                <a:spcPct val="80000"/>
              </a:lnSpc>
              <a:spcAft>
                <a:spcPts val="0"/>
              </a:spcAft>
              <a:defRPr/>
            </a:pPr>
            <a:endParaRPr lang="sv-SE" sz="1400" dirty="0">
              <a:effectLst>
                <a:outerShdw blurRad="38100" dist="38100" dir="2700000" algn="tl">
                  <a:srgbClr val="C0C0C0"/>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3629">
                                            <p:bg/>
                                          </p:spTgt>
                                        </p:tgtEl>
                                        <p:attrNameLst>
                                          <p:attrName>style.visibility</p:attrName>
                                        </p:attrNameLst>
                                      </p:cBhvr>
                                      <p:to>
                                        <p:strVal val="visible"/>
                                      </p:to>
                                    </p:set>
                                    <p:animEffect transition="in" filter="barn(inVertical)">
                                      <p:cBhvr>
                                        <p:cTn id="7" dur="500"/>
                                        <p:tgtEl>
                                          <p:spTgt spid="153629">
                                            <p:bg/>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53629">
                                            <p:txEl>
                                              <p:pRg st="0" end="0"/>
                                            </p:txEl>
                                          </p:spTgt>
                                        </p:tgtEl>
                                        <p:attrNameLst>
                                          <p:attrName>style.visibility</p:attrName>
                                        </p:attrNameLst>
                                      </p:cBhvr>
                                      <p:to>
                                        <p:strVal val="visible"/>
                                      </p:to>
                                    </p:set>
                                    <p:animEffect transition="in" filter="barn(inVertical)">
                                      <p:cBhvr>
                                        <p:cTn id="10" dur="500"/>
                                        <p:tgtEl>
                                          <p:spTgt spid="153629">
                                            <p:txEl>
                                              <p:pRg st="0" end="0"/>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53629">
                                            <p:txEl>
                                              <p:pRg st="1" end="1"/>
                                            </p:txEl>
                                          </p:spTgt>
                                        </p:tgtEl>
                                        <p:attrNameLst>
                                          <p:attrName>style.visibility</p:attrName>
                                        </p:attrNameLst>
                                      </p:cBhvr>
                                      <p:to>
                                        <p:strVal val="visible"/>
                                      </p:to>
                                    </p:set>
                                    <p:animEffect transition="in" filter="barn(inVertical)">
                                      <p:cBhvr>
                                        <p:cTn id="13" dur="500"/>
                                        <p:tgtEl>
                                          <p:spTgt spid="153629">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53629">
                                            <p:txEl>
                                              <p:pRg st="3" end="3"/>
                                            </p:txEl>
                                          </p:spTgt>
                                        </p:tgtEl>
                                        <p:attrNameLst>
                                          <p:attrName>style.visibility</p:attrName>
                                        </p:attrNameLst>
                                      </p:cBhvr>
                                      <p:to>
                                        <p:strVal val="visible"/>
                                      </p:to>
                                    </p:set>
                                    <p:animEffect transition="in" filter="barn(inVertical)">
                                      <p:cBhvr>
                                        <p:cTn id="18" dur="500"/>
                                        <p:tgtEl>
                                          <p:spTgt spid="15362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53629">
                                            <p:txEl>
                                              <p:pRg st="6" end="6"/>
                                            </p:txEl>
                                          </p:spTgt>
                                        </p:tgtEl>
                                        <p:attrNameLst>
                                          <p:attrName>style.visibility</p:attrName>
                                        </p:attrNameLst>
                                      </p:cBhvr>
                                      <p:to>
                                        <p:strVal val="visible"/>
                                      </p:to>
                                    </p:set>
                                    <p:animEffect transition="in" filter="barn(inVertical)">
                                      <p:cBhvr>
                                        <p:cTn id="23" dur="500"/>
                                        <p:tgtEl>
                                          <p:spTgt spid="153629">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53629">
                                            <p:txEl>
                                              <p:pRg st="8" end="8"/>
                                            </p:txEl>
                                          </p:spTgt>
                                        </p:tgtEl>
                                        <p:attrNameLst>
                                          <p:attrName>style.visibility</p:attrName>
                                        </p:attrNameLst>
                                      </p:cBhvr>
                                      <p:to>
                                        <p:strVal val="visible"/>
                                      </p:to>
                                    </p:set>
                                    <p:animEffect transition="in" filter="barn(inVertical)">
                                      <p:cBhvr>
                                        <p:cTn id="28" dur="500"/>
                                        <p:tgtEl>
                                          <p:spTgt spid="153629">
                                            <p:txEl>
                                              <p:pRg st="8" end="8"/>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53629">
                                            <p:txEl>
                                              <p:pRg st="11" end="11"/>
                                            </p:txEl>
                                          </p:spTgt>
                                        </p:tgtEl>
                                        <p:attrNameLst>
                                          <p:attrName>style.visibility</p:attrName>
                                        </p:attrNameLst>
                                      </p:cBhvr>
                                      <p:to>
                                        <p:strVal val="visible"/>
                                      </p:to>
                                    </p:set>
                                    <p:animEffect transition="in" filter="barn(inVertical)">
                                      <p:cBhvr>
                                        <p:cTn id="33" dur="500"/>
                                        <p:tgtEl>
                                          <p:spTgt spid="153629">
                                            <p:txEl>
                                              <p:pRg st="11" end="11"/>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53629">
                                            <p:txEl>
                                              <p:pRg st="14" end="14"/>
                                            </p:txEl>
                                          </p:spTgt>
                                        </p:tgtEl>
                                        <p:attrNameLst>
                                          <p:attrName>style.visibility</p:attrName>
                                        </p:attrNameLst>
                                      </p:cBhvr>
                                      <p:to>
                                        <p:strVal val="visible"/>
                                      </p:to>
                                    </p:set>
                                    <p:animEffect transition="in" filter="barn(inVertical)">
                                      <p:cBhvr>
                                        <p:cTn id="38" dur="500"/>
                                        <p:tgtEl>
                                          <p:spTgt spid="153629">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9"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9"/>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0817" y="-27384"/>
            <a:ext cx="15923303" cy="1584176"/>
          </a:xfrm>
          <a:prstGeom prst="rect">
            <a:avLst/>
          </a:prstGeom>
          <a:noFill/>
          <a:ln w="9525">
            <a:noFill/>
            <a:miter lim="800000"/>
            <a:headEnd/>
            <a:tailEnd/>
          </a:ln>
        </p:spPr>
      </p:pic>
      <p:sp>
        <p:nvSpPr>
          <p:cNvPr id="155654" name="Rectangle 6"/>
          <p:cNvSpPr>
            <a:spLocks noGrp="1" noChangeArrowheads="1"/>
          </p:cNvSpPr>
          <p:nvPr>
            <p:ph type="body" sz="half" idx="2"/>
          </p:nvPr>
        </p:nvSpPr>
        <p:spPr>
          <a:xfrm>
            <a:off x="539750" y="3141663"/>
            <a:ext cx="7632700" cy="3240087"/>
          </a:xfrm>
        </p:spPr>
        <p:txBody>
          <a:bodyPr/>
          <a:lstStyle/>
          <a:p>
            <a:pPr eaLnBrk="1" hangingPunct="1">
              <a:lnSpc>
                <a:spcPct val="90000"/>
              </a:lnSpc>
              <a:buFont typeface="Wingdings" pitchFamily="2" charset="2"/>
              <a:buNone/>
            </a:pPr>
            <a:r>
              <a:rPr lang="sv-SE" sz="1800" b="1" dirty="0">
                <a:latin typeface="Tahoma" pitchFamily="34" charset="0"/>
                <a:ea typeface="Tahoma" pitchFamily="34" charset="0"/>
                <a:cs typeface="Tahoma" pitchFamily="34" charset="0"/>
              </a:rPr>
              <a:t>	</a:t>
            </a:r>
            <a:r>
              <a:rPr lang="sv-SE" sz="1800" b="1" dirty="0">
                <a:solidFill>
                  <a:schemeClr val="tx2"/>
                </a:solidFill>
                <a:latin typeface="Tahoma" pitchFamily="34" charset="0"/>
                <a:ea typeface="Tahoma" pitchFamily="34" charset="0"/>
                <a:cs typeface="Tahoma" pitchFamily="34" charset="0"/>
              </a:rPr>
              <a:t>Verktygsfältet – Formatering</a:t>
            </a:r>
          </a:p>
          <a:p>
            <a:pPr eaLnBrk="1" hangingPunct="1">
              <a:lnSpc>
                <a:spcPct val="90000"/>
              </a:lnSpc>
              <a:buFont typeface="Wingdings" pitchFamily="2" charset="2"/>
              <a:buNone/>
            </a:pPr>
            <a:endParaRPr lang="sv-SE" sz="1800" b="1" dirty="0">
              <a:latin typeface="Tahoma" pitchFamily="34" charset="0"/>
              <a:ea typeface="Tahoma" pitchFamily="34" charset="0"/>
              <a:cs typeface="Tahoma" pitchFamily="34" charset="0"/>
            </a:endParaRPr>
          </a:p>
          <a:p>
            <a:pPr eaLnBrk="1" hangingPunct="1">
              <a:lnSpc>
                <a:spcPct val="90000"/>
              </a:lnSpc>
            </a:pPr>
            <a:r>
              <a:rPr lang="sv-SE" sz="1600" b="1" dirty="0">
                <a:latin typeface="Tahoma" pitchFamily="34" charset="0"/>
                <a:ea typeface="Tahoma" pitchFamily="34" charset="0"/>
                <a:cs typeface="Tahoma" pitchFamily="34" charset="0"/>
              </a:rPr>
              <a:t>Teckensnitt:</a:t>
            </a:r>
            <a:r>
              <a:rPr lang="sv-SE" sz="1600" dirty="0">
                <a:latin typeface="Tahoma" pitchFamily="34" charset="0"/>
                <a:ea typeface="Tahoma" pitchFamily="34" charset="0"/>
                <a:cs typeface="Tahoma" pitchFamily="34" charset="0"/>
              </a:rPr>
              <a:t> Välj genom att klicka på lilla pilen. Det finns flera olika teckensnitt.</a:t>
            </a:r>
          </a:p>
          <a:p>
            <a:pPr eaLnBrk="1" hangingPunct="1">
              <a:lnSpc>
                <a:spcPct val="90000"/>
              </a:lnSpc>
            </a:pPr>
            <a:r>
              <a:rPr lang="sv-SE" sz="1600" b="1" dirty="0">
                <a:latin typeface="Tahoma" pitchFamily="34" charset="0"/>
                <a:ea typeface="Tahoma" pitchFamily="34" charset="0"/>
                <a:cs typeface="Tahoma" pitchFamily="34" charset="0"/>
              </a:rPr>
              <a:t>Teckenstorlek: </a:t>
            </a:r>
            <a:r>
              <a:rPr lang="sv-SE" sz="1600" dirty="0">
                <a:latin typeface="Tahoma" pitchFamily="34" charset="0"/>
                <a:ea typeface="Tahoma" pitchFamily="34" charset="0"/>
                <a:cs typeface="Tahoma" pitchFamily="34" charset="0"/>
              </a:rPr>
              <a:t>Välj storlek genom att klicka på lilla pilen.</a:t>
            </a:r>
          </a:p>
          <a:p>
            <a:pPr eaLnBrk="1" hangingPunct="1">
              <a:lnSpc>
                <a:spcPct val="90000"/>
              </a:lnSpc>
            </a:pPr>
            <a:r>
              <a:rPr lang="sv-SE" sz="1600" b="1" dirty="0">
                <a:latin typeface="Tahoma" pitchFamily="34" charset="0"/>
                <a:ea typeface="Tahoma" pitchFamily="34" charset="0"/>
                <a:cs typeface="Tahoma" pitchFamily="34" charset="0"/>
              </a:rPr>
              <a:t>Fet stil: </a:t>
            </a:r>
            <a:r>
              <a:rPr lang="sv-SE" sz="1600" dirty="0">
                <a:latin typeface="Tahoma" pitchFamily="34" charset="0"/>
                <a:ea typeface="Tahoma" pitchFamily="34" charset="0"/>
                <a:cs typeface="Tahoma" pitchFamily="34" charset="0"/>
              </a:rPr>
              <a:t>Klicka på </a:t>
            </a:r>
            <a:r>
              <a:rPr lang="sv-SE" sz="1600" b="1" dirty="0">
                <a:latin typeface="Tahoma" pitchFamily="34" charset="0"/>
                <a:ea typeface="Tahoma" pitchFamily="34" charset="0"/>
                <a:cs typeface="Tahoma" pitchFamily="34" charset="0"/>
              </a:rPr>
              <a:t>F </a:t>
            </a:r>
            <a:r>
              <a:rPr lang="sv-SE" sz="1600" dirty="0">
                <a:latin typeface="Tahoma" pitchFamily="34" charset="0"/>
                <a:ea typeface="Tahoma" pitchFamily="34" charset="0"/>
                <a:cs typeface="Tahoma" pitchFamily="34" charset="0"/>
              </a:rPr>
              <a:t>för att få en fetare stil. Ta bort fet stil genom att klicka på </a:t>
            </a:r>
            <a:r>
              <a:rPr lang="sv-SE" sz="1600" b="1" dirty="0">
                <a:latin typeface="Tahoma" pitchFamily="34" charset="0"/>
                <a:ea typeface="Tahoma" pitchFamily="34" charset="0"/>
                <a:cs typeface="Tahoma" pitchFamily="34" charset="0"/>
              </a:rPr>
              <a:t>F</a:t>
            </a:r>
            <a:r>
              <a:rPr lang="sv-SE" sz="1600" dirty="0">
                <a:latin typeface="Tahoma" pitchFamily="34" charset="0"/>
                <a:ea typeface="Tahoma" pitchFamily="34" charset="0"/>
                <a:cs typeface="Tahoma" pitchFamily="34" charset="0"/>
              </a:rPr>
              <a:t> igen.</a:t>
            </a:r>
          </a:p>
          <a:p>
            <a:pPr eaLnBrk="1" hangingPunct="1">
              <a:lnSpc>
                <a:spcPct val="90000"/>
              </a:lnSpc>
            </a:pPr>
            <a:r>
              <a:rPr lang="sv-SE" sz="1600" b="1" dirty="0">
                <a:latin typeface="Tahoma" pitchFamily="34" charset="0"/>
                <a:ea typeface="Tahoma" pitchFamily="34" charset="0"/>
                <a:cs typeface="Tahoma" pitchFamily="34" charset="0"/>
              </a:rPr>
              <a:t>Kursiv stil: </a:t>
            </a:r>
            <a:r>
              <a:rPr lang="sv-SE" sz="1600" dirty="0">
                <a:latin typeface="Tahoma" pitchFamily="34" charset="0"/>
                <a:ea typeface="Tahoma" pitchFamily="34" charset="0"/>
                <a:cs typeface="Tahoma" pitchFamily="34" charset="0"/>
              </a:rPr>
              <a:t>Klicka på </a:t>
            </a:r>
            <a:r>
              <a:rPr lang="sv-SE" sz="1600" b="1" i="1" dirty="0">
                <a:latin typeface="Tahoma" pitchFamily="34" charset="0"/>
                <a:ea typeface="Tahoma" pitchFamily="34" charset="0"/>
                <a:cs typeface="Tahoma" pitchFamily="34" charset="0"/>
              </a:rPr>
              <a:t>K</a:t>
            </a:r>
            <a:r>
              <a:rPr lang="sv-SE" sz="1600" dirty="0">
                <a:latin typeface="Tahoma" pitchFamily="34" charset="0"/>
                <a:ea typeface="Tahoma" pitchFamily="34" charset="0"/>
                <a:cs typeface="Tahoma" pitchFamily="34" charset="0"/>
              </a:rPr>
              <a:t> för att få en kursiv stil. Ta bort kursiv stil genom att klicka på </a:t>
            </a:r>
            <a:r>
              <a:rPr lang="sv-SE" sz="1600" b="1" i="1" dirty="0">
                <a:latin typeface="Tahoma" pitchFamily="34" charset="0"/>
                <a:ea typeface="Tahoma" pitchFamily="34" charset="0"/>
                <a:cs typeface="Tahoma" pitchFamily="34" charset="0"/>
              </a:rPr>
              <a:t>K</a:t>
            </a:r>
            <a:r>
              <a:rPr lang="sv-SE" sz="1600" dirty="0">
                <a:latin typeface="Tahoma" pitchFamily="34" charset="0"/>
                <a:ea typeface="Tahoma" pitchFamily="34" charset="0"/>
                <a:cs typeface="Tahoma" pitchFamily="34" charset="0"/>
              </a:rPr>
              <a:t> igen.</a:t>
            </a:r>
          </a:p>
          <a:p>
            <a:pPr eaLnBrk="1" hangingPunct="1">
              <a:lnSpc>
                <a:spcPct val="90000"/>
              </a:lnSpc>
            </a:pPr>
            <a:r>
              <a:rPr lang="sv-SE" sz="1600" b="1" dirty="0">
                <a:latin typeface="Tahoma" pitchFamily="34" charset="0"/>
                <a:ea typeface="Tahoma" pitchFamily="34" charset="0"/>
                <a:cs typeface="Tahoma" pitchFamily="34" charset="0"/>
              </a:rPr>
              <a:t>Understruken stil: </a:t>
            </a:r>
            <a:r>
              <a:rPr lang="sv-SE" sz="1600" dirty="0">
                <a:latin typeface="Tahoma" pitchFamily="34" charset="0"/>
                <a:ea typeface="Tahoma" pitchFamily="34" charset="0"/>
                <a:cs typeface="Tahoma" pitchFamily="34" charset="0"/>
              </a:rPr>
              <a:t>Klicka på </a:t>
            </a:r>
            <a:r>
              <a:rPr lang="sv-SE" sz="1600" b="1" u="sng" dirty="0">
                <a:latin typeface="Tahoma" pitchFamily="34" charset="0"/>
                <a:ea typeface="Tahoma" pitchFamily="34" charset="0"/>
                <a:cs typeface="Tahoma" pitchFamily="34" charset="0"/>
              </a:rPr>
              <a:t>U</a:t>
            </a:r>
            <a:r>
              <a:rPr lang="sv-SE" sz="1600" dirty="0">
                <a:latin typeface="Tahoma" pitchFamily="34" charset="0"/>
                <a:ea typeface="Tahoma" pitchFamily="34" charset="0"/>
                <a:cs typeface="Tahoma" pitchFamily="34" charset="0"/>
              </a:rPr>
              <a:t> att få understruken stil. Ta bort understruken stil genom att klicka på </a:t>
            </a:r>
            <a:r>
              <a:rPr lang="sv-SE" sz="1600" b="1" u="sng" dirty="0">
                <a:latin typeface="Tahoma" pitchFamily="34" charset="0"/>
                <a:ea typeface="Tahoma" pitchFamily="34" charset="0"/>
                <a:cs typeface="Tahoma" pitchFamily="34" charset="0"/>
              </a:rPr>
              <a:t>U</a:t>
            </a:r>
            <a:r>
              <a:rPr lang="sv-SE" sz="1600" b="1" dirty="0">
                <a:latin typeface="Tahoma" pitchFamily="34" charset="0"/>
                <a:ea typeface="Tahoma" pitchFamily="34" charset="0"/>
                <a:cs typeface="Tahoma" pitchFamily="34" charset="0"/>
              </a:rPr>
              <a:t> </a:t>
            </a:r>
            <a:r>
              <a:rPr lang="sv-SE" sz="1600" dirty="0">
                <a:latin typeface="Tahoma" pitchFamily="34" charset="0"/>
                <a:ea typeface="Tahoma" pitchFamily="34" charset="0"/>
                <a:cs typeface="Tahoma" pitchFamily="34" charset="0"/>
              </a:rPr>
              <a:t>igen. </a:t>
            </a:r>
          </a:p>
        </p:txBody>
      </p:sp>
      <p:sp>
        <p:nvSpPr>
          <p:cNvPr id="155658" name="AutoShape 10"/>
          <p:cNvSpPr>
            <a:spLocks noChangeArrowheads="1"/>
          </p:cNvSpPr>
          <p:nvPr/>
        </p:nvSpPr>
        <p:spPr bwMode="auto">
          <a:xfrm>
            <a:off x="1691679" y="560392"/>
            <a:ext cx="1800201" cy="846451"/>
          </a:xfrm>
          <a:prstGeom prst="flowChartAlternateProcess">
            <a:avLst/>
          </a:prstGeom>
          <a:solidFill>
            <a:schemeClr val="accent1">
              <a:alpha val="0"/>
            </a:schemeClr>
          </a:solidFill>
          <a:ln w="25400" algn="ctr">
            <a:solidFill>
              <a:srgbClr val="FF0000"/>
            </a:solidFill>
            <a:miter lim="800000"/>
            <a:headEnd/>
            <a:tailEnd/>
          </a:ln>
        </p:spPr>
        <p:txBody>
          <a:bodyPr wrap="square" anchor="ctr">
            <a:spAutoFit/>
          </a:bodyPr>
          <a:lstStyle/>
          <a:p>
            <a:endParaRPr lang="sv-SE">
              <a:latin typeface="Tahoma" pitchFamily="34" charset="0"/>
              <a:ea typeface="Tahoma" pitchFamily="34" charset="0"/>
              <a:cs typeface="Tahoma" pitchFamily="34" charset="0"/>
            </a:endParaRPr>
          </a:p>
        </p:txBody>
      </p:sp>
      <p:sp>
        <p:nvSpPr>
          <p:cNvPr id="155659" name="Line 11"/>
          <p:cNvSpPr>
            <a:spLocks noChangeShapeType="1"/>
          </p:cNvSpPr>
          <p:nvPr/>
        </p:nvSpPr>
        <p:spPr bwMode="auto">
          <a:xfrm flipV="1">
            <a:off x="1116013" y="1340767"/>
            <a:ext cx="575666" cy="503906"/>
          </a:xfrm>
          <a:prstGeom prst="line">
            <a:avLst/>
          </a:prstGeom>
          <a:noFill/>
          <a:ln w="25400">
            <a:solidFill>
              <a:srgbClr val="FF0000"/>
            </a:solidFill>
            <a:round/>
            <a:headEnd/>
            <a:tailEnd/>
          </a:ln>
        </p:spPr>
        <p:txBody>
          <a:bodyPr wrap="square" anchor="ctr">
            <a:spAutoFit/>
          </a:bodyPr>
          <a:lstStyle/>
          <a:p>
            <a:endParaRPr lang="sv-SE">
              <a:latin typeface="Tahoma" pitchFamily="34" charset="0"/>
              <a:ea typeface="Tahoma" pitchFamily="34" charset="0"/>
              <a:cs typeface="Tahoma" pitchFamily="34" charset="0"/>
            </a:endParaRPr>
          </a:p>
        </p:txBody>
      </p:sp>
      <p:sp>
        <p:nvSpPr>
          <p:cNvPr id="155660" name="Line 12"/>
          <p:cNvSpPr>
            <a:spLocks noChangeShapeType="1"/>
          </p:cNvSpPr>
          <p:nvPr/>
        </p:nvSpPr>
        <p:spPr bwMode="auto">
          <a:xfrm flipH="1" flipV="1">
            <a:off x="3491879" y="1340766"/>
            <a:ext cx="3456607" cy="503907"/>
          </a:xfrm>
          <a:prstGeom prst="line">
            <a:avLst/>
          </a:prstGeom>
          <a:noFill/>
          <a:ln w="25400">
            <a:solidFill>
              <a:srgbClr val="FF0000"/>
            </a:solidFill>
            <a:round/>
            <a:headEnd/>
            <a:tailEnd/>
          </a:ln>
        </p:spPr>
        <p:txBody>
          <a:bodyPr wrap="square" anchor="ctr">
            <a:spAutoFit/>
          </a:bodyPr>
          <a:lstStyle/>
          <a:p>
            <a:endParaRPr lang="sv-SE">
              <a:latin typeface="Tahoma" pitchFamily="34" charset="0"/>
              <a:ea typeface="Tahoma" pitchFamily="34" charset="0"/>
              <a:cs typeface="Tahoma" pitchFamily="34" charset="0"/>
            </a:endParaRPr>
          </a:p>
        </p:txBody>
      </p:sp>
      <p:pic>
        <p:nvPicPr>
          <p:cNvPr id="20486" name="Picture 13" descr="Word"/>
          <p:cNvPicPr>
            <a:picLocks noChangeAspect="1" noChangeArrowheads="1"/>
          </p:cNvPicPr>
          <p:nvPr/>
        </p:nvPicPr>
        <p:blipFill>
          <a:blip r:embed="rId3" cstate="print"/>
          <a:srcRect/>
          <a:stretch>
            <a:fillRect/>
          </a:stretch>
        </p:blipFill>
        <p:spPr bwMode="auto">
          <a:xfrm>
            <a:off x="1116013" y="1844675"/>
            <a:ext cx="5868987" cy="630238"/>
          </a:xfrm>
          <a:prstGeom prst="rect">
            <a:avLst/>
          </a:prstGeom>
          <a:noFill/>
          <a:ln w="9525">
            <a:noFill/>
            <a:miter lim="800000"/>
            <a:headEnd/>
            <a:tailEnd/>
          </a:ln>
        </p:spPr>
      </p:pic>
      <p:sp>
        <p:nvSpPr>
          <p:cNvPr id="155662" name="AutoShape 14"/>
          <p:cNvSpPr>
            <a:spLocks noChangeArrowheads="1"/>
          </p:cNvSpPr>
          <p:nvPr/>
        </p:nvSpPr>
        <p:spPr bwMode="auto">
          <a:xfrm>
            <a:off x="1403350" y="2636838"/>
            <a:ext cx="1368425" cy="431800"/>
          </a:xfrm>
          <a:prstGeom prst="wedgeRoundRectCallout">
            <a:avLst>
              <a:gd name="adj1" fmla="val 141370"/>
              <a:gd name="adj2" fmla="val -149522"/>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a:latin typeface="Tahoma" pitchFamily="34" charset="0"/>
                <a:ea typeface="Tahoma" pitchFamily="34" charset="0"/>
                <a:cs typeface="Tahoma" pitchFamily="34" charset="0"/>
              </a:rPr>
              <a:t>Teckensnitt</a:t>
            </a:r>
          </a:p>
        </p:txBody>
      </p:sp>
      <p:sp>
        <p:nvSpPr>
          <p:cNvPr id="155663" name="AutoShape 15"/>
          <p:cNvSpPr>
            <a:spLocks noChangeArrowheads="1"/>
          </p:cNvSpPr>
          <p:nvPr/>
        </p:nvSpPr>
        <p:spPr bwMode="auto">
          <a:xfrm>
            <a:off x="2987824" y="2636838"/>
            <a:ext cx="1511151" cy="432122"/>
          </a:xfrm>
          <a:prstGeom prst="wedgeRoundRectCallout">
            <a:avLst>
              <a:gd name="adj1" fmla="val 83852"/>
              <a:gd name="adj2" fmla="val -142285"/>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a:latin typeface="Tahoma" pitchFamily="34" charset="0"/>
                <a:ea typeface="Tahoma" pitchFamily="34" charset="0"/>
                <a:cs typeface="Tahoma" pitchFamily="34" charset="0"/>
              </a:rPr>
              <a:t>Teckenstorlek</a:t>
            </a:r>
          </a:p>
        </p:txBody>
      </p:sp>
      <p:sp>
        <p:nvSpPr>
          <p:cNvPr id="155664" name="AutoShape 16"/>
          <p:cNvSpPr>
            <a:spLocks noChangeArrowheads="1"/>
          </p:cNvSpPr>
          <p:nvPr/>
        </p:nvSpPr>
        <p:spPr bwMode="auto">
          <a:xfrm>
            <a:off x="4499992" y="2636912"/>
            <a:ext cx="1006475" cy="431800"/>
          </a:xfrm>
          <a:prstGeom prst="wedgeRoundRectCallout">
            <a:avLst>
              <a:gd name="adj1" fmla="val 52247"/>
              <a:gd name="adj2" fmla="val -126534"/>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a:latin typeface="Tahoma" pitchFamily="34" charset="0"/>
                <a:ea typeface="Tahoma" pitchFamily="34" charset="0"/>
                <a:cs typeface="Tahoma" pitchFamily="34" charset="0"/>
              </a:rPr>
              <a:t>Fet</a:t>
            </a:r>
            <a:r>
              <a:rPr lang="sv-SE" sz="1200" b="1" dirty="0">
                <a:solidFill>
                  <a:schemeClr val="accent5">
                    <a:lumMod val="50000"/>
                  </a:schemeClr>
                </a:solidFill>
                <a:latin typeface="Tahoma" pitchFamily="34" charset="0"/>
                <a:ea typeface="Tahoma" pitchFamily="34" charset="0"/>
                <a:cs typeface="Tahoma" pitchFamily="34" charset="0"/>
              </a:rPr>
              <a:t> </a:t>
            </a:r>
            <a:r>
              <a:rPr lang="sv-SE" sz="1200" b="1" dirty="0">
                <a:latin typeface="Tahoma" pitchFamily="34" charset="0"/>
                <a:ea typeface="Tahoma" pitchFamily="34" charset="0"/>
                <a:cs typeface="Tahoma" pitchFamily="34" charset="0"/>
              </a:rPr>
              <a:t>stil</a:t>
            </a:r>
          </a:p>
        </p:txBody>
      </p:sp>
      <p:sp>
        <p:nvSpPr>
          <p:cNvPr id="155665" name="AutoShape 17"/>
          <p:cNvSpPr>
            <a:spLocks noChangeArrowheads="1"/>
          </p:cNvSpPr>
          <p:nvPr/>
        </p:nvSpPr>
        <p:spPr bwMode="auto">
          <a:xfrm>
            <a:off x="5508104" y="2636912"/>
            <a:ext cx="1154113" cy="431800"/>
          </a:xfrm>
          <a:prstGeom prst="wedgeRoundRectCallout">
            <a:avLst>
              <a:gd name="adj1" fmla="val -4901"/>
              <a:gd name="adj2" fmla="val -119449"/>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a:latin typeface="Tahoma" pitchFamily="34" charset="0"/>
                <a:ea typeface="Tahoma" pitchFamily="34" charset="0"/>
                <a:cs typeface="Tahoma" pitchFamily="34" charset="0"/>
              </a:rPr>
              <a:t>Kursiv</a:t>
            </a:r>
            <a:r>
              <a:rPr lang="sv-SE" sz="1200" b="1" dirty="0">
                <a:solidFill>
                  <a:schemeClr val="accent5">
                    <a:lumMod val="50000"/>
                  </a:schemeClr>
                </a:solidFill>
                <a:latin typeface="Tahoma" pitchFamily="34" charset="0"/>
                <a:ea typeface="Tahoma" pitchFamily="34" charset="0"/>
                <a:cs typeface="Tahoma" pitchFamily="34" charset="0"/>
              </a:rPr>
              <a:t> </a:t>
            </a:r>
            <a:r>
              <a:rPr lang="sv-SE" sz="1200" b="1" dirty="0">
                <a:latin typeface="Tahoma" pitchFamily="34" charset="0"/>
                <a:ea typeface="Tahoma" pitchFamily="34" charset="0"/>
                <a:cs typeface="Tahoma" pitchFamily="34" charset="0"/>
              </a:rPr>
              <a:t>stil</a:t>
            </a:r>
          </a:p>
        </p:txBody>
      </p:sp>
      <p:sp>
        <p:nvSpPr>
          <p:cNvPr id="155666" name="AutoShape 18"/>
          <p:cNvSpPr>
            <a:spLocks noChangeArrowheads="1"/>
          </p:cNvSpPr>
          <p:nvPr/>
        </p:nvSpPr>
        <p:spPr bwMode="auto">
          <a:xfrm>
            <a:off x="6516216" y="2636912"/>
            <a:ext cx="1656234" cy="432122"/>
          </a:xfrm>
          <a:prstGeom prst="wedgeRoundRectCallout">
            <a:avLst>
              <a:gd name="adj1" fmla="val -40167"/>
              <a:gd name="adj2" fmla="val -122691"/>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a:latin typeface="Tahoma" pitchFamily="34" charset="0"/>
                <a:ea typeface="Tahoma" pitchFamily="34" charset="0"/>
                <a:cs typeface="Tahoma" pitchFamily="34" charset="0"/>
              </a:rPr>
              <a:t>Understruken</a:t>
            </a:r>
            <a:r>
              <a:rPr lang="sv-SE" sz="1200" b="1" dirty="0">
                <a:solidFill>
                  <a:schemeClr val="accent5">
                    <a:lumMod val="50000"/>
                  </a:schemeClr>
                </a:solidFill>
                <a:latin typeface="Tahoma" pitchFamily="34" charset="0"/>
                <a:ea typeface="Tahoma" pitchFamily="34" charset="0"/>
                <a:cs typeface="Tahoma" pitchFamily="34" charset="0"/>
              </a:rPr>
              <a:t> </a:t>
            </a:r>
            <a:r>
              <a:rPr lang="sv-SE" sz="1200" b="1" dirty="0">
                <a:latin typeface="Tahoma" pitchFamily="34" charset="0"/>
                <a:ea typeface="Tahoma" pitchFamily="34" charset="0"/>
                <a:cs typeface="Tahoma" pitchFamily="34" charset="0"/>
              </a:rPr>
              <a:t>stil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55660"/>
                                        </p:tgtEl>
                                        <p:attrNameLst>
                                          <p:attrName>style.visibility</p:attrName>
                                        </p:attrNameLst>
                                      </p:cBhvr>
                                      <p:to>
                                        <p:strVal val="visible"/>
                                      </p:to>
                                    </p:set>
                                    <p:animEffect transition="in" filter="barn(inVertical)">
                                      <p:cBhvr>
                                        <p:cTn id="7" dur="500"/>
                                        <p:tgtEl>
                                          <p:spTgt spid="155660"/>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55659"/>
                                        </p:tgtEl>
                                        <p:attrNameLst>
                                          <p:attrName>style.visibility</p:attrName>
                                        </p:attrNameLst>
                                      </p:cBhvr>
                                      <p:to>
                                        <p:strVal val="visible"/>
                                      </p:to>
                                    </p:set>
                                    <p:animEffect transition="in" filter="barn(inVertical)">
                                      <p:cBhvr>
                                        <p:cTn id="10" dur="500"/>
                                        <p:tgtEl>
                                          <p:spTgt spid="15565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55658"/>
                                        </p:tgtEl>
                                        <p:attrNameLst>
                                          <p:attrName>style.visibility</p:attrName>
                                        </p:attrNameLst>
                                      </p:cBhvr>
                                      <p:to>
                                        <p:strVal val="visible"/>
                                      </p:to>
                                    </p:set>
                                    <p:animEffect transition="in" filter="barn(inVertical)">
                                      <p:cBhvr>
                                        <p:cTn id="13" dur="500"/>
                                        <p:tgtEl>
                                          <p:spTgt spid="15565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55654">
                                            <p:txEl>
                                              <p:pRg st="0" end="0"/>
                                            </p:txEl>
                                          </p:spTgt>
                                        </p:tgtEl>
                                        <p:attrNameLst>
                                          <p:attrName>style.visibility</p:attrName>
                                        </p:attrNameLst>
                                      </p:cBhvr>
                                      <p:to>
                                        <p:strVal val="visible"/>
                                      </p:to>
                                    </p:set>
                                    <p:animEffect transition="in" filter="barn(inVertical)">
                                      <p:cBhvr>
                                        <p:cTn id="18" dur="500"/>
                                        <p:tgtEl>
                                          <p:spTgt spid="155654">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55662"/>
                                        </p:tgtEl>
                                        <p:attrNameLst>
                                          <p:attrName>style.visibility</p:attrName>
                                        </p:attrNameLst>
                                      </p:cBhvr>
                                      <p:to>
                                        <p:strVal val="visible"/>
                                      </p:to>
                                    </p:set>
                                    <p:animEffect transition="in" filter="barn(inVertical)">
                                      <p:cBhvr>
                                        <p:cTn id="23" dur="500"/>
                                        <p:tgtEl>
                                          <p:spTgt spid="15566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55654">
                                            <p:txEl>
                                              <p:pRg st="2" end="2"/>
                                            </p:txEl>
                                          </p:spTgt>
                                        </p:tgtEl>
                                        <p:attrNameLst>
                                          <p:attrName>style.visibility</p:attrName>
                                        </p:attrNameLst>
                                      </p:cBhvr>
                                      <p:to>
                                        <p:strVal val="visible"/>
                                      </p:to>
                                    </p:set>
                                    <p:animEffect transition="in" filter="barn(inVertical)">
                                      <p:cBhvr>
                                        <p:cTn id="28" dur="500"/>
                                        <p:tgtEl>
                                          <p:spTgt spid="155654">
                                            <p:txEl>
                                              <p:pRg st="2" end="2"/>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55663"/>
                                        </p:tgtEl>
                                        <p:attrNameLst>
                                          <p:attrName>style.visibility</p:attrName>
                                        </p:attrNameLst>
                                      </p:cBhvr>
                                      <p:to>
                                        <p:strVal val="visible"/>
                                      </p:to>
                                    </p:set>
                                    <p:animEffect transition="in" filter="barn(inVertical)">
                                      <p:cBhvr>
                                        <p:cTn id="33" dur="500"/>
                                        <p:tgtEl>
                                          <p:spTgt spid="155663"/>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55654">
                                            <p:txEl>
                                              <p:pRg st="3" end="3"/>
                                            </p:txEl>
                                          </p:spTgt>
                                        </p:tgtEl>
                                        <p:attrNameLst>
                                          <p:attrName>style.visibility</p:attrName>
                                        </p:attrNameLst>
                                      </p:cBhvr>
                                      <p:to>
                                        <p:strVal val="visible"/>
                                      </p:to>
                                    </p:set>
                                    <p:animEffect transition="in" filter="barn(inVertical)">
                                      <p:cBhvr>
                                        <p:cTn id="38" dur="500"/>
                                        <p:tgtEl>
                                          <p:spTgt spid="155654">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155664"/>
                                        </p:tgtEl>
                                        <p:attrNameLst>
                                          <p:attrName>style.visibility</p:attrName>
                                        </p:attrNameLst>
                                      </p:cBhvr>
                                      <p:to>
                                        <p:strVal val="visible"/>
                                      </p:to>
                                    </p:set>
                                    <p:animEffect transition="in" filter="barn(inVertical)">
                                      <p:cBhvr>
                                        <p:cTn id="43" dur="500"/>
                                        <p:tgtEl>
                                          <p:spTgt spid="155664"/>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155654">
                                            <p:txEl>
                                              <p:pRg st="4" end="4"/>
                                            </p:txEl>
                                          </p:spTgt>
                                        </p:tgtEl>
                                        <p:attrNameLst>
                                          <p:attrName>style.visibility</p:attrName>
                                        </p:attrNameLst>
                                      </p:cBhvr>
                                      <p:to>
                                        <p:strVal val="visible"/>
                                      </p:to>
                                    </p:set>
                                    <p:animEffect transition="in" filter="barn(inVertical)">
                                      <p:cBhvr>
                                        <p:cTn id="48" dur="500"/>
                                        <p:tgtEl>
                                          <p:spTgt spid="155654">
                                            <p:txEl>
                                              <p:pRg st="4" end="4"/>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155665"/>
                                        </p:tgtEl>
                                        <p:attrNameLst>
                                          <p:attrName>style.visibility</p:attrName>
                                        </p:attrNameLst>
                                      </p:cBhvr>
                                      <p:to>
                                        <p:strVal val="visible"/>
                                      </p:to>
                                    </p:set>
                                    <p:animEffect transition="in" filter="barn(inVertical)">
                                      <p:cBhvr>
                                        <p:cTn id="53" dur="500"/>
                                        <p:tgtEl>
                                          <p:spTgt spid="155665"/>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155654">
                                            <p:txEl>
                                              <p:pRg st="5" end="5"/>
                                            </p:txEl>
                                          </p:spTgt>
                                        </p:tgtEl>
                                        <p:attrNameLst>
                                          <p:attrName>style.visibility</p:attrName>
                                        </p:attrNameLst>
                                      </p:cBhvr>
                                      <p:to>
                                        <p:strVal val="visible"/>
                                      </p:to>
                                    </p:set>
                                    <p:animEffect transition="in" filter="barn(inVertical)">
                                      <p:cBhvr>
                                        <p:cTn id="58" dur="500"/>
                                        <p:tgtEl>
                                          <p:spTgt spid="155654">
                                            <p:txEl>
                                              <p:pRg st="5" end="5"/>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155666"/>
                                        </p:tgtEl>
                                        <p:attrNameLst>
                                          <p:attrName>style.visibility</p:attrName>
                                        </p:attrNameLst>
                                      </p:cBhvr>
                                      <p:to>
                                        <p:strVal val="visible"/>
                                      </p:to>
                                    </p:set>
                                    <p:animEffect transition="in" filter="barn(inVertical)">
                                      <p:cBhvr>
                                        <p:cTn id="63" dur="500"/>
                                        <p:tgtEl>
                                          <p:spTgt spid="155666"/>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155654">
                                            <p:txEl>
                                              <p:pRg st="6" end="6"/>
                                            </p:txEl>
                                          </p:spTgt>
                                        </p:tgtEl>
                                        <p:attrNameLst>
                                          <p:attrName>style.visibility</p:attrName>
                                        </p:attrNameLst>
                                      </p:cBhvr>
                                      <p:to>
                                        <p:strVal val="visible"/>
                                      </p:to>
                                    </p:set>
                                    <p:animEffect transition="in" filter="barn(inVertical)">
                                      <p:cBhvr>
                                        <p:cTn id="68" dur="500"/>
                                        <p:tgtEl>
                                          <p:spTgt spid="15565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4" grpId="0" build="p"/>
      <p:bldP spid="155658" grpId="0" animBg="1"/>
      <p:bldP spid="155659" grpId="0" animBg="1"/>
      <p:bldP spid="155660" grpId="0" animBg="1"/>
      <p:bldP spid="155662" grpId="0" animBg="1"/>
      <p:bldP spid="155663" grpId="0" animBg="1"/>
      <p:bldP spid="155664" grpId="0" animBg="1"/>
      <p:bldP spid="155665" grpId="0" animBg="1"/>
      <p:bldP spid="15566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p:cNvSpPr>
            <a:spLocks noGrp="1"/>
          </p:cNvSpPr>
          <p:nvPr>
            <p:ph type="body" sz="half" idx="2"/>
          </p:nvPr>
        </p:nvSpPr>
        <p:spPr>
          <a:xfrm>
            <a:off x="323528" y="260648"/>
            <a:ext cx="8640960" cy="6264696"/>
          </a:xfrm>
        </p:spPr>
        <p:txBody>
          <a:bodyPr>
            <a:normAutofit fontScale="47500" lnSpcReduction="20000"/>
          </a:bodyPr>
          <a:lstStyle/>
          <a:p>
            <a:pPr marL="274320" indent="-274320" eaLnBrk="1" fontAlgn="auto" hangingPunct="1">
              <a:spcAft>
                <a:spcPts val="0"/>
              </a:spcAft>
              <a:buNone/>
              <a:defRPr/>
            </a:pPr>
            <a:r>
              <a:rPr lang="sv-SE" sz="4200" b="1" dirty="0">
                <a:solidFill>
                  <a:schemeClr val="tx2"/>
                </a:solidFill>
                <a:latin typeface="Tahoma" pitchFamily="34" charset="0"/>
                <a:ea typeface="Tahoma" pitchFamily="34" charset="0"/>
                <a:cs typeface="Tahoma" pitchFamily="34" charset="0"/>
              </a:rPr>
              <a:t>Olika teckensnitt</a:t>
            </a:r>
          </a:p>
          <a:p>
            <a:pPr marL="274320" indent="-274320" eaLnBrk="1" fontAlgn="auto" hangingPunct="1">
              <a:spcAft>
                <a:spcPts val="0"/>
              </a:spcAft>
              <a:buNone/>
              <a:defRPr/>
            </a:pPr>
            <a:endParaRPr lang="sv-SE" b="1" dirty="0">
              <a:solidFill>
                <a:schemeClr val="accent1"/>
              </a:solidFill>
              <a:latin typeface="Arial Black" pitchFamily="34" charset="0"/>
            </a:endParaRPr>
          </a:p>
          <a:p>
            <a:pPr marL="274320" indent="-274320" eaLnBrk="1" fontAlgn="auto" hangingPunct="1">
              <a:spcAft>
                <a:spcPts val="0"/>
              </a:spcAft>
              <a:buNone/>
              <a:defRPr/>
            </a:pPr>
            <a:r>
              <a:rPr lang="sv-SE" dirty="0">
                <a:latin typeface="Arial Black" pitchFamily="34" charset="0"/>
              </a:rPr>
              <a:t>Arial 		</a:t>
            </a:r>
            <a:r>
              <a:rPr lang="sv-SE" dirty="0">
                <a:latin typeface="Mistral" pitchFamily="66" charset="0"/>
              </a:rPr>
              <a:t>mistral      	  </a:t>
            </a:r>
            <a:r>
              <a:rPr lang="sv-SE" dirty="0" err="1">
                <a:latin typeface="Engravers MT" pitchFamily="18" charset="0"/>
              </a:rPr>
              <a:t>Engravers</a:t>
            </a:r>
            <a:r>
              <a:rPr lang="sv-SE" dirty="0">
                <a:latin typeface="Engravers MT" pitchFamily="18" charset="0"/>
              </a:rPr>
              <a:t> </a:t>
            </a:r>
            <a:r>
              <a:rPr lang="sv-SE" dirty="0" err="1">
                <a:latin typeface="Engravers MT" pitchFamily="18" charset="0"/>
              </a:rPr>
              <a:t>mt</a:t>
            </a:r>
            <a:r>
              <a:rPr lang="sv-SE" dirty="0">
                <a:latin typeface="Engravers MT" pitchFamily="18" charset="0"/>
              </a:rPr>
              <a:t>  </a:t>
            </a:r>
            <a:r>
              <a:rPr lang="sv-SE" dirty="0">
                <a:latin typeface="Curlz MT" pitchFamily="82" charset="0"/>
              </a:rPr>
              <a:t> 	</a:t>
            </a:r>
            <a:r>
              <a:rPr lang="sv-SE" dirty="0" err="1">
                <a:latin typeface="Curlz MT" pitchFamily="82" charset="0"/>
              </a:rPr>
              <a:t>curlz</a:t>
            </a:r>
            <a:r>
              <a:rPr lang="sv-SE" dirty="0">
                <a:latin typeface="Curlz MT" pitchFamily="82" charset="0"/>
              </a:rPr>
              <a:t> MT  </a:t>
            </a:r>
            <a:endParaRPr lang="sv-SE" dirty="0">
              <a:latin typeface="Times New Roman" pitchFamily="18" charset="0"/>
              <a:cs typeface="Times New Roman" pitchFamily="18" charset="0"/>
            </a:endParaRPr>
          </a:p>
          <a:p>
            <a:pPr marL="274320" indent="-274320" eaLnBrk="1" fontAlgn="auto" hangingPunct="1">
              <a:spcAft>
                <a:spcPts val="0"/>
              </a:spcAft>
              <a:buFont typeface="Wingdings"/>
              <a:buNone/>
              <a:defRPr/>
            </a:pPr>
            <a:r>
              <a:rPr lang="sv-SE" dirty="0">
                <a:latin typeface="Times New Roman" pitchFamily="18" charset="0"/>
                <a:cs typeface="Times New Roman" pitchFamily="18" charset="0"/>
              </a:rPr>
              <a:t> </a:t>
            </a:r>
          </a:p>
          <a:p>
            <a:pPr marL="274320" indent="-274320" eaLnBrk="1" fontAlgn="auto" hangingPunct="1">
              <a:spcAft>
                <a:spcPts val="0"/>
              </a:spcAft>
              <a:buFont typeface="Wingdings"/>
              <a:buNone/>
              <a:defRPr/>
            </a:pPr>
            <a:r>
              <a:rPr lang="sv-SE" dirty="0">
                <a:latin typeface="Times New Roman" pitchFamily="18" charset="0"/>
                <a:cs typeface="Times New Roman" pitchFamily="18" charset="0"/>
              </a:rPr>
              <a:t>Times New Roman </a:t>
            </a:r>
            <a:r>
              <a:rPr lang="sv-SE" dirty="0">
                <a:latin typeface="Times New Roman" pitchFamily="18" charset="0"/>
                <a:cs typeface="David" pitchFamily="2" charset="-79"/>
              </a:rPr>
              <a:t> </a:t>
            </a:r>
            <a:r>
              <a:rPr lang="ar-IQ" dirty="0">
                <a:latin typeface="Times New Roman" pitchFamily="18" charset="0"/>
                <a:cs typeface="David" pitchFamily="2" charset="-79"/>
              </a:rPr>
              <a:t>ا</a:t>
            </a:r>
            <a:r>
              <a:rPr lang="ar-IQ" dirty="0">
                <a:latin typeface="Times New Roman" pitchFamily="18" charset="0"/>
                <a:cs typeface="Andalus" pitchFamily="2" charset="-78"/>
              </a:rPr>
              <a:t>ندلسي </a:t>
            </a:r>
            <a:endParaRPr lang="sv-SE" dirty="0">
              <a:latin typeface="Times New Roman" pitchFamily="18" charset="0"/>
              <a:cs typeface="Andalus" pitchFamily="2" charset="-78"/>
            </a:endParaRPr>
          </a:p>
          <a:p>
            <a:pPr marL="274320" indent="-274320" eaLnBrk="1" fontAlgn="auto" hangingPunct="1">
              <a:spcAft>
                <a:spcPts val="0"/>
              </a:spcAft>
              <a:buFont typeface="Wingdings"/>
              <a:buNone/>
              <a:defRPr/>
            </a:pPr>
            <a:r>
              <a:rPr lang="sv-SE" dirty="0">
                <a:latin typeface="Times New Roman" pitchFamily="18" charset="0"/>
                <a:cs typeface="Andalus" pitchFamily="2" charset="-78"/>
              </a:rPr>
              <a:t>	</a:t>
            </a:r>
            <a:endParaRPr lang="sv-SE" b="1" dirty="0">
              <a:solidFill>
                <a:schemeClr val="accent1"/>
              </a:solidFill>
              <a:latin typeface="Times New Roman" pitchFamily="18" charset="0"/>
              <a:cs typeface="Times New Roman" pitchFamily="18" charset="0"/>
            </a:endParaRPr>
          </a:p>
          <a:p>
            <a:pPr marL="274320" indent="-274320" eaLnBrk="1" fontAlgn="auto" hangingPunct="1">
              <a:lnSpc>
                <a:spcPct val="170000"/>
              </a:lnSpc>
              <a:spcAft>
                <a:spcPts val="0"/>
              </a:spcAft>
              <a:buNone/>
              <a:defRPr/>
            </a:pPr>
            <a:r>
              <a:rPr lang="sv-SE" sz="4200" b="1" dirty="0">
                <a:solidFill>
                  <a:schemeClr val="tx2"/>
                </a:solidFill>
                <a:latin typeface="Tahoma" pitchFamily="34" charset="0"/>
                <a:ea typeface="Tahoma" pitchFamily="34" charset="0"/>
                <a:cs typeface="Tahoma" pitchFamily="34" charset="0"/>
              </a:rPr>
              <a:t>Olika teckenstorlek</a:t>
            </a:r>
          </a:p>
          <a:p>
            <a:pPr marL="274320" indent="-274320" eaLnBrk="1" fontAlgn="auto" hangingPunct="1">
              <a:spcAft>
                <a:spcPts val="0"/>
              </a:spcAft>
              <a:buFont typeface="Wingdings"/>
              <a:buNone/>
              <a:defRPr/>
            </a:pPr>
            <a:r>
              <a:rPr lang="ar-IQ" sz="1400" dirty="0">
                <a:latin typeface="Times New Roman" pitchFamily="18" charset="0"/>
                <a:cs typeface="+mj-cs"/>
              </a:rPr>
              <a:t>       </a:t>
            </a:r>
            <a:r>
              <a:rPr lang="sv-SE" sz="1400" dirty="0">
                <a:latin typeface="Times New Roman" pitchFamily="18" charset="0"/>
                <a:cs typeface="+mj-cs"/>
              </a:rPr>
              <a:t>Teckenstorlek 14	</a:t>
            </a:r>
            <a:r>
              <a:rPr lang="ar-IQ" dirty="0">
                <a:latin typeface="Times New Roman" pitchFamily="18" charset="0"/>
                <a:cs typeface="+mj-cs"/>
              </a:rPr>
              <a:t> </a:t>
            </a:r>
            <a:r>
              <a:rPr lang="sv-SE" dirty="0">
                <a:latin typeface="Times New Roman" pitchFamily="18" charset="0"/>
              </a:rPr>
              <a:t>Teckenstorlek 20</a:t>
            </a:r>
            <a:r>
              <a:rPr lang="ar-IQ" sz="2000" dirty="0">
                <a:latin typeface="Times New Roman" pitchFamily="18" charset="0"/>
                <a:cs typeface="+mj-cs"/>
              </a:rPr>
              <a:t> </a:t>
            </a:r>
            <a:r>
              <a:rPr lang="sv-SE" sz="2000" dirty="0">
                <a:latin typeface="Times New Roman" pitchFamily="18" charset="0"/>
                <a:cs typeface="+mj-cs"/>
              </a:rPr>
              <a:t>	</a:t>
            </a:r>
            <a:r>
              <a:rPr lang="sv-SE" sz="4000" dirty="0">
                <a:latin typeface="Times New Roman" pitchFamily="18" charset="0"/>
              </a:rPr>
              <a:t>Teckenstorlek40 	Teckenstorlek 60</a:t>
            </a:r>
          </a:p>
          <a:p>
            <a:pPr marL="274320" indent="-274320" eaLnBrk="1" fontAlgn="auto" hangingPunct="1">
              <a:spcAft>
                <a:spcPts val="0"/>
              </a:spcAft>
              <a:buFont typeface="Wingdings"/>
              <a:buNone/>
              <a:defRPr/>
            </a:pPr>
            <a:endParaRPr lang="sv-SE" b="1" u="sng" dirty="0">
              <a:solidFill>
                <a:schemeClr val="accent1"/>
              </a:solidFill>
              <a:latin typeface="Blackadder ITC" pitchFamily="82" charset="0"/>
              <a:cs typeface="+mj-cs"/>
            </a:endParaRPr>
          </a:p>
          <a:p>
            <a:pPr eaLnBrk="1" fontAlgn="auto" hangingPunct="1">
              <a:spcAft>
                <a:spcPts val="0"/>
              </a:spcAft>
              <a:buNone/>
              <a:defRPr/>
            </a:pPr>
            <a:r>
              <a:rPr lang="sv-SE" sz="4200" b="1" dirty="0">
                <a:solidFill>
                  <a:schemeClr val="tx2"/>
                </a:solidFill>
                <a:latin typeface="Tahoma" pitchFamily="34" charset="0"/>
                <a:ea typeface="Tahoma" pitchFamily="34" charset="0"/>
                <a:cs typeface="Tahoma" pitchFamily="34" charset="0"/>
              </a:rPr>
              <a:t>Teckenstil</a:t>
            </a:r>
          </a:p>
          <a:p>
            <a:pPr eaLnBrk="1" fontAlgn="auto" hangingPunct="1">
              <a:lnSpc>
                <a:spcPct val="170000"/>
              </a:lnSpc>
              <a:spcAft>
                <a:spcPts val="0"/>
              </a:spcAft>
              <a:buNone/>
              <a:defRPr/>
            </a:pPr>
            <a:r>
              <a:rPr lang="sv-SE" sz="4300" b="1" dirty="0">
                <a:latin typeface="Times New Roman" pitchFamily="18" charset="0"/>
                <a:cs typeface="Times New Roman" pitchFamily="18" charset="0"/>
              </a:rPr>
              <a:t>Fet  </a:t>
            </a:r>
            <a:r>
              <a:rPr lang="sv-SE" sz="4300" dirty="0">
                <a:latin typeface="Times New Roman" pitchFamily="18" charset="0"/>
                <a:cs typeface="Times New Roman" pitchFamily="18" charset="0"/>
              </a:rPr>
              <a:t>Ej Fet</a:t>
            </a:r>
            <a:endParaRPr lang="ar-IQ" sz="4300" dirty="0">
              <a:latin typeface="Times New Roman" pitchFamily="18" charset="0"/>
            </a:endParaRPr>
          </a:p>
          <a:p>
            <a:pPr marL="274320" indent="-274320" eaLnBrk="1" fontAlgn="auto" hangingPunct="1">
              <a:lnSpc>
                <a:spcPct val="170000"/>
              </a:lnSpc>
              <a:spcAft>
                <a:spcPts val="0"/>
              </a:spcAft>
              <a:buFont typeface="Wingdings"/>
              <a:buNone/>
              <a:defRPr/>
            </a:pPr>
            <a:r>
              <a:rPr lang="sv-SE" sz="4300" i="1" dirty="0">
                <a:latin typeface="Times New Roman" pitchFamily="18" charset="0"/>
                <a:cs typeface="Times New Roman" pitchFamily="18" charset="0"/>
              </a:rPr>
              <a:t>Kursiv      </a:t>
            </a:r>
            <a:r>
              <a:rPr lang="sv-SE" sz="4300" b="1" i="1" dirty="0">
                <a:latin typeface="Times New Roman" pitchFamily="18" charset="0"/>
                <a:cs typeface="Times New Roman" pitchFamily="18" charset="0"/>
              </a:rPr>
              <a:t>Fet och Kursiv</a:t>
            </a:r>
            <a:endParaRPr lang="sv-SE" sz="4300" u="sng" dirty="0">
              <a:latin typeface="Times New Roman" pitchFamily="18" charset="0"/>
            </a:endParaRPr>
          </a:p>
          <a:p>
            <a:pPr marL="274320" indent="-274320" eaLnBrk="1" fontAlgn="auto" hangingPunct="1">
              <a:lnSpc>
                <a:spcPct val="170000"/>
              </a:lnSpc>
              <a:spcAft>
                <a:spcPts val="0"/>
              </a:spcAft>
              <a:buFont typeface="Wingdings" pitchFamily="2" charset="2"/>
              <a:buNone/>
              <a:defRPr/>
            </a:pPr>
            <a:r>
              <a:rPr lang="sv-SE" sz="4300" u="sng" dirty="0">
                <a:latin typeface="Times New Roman" pitchFamily="18" charset="0"/>
              </a:rPr>
              <a:t>U</a:t>
            </a:r>
            <a:r>
              <a:rPr lang="sv-SE" sz="4300" u="sng" dirty="0">
                <a:latin typeface="Times New Roman" pitchFamily="18" charset="0"/>
                <a:cs typeface="Times New Roman" pitchFamily="18" charset="0"/>
              </a:rPr>
              <a:t>nderstruken  </a:t>
            </a:r>
          </a:p>
          <a:p>
            <a:pPr marL="274320" indent="-274320" eaLnBrk="1" fontAlgn="auto" hangingPunct="1">
              <a:lnSpc>
                <a:spcPct val="170000"/>
              </a:lnSpc>
              <a:spcAft>
                <a:spcPts val="0"/>
              </a:spcAft>
              <a:buFont typeface="Wingdings" pitchFamily="2" charset="2"/>
              <a:buNone/>
              <a:defRPr/>
            </a:pPr>
            <a:r>
              <a:rPr lang="sv-SE" sz="4300" b="1" u="sng" dirty="0">
                <a:latin typeface="Times New Roman" pitchFamily="18" charset="0"/>
                <a:cs typeface="Times New Roman" pitchFamily="18" charset="0"/>
              </a:rPr>
              <a:t>Understruken och Fet  </a:t>
            </a:r>
          </a:p>
          <a:p>
            <a:pPr marL="274320" indent="-274320" eaLnBrk="1" fontAlgn="auto" hangingPunct="1">
              <a:lnSpc>
                <a:spcPct val="170000"/>
              </a:lnSpc>
              <a:spcAft>
                <a:spcPts val="0"/>
              </a:spcAft>
              <a:buFont typeface="Wingdings" pitchFamily="2" charset="2"/>
              <a:buNone/>
              <a:defRPr/>
            </a:pPr>
            <a:r>
              <a:rPr lang="sv-SE" sz="4300" b="1" i="1" u="sng" dirty="0">
                <a:latin typeface="Times New Roman" pitchFamily="18" charset="0"/>
                <a:cs typeface="Times New Roman" pitchFamily="18" charset="0"/>
              </a:rPr>
              <a:t>Understruken, Fet och Kursiv</a:t>
            </a:r>
          </a:p>
          <a:p>
            <a:pPr marL="274320" indent="-274320" eaLnBrk="1" fontAlgn="auto" hangingPunct="1">
              <a:lnSpc>
                <a:spcPct val="170000"/>
              </a:lnSpc>
              <a:spcAft>
                <a:spcPts val="0"/>
              </a:spcAft>
              <a:buFont typeface="Wingdings" pitchFamily="2" charset="2"/>
              <a:buNone/>
              <a:defRPr/>
            </a:pPr>
            <a:r>
              <a:rPr lang="sv-SE" sz="4300" i="1" u="sng" dirty="0">
                <a:latin typeface="Times New Roman" pitchFamily="18" charset="0"/>
                <a:cs typeface="Times New Roman" pitchFamily="18" charset="0"/>
              </a:rPr>
              <a:t>Understruken och Kursiv</a:t>
            </a:r>
            <a:endParaRPr lang="sv-SE" sz="4300" b="1" i="1" u="sng"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Effect transition="in" filter="barn(inVertical)">
                                      <p:cBhvr>
                                        <p:cTn id="11" dur="500"/>
                                        <p:tgtEl>
                                          <p:spTgt spid="4">
                                            <p:txEl>
                                              <p:pRg st="2" end="2"/>
                                            </p:txEl>
                                          </p:spTgt>
                                        </p:tgtEl>
                                      </p:cBhvr>
                                    </p:animEffect>
                                  </p:childTnLst>
                                </p:cTn>
                              </p:par>
                            </p:childTnLst>
                          </p:cTn>
                        </p:par>
                        <p:par>
                          <p:cTn id="12" fill="hold" nodeType="withGroup">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barn(inVertical)">
                                      <p:cBhvr>
                                        <p:cTn id="15" dur="500"/>
                                        <p:tgtEl>
                                          <p:spTgt spid="4">
                                            <p:txEl>
                                              <p:pRg st="3" end="3"/>
                                            </p:txEl>
                                          </p:spTgt>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arn(inVertical)">
                                      <p:cBhvr>
                                        <p:cTn id="19" dur="500"/>
                                        <p:tgtEl>
                                          <p:spTgt spid="4">
                                            <p:txEl>
                                              <p:pRg st="4" end="4"/>
                                            </p:txEl>
                                          </p:spTgt>
                                        </p:tgtEl>
                                      </p:cBhvr>
                                    </p:animEffect>
                                  </p:childTnLst>
                                </p:cTn>
                              </p:par>
                            </p:childTnLst>
                          </p:cTn>
                        </p:par>
                        <p:par>
                          <p:cTn id="20" fill="hold">
                            <p:stCondLst>
                              <p:cond delay="2000"/>
                            </p:stCondLst>
                            <p:childTnLst>
                              <p:par>
                                <p:cTn id="21" presetID="16" presetClass="entr" presetSubtype="21" fill="hold" grpId="0" nodeType="after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Effect transition="in" filter="barn(inVertical)">
                                      <p:cBhvr>
                                        <p:cTn id="23" dur="500"/>
                                        <p:tgtEl>
                                          <p:spTgt spid="4">
                                            <p:txEl>
                                              <p:pRg st="5" end="5"/>
                                            </p:txEl>
                                          </p:spTgt>
                                        </p:tgtEl>
                                      </p:cBhvr>
                                    </p:animEffect>
                                  </p:childTnLst>
                                </p:cTn>
                              </p:par>
                            </p:childTnLst>
                          </p:cTn>
                        </p:par>
                        <p:par>
                          <p:cTn id="24" fill="hold">
                            <p:stCondLst>
                              <p:cond delay="2500"/>
                            </p:stCondLst>
                            <p:childTnLst>
                              <p:par>
                                <p:cTn id="25" presetID="16" presetClass="entr" presetSubtype="21" fill="hold" grpId="0" nodeType="after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barn(inVertical)">
                                      <p:cBhvr>
                                        <p:cTn id="27" dur="500"/>
                                        <p:tgtEl>
                                          <p:spTgt spid="4">
                                            <p:txEl>
                                              <p:pRg st="6" end="6"/>
                                            </p:txEl>
                                          </p:spTgt>
                                        </p:tgtEl>
                                      </p:cBhvr>
                                    </p:animEffect>
                                  </p:childTnLst>
                                </p:cTn>
                              </p:par>
                            </p:childTnLst>
                          </p:cTn>
                        </p:par>
                        <p:par>
                          <p:cTn id="28" fill="hold" nodeType="withGroup">
                            <p:stCondLst>
                              <p:cond delay="3000"/>
                            </p:stCondLst>
                            <p:childTnLst>
                              <p:par>
                                <p:cTn id="29" presetID="16" presetClass="entr" presetSubtype="21" fill="hold" grpId="0" nodeType="after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Effect transition="in" filter="barn(inVertical)">
                                      <p:cBhvr>
                                        <p:cTn id="31" dur="500"/>
                                        <p:tgtEl>
                                          <p:spTgt spid="4">
                                            <p:txEl>
                                              <p:pRg st="7" end="7"/>
                                            </p:txEl>
                                          </p:spTgt>
                                        </p:tgtEl>
                                      </p:cBhvr>
                                    </p:animEffect>
                                  </p:childTnLst>
                                </p:cTn>
                              </p:par>
                            </p:childTnLst>
                          </p:cTn>
                        </p:par>
                        <p:par>
                          <p:cTn id="32" fill="hold">
                            <p:stCondLst>
                              <p:cond delay="3500"/>
                            </p:stCondLst>
                            <p:childTnLst>
                              <p:par>
                                <p:cTn id="33" presetID="16" presetClass="entr" presetSubtype="21" fill="hold" grpId="0" nodeType="after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Effect transition="in" filter="barn(inVertical)">
                                      <p:cBhvr>
                                        <p:cTn id="35" dur="500"/>
                                        <p:tgtEl>
                                          <p:spTgt spid="4">
                                            <p:txEl>
                                              <p:pRg st="9" end="9"/>
                                            </p:txEl>
                                          </p:spTgt>
                                        </p:tgtEl>
                                      </p:cBhvr>
                                    </p:animEffect>
                                  </p:childTnLst>
                                </p:cTn>
                              </p:par>
                            </p:childTnLst>
                          </p:cTn>
                        </p:par>
                        <p:par>
                          <p:cTn id="36" fill="hold">
                            <p:stCondLst>
                              <p:cond delay="4000"/>
                            </p:stCondLst>
                            <p:childTnLst>
                              <p:par>
                                <p:cTn id="37" presetID="16" presetClass="entr" presetSubtype="21" fill="hold" grpId="0" nodeType="after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Effect transition="in" filter="barn(inVertical)">
                                      <p:cBhvr>
                                        <p:cTn id="39" dur="500"/>
                                        <p:tgtEl>
                                          <p:spTgt spid="4">
                                            <p:txEl>
                                              <p:pRg st="10" end="10"/>
                                            </p:txEl>
                                          </p:spTgt>
                                        </p:tgtEl>
                                      </p:cBhvr>
                                    </p:animEffect>
                                  </p:childTnLst>
                                </p:cTn>
                              </p:par>
                            </p:childTnLst>
                          </p:cTn>
                        </p:par>
                        <p:par>
                          <p:cTn id="40" fill="hold" nodeType="withGroup">
                            <p:stCondLst>
                              <p:cond delay="4500"/>
                            </p:stCondLst>
                            <p:childTnLst>
                              <p:par>
                                <p:cTn id="41" presetID="16" presetClass="entr" presetSubtype="21" fill="hold" grpId="0" nodeType="afterEffect">
                                  <p:stCondLst>
                                    <p:cond delay="0"/>
                                  </p:stCondLst>
                                  <p:childTnLst>
                                    <p:set>
                                      <p:cBhvr>
                                        <p:cTn id="42" dur="1" fill="hold">
                                          <p:stCondLst>
                                            <p:cond delay="0"/>
                                          </p:stCondLst>
                                        </p:cTn>
                                        <p:tgtEl>
                                          <p:spTgt spid="4">
                                            <p:txEl>
                                              <p:pRg st="11" end="11"/>
                                            </p:txEl>
                                          </p:spTgt>
                                        </p:tgtEl>
                                        <p:attrNameLst>
                                          <p:attrName>style.visibility</p:attrName>
                                        </p:attrNameLst>
                                      </p:cBhvr>
                                      <p:to>
                                        <p:strVal val="visible"/>
                                      </p:to>
                                    </p:set>
                                    <p:animEffect transition="in" filter="barn(inVertical)">
                                      <p:cBhvr>
                                        <p:cTn id="43" dur="500"/>
                                        <p:tgtEl>
                                          <p:spTgt spid="4">
                                            <p:txEl>
                                              <p:pRg st="11" end="11"/>
                                            </p:txEl>
                                          </p:spTgt>
                                        </p:tgtEl>
                                      </p:cBhvr>
                                    </p:animEffect>
                                  </p:childTnLst>
                                </p:cTn>
                              </p:par>
                            </p:childTnLst>
                          </p:cTn>
                        </p:par>
                        <p:par>
                          <p:cTn id="44" fill="hold">
                            <p:stCondLst>
                              <p:cond delay="5000"/>
                            </p:stCondLst>
                            <p:childTnLst>
                              <p:par>
                                <p:cTn id="45" presetID="16" presetClass="entr" presetSubtype="21" fill="hold" grpId="0" nodeType="afterEffect">
                                  <p:stCondLst>
                                    <p:cond delay="0"/>
                                  </p:stCondLst>
                                  <p:childTnLst>
                                    <p:set>
                                      <p:cBhvr>
                                        <p:cTn id="46" dur="1" fill="hold">
                                          <p:stCondLst>
                                            <p:cond delay="0"/>
                                          </p:stCondLst>
                                        </p:cTn>
                                        <p:tgtEl>
                                          <p:spTgt spid="4">
                                            <p:txEl>
                                              <p:pRg st="12" end="12"/>
                                            </p:txEl>
                                          </p:spTgt>
                                        </p:tgtEl>
                                        <p:attrNameLst>
                                          <p:attrName>style.visibility</p:attrName>
                                        </p:attrNameLst>
                                      </p:cBhvr>
                                      <p:to>
                                        <p:strVal val="visible"/>
                                      </p:to>
                                    </p:set>
                                    <p:animEffect transition="in" filter="barn(inVertical)">
                                      <p:cBhvr>
                                        <p:cTn id="47" dur="500"/>
                                        <p:tgtEl>
                                          <p:spTgt spid="4">
                                            <p:txEl>
                                              <p:pRg st="12" end="12"/>
                                            </p:txEl>
                                          </p:spTgt>
                                        </p:tgtEl>
                                      </p:cBhvr>
                                    </p:animEffect>
                                  </p:childTnLst>
                                </p:cTn>
                              </p:par>
                            </p:childTnLst>
                          </p:cTn>
                        </p:par>
                        <p:par>
                          <p:cTn id="48" fill="hold" nodeType="withGroup">
                            <p:stCondLst>
                              <p:cond delay="5500"/>
                            </p:stCondLst>
                            <p:childTnLst>
                              <p:par>
                                <p:cTn id="49" presetID="16" presetClass="entr" presetSubtype="21" fill="hold" grpId="0" nodeType="afterEffect">
                                  <p:stCondLst>
                                    <p:cond delay="0"/>
                                  </p:stCondLst>
                                  <p:childTnLst>
                                    <p:set>
                                      <p:cBhvr>
                                        <p:cTn id="50" dur="1" fill="hold">
                                          <p:stCondLst>
                                            <p:cond delay="0"/>
                                          </p:stCondLst>
                                        </p:cTn>
                                        <p:tgtEl>
                                          <p:spTgt spid="4">
                                            <p:txEl>
                                              <p:pRg st="13" end="13"/>
                                            </p:txEl>
                                          </p:spTgt>
                                        </p:tgtEl>
                                        <p:attrNameLst>
                                          <p:attrName>style.visibility</p:attrName>
                                        </p:attrNameLst>
                                      </p:cBhvr>
                                      <p:to>
                                        <p:strVal val="visible"/>
                                      </p:to>
                                    </p:set>
                                    <p:animEffect transition="in" filter="barn(inVertical)">
                                      <p:cBhvr>
                                        <p:cTn id="51" dur="500"/>
                                        <p:tgtEl>
                                          <p:spTgt spid="4">
                                            <p:txEl>
                                              <p:pRg st="13" end="13"/>
                                            </p:txEl>
                                          </p:spTgt>
                                        </p:tgtEl>
                                      </p:cBhvr>
                                    </p:animEffect>
                                  </p:childTnLst>
                                </p:cTn>
                              </p:par>
                            </p:childTnLst>
                          </p:cTn>
                        </p:par>
                        <p:par>
                          <p:cTn id="52" fill="hold" nodeType="withGroup">
                            <p:stCondLst>
                              <p:cond delay="6000"/>
                            </p:stCondLst>
                            <p:childTnLst>
                              <p:par>
                                <p:cTn id="53" presetID="16" presetClass="entr" presetSubtype="21" fill="hold" grpId="0" nodeType="afterEffect">
                                  <p:stCondLst>
                                    <p:cond delay="0"/>
                                  </p:stCondLst>
                                  <p:childTnLst>
                                    <p:set>
                                      <p:cBhvr>
                                        <p:cTn id="54" dur="1" fill="hold">
                                          <p:stCondLst>
                                            <p:cond delay="0"/>
                                          </p:stCondLst>
                                        </p:cTn>
                                        <p:tgtEl>
                                          <p:spTgt spid="4">
                                            <p:txEl>
                                              <p:pRg st="14" end="14"/>
                                            </p:txEl>
                                          </p:spTgt>
                                        </p:tgtEl>
                                        <p:attrNameLst>
                                          <p:attrName>style.visibility</p:attrName>
                                        </p:attrNameLst>
                                      </p:cBhvr>
                                      <p:to>
                                        <p:strVal val="visible"/>
                                      </p:to>
                                    </p:set>
                                    <p:animEffect transition="in" filter="barn(inVertical)">
                                      <p:cBhvr>
                                        <p:cTn id="55" dur="500"/>
                                        <p:tgtEl>
                                          <p:spTgt spid="4">
                                            <p:txEl>
                                              <p:pRg st="14" end="14"/>
                                            </p:txEl>
                                          </p:spTgt>
                                        </p:tgtEl>
                                      </p:cBhvr>
                                    </p:animEffect>
                                  </p:childTnLst>
                                </p:cTn>
                              </p:par>
                            </p:childTnLst>
                          </p:cTn>
                        </p:par>
                        <p:par>
                          <p:cTn id="56" fill="hold" nodeType="withGroup">
                            <p:stCondLst>
                              <p:cond delay="6500"/>
                            </p:stCondLst>
                            <p:childTnLst>
                              <p:par>
                                <p:cTn id="57" presetID="16" presetClass="entr" presetSubtype="21" fill="hold" grpId="0" nodeType="afterEffect">
                                  <p:stCondLst>
                                    <p:cond delay="0"/>
                                  </p:stCondLst>
                                  <p:childTnLst>
                                    <p:set>
                                      <p:cBhvr>
                                        <p:cTn id="58" dur="1" fill="hold">
                                          <p:stCondLst>
                                            <p:cond delay="0"/>
                                          </p:stCondLst>
                                        </p:cTn>
                                        <p:tgtEl>
                                          <p:spTgt spid="4">
                                            <p:txEl>
                                              <p:pRg st="15" end="15"/>
                                            </p:txEl>
                                          </p:spTgt>
                                        </p:tgtEl>
                                        <p:attrNameLst>
                                          <p:attrName>style.visibility</p:attrName>
                                        </p:attrNameLst>
                                      </p:cBhvr>
                                      <p:to>
                                        <p:strVal val="visible"/>
                                      </p:to>
                                    </p:set>
                                    <p:animEffect transition="in" filter="barn(inVertical)">
                                      <p:cBhvr>
                                        <p:cTn id="59" dur="500"/>
                                        <p:tgtEl>
                                          <p:spTgt spid="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3448" y="110526"/>
            <a:ext cx="26841481" cy="2670402"/>
          </a:xfrm>
          <a:prstGeom prst="rect">
            <a:avLst/>
          </a:prstGeom>
          <a:noFill/>
          <a:ln w="9525">
            <a:noFill/>
            <a:miter lim="800000"/>
            <a:headEnd/>
            <a:tailEnd/>
          </a:ln>
        </p:spPr>
      </p:pic>
      <p:sp>
        <p:nvSpPr>
          <p:cNvPr id="210948" name="Rectangle 4"/>
          <p:cNvSpPr>
            <a:spLocks noGrp="1" noChangeArrowheads="1"/>
          </p:cNvSpPr>
          <p:nvPr>
            <p:ph type="body" sz="half" idx="2"/>
          </p:nvPr>
        </p:nvSpPr>
        <p:spPr>
          <a:xfrm>
            <a:off x="457200" y="3284538"/>
            <a:ext cx="7859713" cy="3097212"/>
          </a:xfrm>
        </p:spPr>
        <p:txBody>
          <a:bodyPr>
            <a:normAutofit fontScale="85000" lnSpcReduction="10000"/>
          </a:bodyPr>
          <a:lstStyle/>
          <a:p>
            <a:pPr eaLnBrk="1" hangingPunct="1">
              <a:buFont typeface="Wingdings" pitchFamily="2" charset="2"/>
              <a:buNone/>
            </a:pPr>
            <a:r>
              <a:rPr lang="sv-SE" sz="1800" b="1" dirty="0">
                <a:solidFill>
                  <a:srgbClr val="002060"/>
                </a:solidFill>
                <a:latin typeface="Tahoma" pitchFamily="34" charset="0"/>
                <a:ea typeface="Tahoma" pitchFamily="34" charset="0"/>
                <a:cs typeface="Tahoma" pitchFamily="34" charset="0"/>
              </a:rPr>
              <a:t> 	</a:t>
            </a:r>
            <a:r>
              <a:rPr lang="sv-SE" sz="2100" b="1" dirty="0">
                <a:solidFill>
                  <a:schemeClr val="tx2"/>
                </a:solidFill>
                <a:latin typeface="Tahoma" pitchFamily="34" charset="0"/>
                <a:ea typeface="Tahoma" pitchFamily="34" charset="0"/>
                <a:cs typeface="Tahoma" pitchFamily="34" charset="0"/>
              </a:rPr>
              <a:t>Redigeringsverktyg</a:t>
            </a:r>
          </a:p>
          <a:p>
            <a:pPr eaLnBrk="1" hangingPunct="1">
              <a:buFont typeface="Wingdings" pitchFamily="2" charset="2"/>
              <a:buNone/>
            </a:pPr>
            <a:endParaRPr lang="ar-IQ" sz="1800" b="1" dirty="0">
              <a:latin typeface="Tahoma" pitchFamily="34" charset="0"/>
              <a:ea typeface="Tahoma" pitchFamily="34" charset="0"/>
              <a:cs typeface="Tahoma" pitchFamily="34" charset="0"/>
            </a:endParaRPr>
          </a:p>
          <a:p>
            <a:pPr eaLnBrk="1" hangingPunct="1"/>
            <a:r>
              <a:rPr lang="sv-SE" sz="1600" b="1" dirty="0">
                <a:latin typeface="Tahoma" pitchFamily="34" charset="0"/>
                <a:ea typeface="Tahoma" pitchFamily="34" charset="0"/>
                <a:cs typeface="Tahoma" pitchFamily="34" charset="0"/>
              </a:rPr>
              <a:t>Klipp ut</a:t>
            </a:r>
            <a:r>
              <a:rPr lang="sv-SE" sz="1700" b="1" dirty="0">
                <a:latin typeface="Tahoma" pitchFamily="34" charset="0"/>
                <a:ea typeface="Tahoma" pitchFamily="34" charset="0"/>
                <a:cs typeface="Tahoma" pitchFamily="34" charset="0"/>
              </a:rPr>
              <a:t>:</a:t>
            </a:r>
            <a:r>
              <a:rPr lang="sv-SE" sz="1700" dirty="0">
                <a:latin typeface="Tahoma" pitchFamily="34" charset="0"/>
                <a:ea typeface="Tahoma" pitchFamily="34" charset="0"/>
                <a:cs typeface="Tahoma" pitchFamily="34" charset="0"/>
              </a:rPr>
              <a:t>  För att klippa ut hela eller delar av dokumentet och klistra in på annat plats i dokumentet eller i annat dokument.</a:t>
            </a:r>
          </a:p>
          <a:p>
            <a:pPr eaLnBrk="1" hangingPunct="1"/>
            <a:r>
              <a:rPr lang="sv-SE" sz="1600" b="1" dirty="0">
                <a:latin typeface="Tahoma" pitchFamily="34" charset="0"/>
                <a:ea typeface="Tahoma" pitchFamily="34" charset="0"/>
                <a:cs typeface="Tahoma" pitchFamily="34" charset="0"/>
              </a:rPr>
              <a:t>Kopiera</a:t>
            </a:r>
            <a:r>
              <a:rPr lang="sv-SE" sz="1500" b="1" dirty="0">
                <a:latin typeface="Tahoma" pitchFamily="34" charset="0"/>
                <a:ea typeface="Tahoma" pitchFamily="34" charset="0"/>
                <a:cs typeface="Tahoma" pitchFamily="34" charset="0"/>
              </a:rPr>
              <a:t>: </a:t>
            </a:r>
            <a:r>
              <a:rPr lang="sv-SE" sz="1600" dirty="0">
                <a:latin typeface="Tahoma" pitchFamily="34" charset="0"/>
                <a:ea typeface="Tahoma" pitchFamily="34" charset="0"/>
                <a:cs typeface="Tahoma" pitchFamily="34" charset="0"/>
              </a:rPr>
              <a:t> </a:t>
            </a:r>
            <a:r>
              <a:rPr lang="sv-SE" sz="1700" dirty="0">
                <a:latin typeface="Tahoma" pitchFamily="34" charset="0"/>
                <a:ea typeface="Tahoma" pitchFamily="34" charset="0"/>
                <a:cs typeface="Tahoma" pitchFamily="34" charset="0"/>
              </a:rPr>
              <a:t>För att ta en kopia av hela eller delar av dokumentet och klistra in på annat plats i dokumentet eller  i annat dokument.</a:t>
            </a:r>
            <a:endParaRPr lang="sv-SE" sz="1400" dirty="0">
              <a:latin typeface="Tahoma" pitchFamily="34" charset="0"/>
              <a:ea typeface="Tahoma" pitchFamily="34" charset="0"/>
              <a:cs typeface="Tahoma" pitchFamily="34" charset="0"/>
            </a:endParaRPr>
          </a:p>
          <a:p>
            <a:pPr eaLnBrk="1" hangingPunct="1"/>
            <a:r>
              <a:rPr lang="sv-SE" sz="1600" b="1" dirty="0">
                <a:latin typeface="Tahoma" pitchFamily="34" charset="0"/>
                <a:ea typeface="Tahoma" pitchFamily="34" charset="0"/>
                <a:cs typeface="Tahoma" pitchFamily="34" charset="0"/>
              </a:rPr>
              <a:t>Klistra in</a:t>
            </a:r>
            <a:r>
              <a:rPr lang="sv-SE" sz="1400" b="1" dirty="0">
                <a:latin typeface="Tahoma" pitchFamily="34" charset="0"/>
                <a:ea typeface="Tahoma" pitchFamily="34" charset="0"/>
                <a:cs typeface="Tahoma" pitchFamily="34" charset="0"/>
              </a:rPr>
              <a:t>: </a:t>
            </a:r>
            <a:r>
              <a:rPr lang="sv-SE" sz="1700" dirty="0">
                <a:latin typeface="Tahoma" pitchFamily="34" charset="0"/>
                <a:ea typeface="Tahoma" pitchFamily="34" charset="0"/>
                <a:cs typeface="Tahoma" pitchFamily="34" charset="0"/>
              </a:rPr>
              <a:t>För att klistra in delen som vi klippt eller kopierat i föregående steg. Sätt muspekaren i exakt position där du vill ha texten och tryck sedan en gång på </a:t>
            </a:r>
            <a:r>
              <a:rPr lang="sv-SE" sz="1700" b="1" dirty="0">
                <a:latin typeface="Tahoma" pitchFamily="34" charset="0"/>
                <a:ea typeface="Tahoma" pitchFamily="34" charset="0"/>
                <a:cs typeface="Tahoma" pitchFamily="34" charset="0"/>
              </a:rPr>
              <a:t>Klistra in.</a:t>
            </a:r>
            <a:r>
              <a:rPr lang="sv-SE" sz="1700" dirty="0">
                <a:latin typeface="Tahoma" pitchFamily="34" charset="0"/>
                <a:ea typeface="Tahoma" pitchFamily="34" charset="0"/>
                <a:cs typeface="Tahoma" pitchFamily="34" charset="0"/>
              </a:rPr>
              <a:t> </a:t>
            </a:r>
            <a:endParaRPr lang="sv-SE" sz="1400" dirty="0">
              <a:latin typeface="Tahoma" pitchFamily="34" charset="0"/>
              <a:ea typeface="Tahoma" pitchFamily="34" charset="0"/>
              <a:cs typeface="Tahoma" pitchFamily="34" charset="0"/>
            </a:endParaRPr>
          </a:p>
          <a:p>
            <a:pPr eaLnBrk="1" hangingPunct="1"/>
            <a:r>
              <a:rPr lang="sv-SE" sz="1600" b="1" dirty="0">
                <a:latin typeface="Tahoma" pitchFamily="34" charset="0"/>
                <a:ea typeface="Tahoma" pitchFamily="34" charset="0"/>
                <a:cs typeface="Tahoma" pitchFamily="34" charset="0"/>
              </a:rPr>
              <a:t>Hämta format:</a:t>
            </a:r>
            <a:r>
              <a:rPr lang="sv-SE" sz="1600" dirty="0">
                <a:latin typeface="Tahoma" pitchFamily="34" charset="0"/>
                <a:ea typeface="Tahoma" pitchFamily="34" charset="0"/>
                <a:cs typeface="Tahoma" pitchFamily="34" charset="0"/>
              </a:rPr>
              <a:t> Ta en kopia av textformatets </a:t>
            </a:r>
            <a:r>
              <a:rPr lang="sv-SE" sz="1600" i="1" dirty="0">
                <a:latin typeface="Tahoma" pitchFamily="34" charset="0"/>
                <a:ea typeface="Tahoma" pitchFamily="34" charset="0"/>
                <a:cs typeface="Tahoma" pitchFamily="34" charset="0"/>
              </a:rPr>
              <a:t>storlek, stil, färg, teckensnitt</a:t>
            </a:r>
            <a:r>
              <a:rPr lang="sv-SE" sz="1600" dirty="0">
                <a:latin typeface="Tahoma" pitchFamily="34" charset="0"/>
                <a:ea typeface="Tahoma" pitchFamily="34" charset="0"/>
                <a:cs typeface="Tahoma" pitchFamily="34" charset="0"/>
              </a:rPr>
              <a:t>  etc. och för över det på annan del av texten.</a:t>
            </a:r>
          </a:p>
          <a:p>
            <a:pPr eaLnBrk="1" hangingPunct="1"/>
            <a:r>
              <a:rPr lang="sv-SE" sz="1600" b="1" dirty="0">
                <a:latin typeface="Tahoma" pitchFamily="34" charset="0"/>
                <a:ea typeface="Tahoma" pitchFamily="34" charset="0"/>
                <a:cs typeface="Tahoma" pitchFamily="34" charset="0"/>
              </a:rPr>
              <a:t>Ångra</a:t>
            </a:r>
            <a:r>
              <a:rPr lang="sv-SE" sz="1600" dirty="0">
                <a:latin typeface="Tahoma" pitchFamily="34" charset="0"/>
                <a:ea typeface="Tahoma" pitchFamily="34" charset="0"/>
                <a:cs typeface="Tahoma" pitchFamily="34" charset="0"/>
              </a:rPr>
              <a:t>: För att ångra den senaste åtgärden. Om du klickar på pilen kan du gå tillbaka i dokumentet och ångra flera steg.</a:t>
            </a:r>
          </a:p>
          <a:p>
            <a:pPr eaLnBrk="1" hangingPunct="1"/>
            <a:r>
              <a:rPr lang="sv-SE" sz="1600" b="1" dirty="0">
                <a:latin typeface="Tahoma" pitchFamily="34" charset="0"/>
                <a:ea typeface="Tahoma" pitchFamily="34" charset="0"/>
                <a:cs typeface="Tahoma" pitchFamily="34" charset="0"/>
              </a:rPr>
              <a:t>Göra om</a:t>
            </a:r>
            <a:r>
              <a:rPr lang="sv-SE" sz="1600" dirty="0">
                <a:latin typeface="Tahoma" pitchFamily="34" charset="0"/>
                <a:ea typeface="Tahoma" pitchFamily="34" charset="0"/>
                <a:cs typeface="Tahoma" pitchFamily="34" charset="0"/>
              </a:rPr>
              <a:t>: Klicka för att ta tillbaka det du ångrat senast.</a:t>
            </a:r>
          </a:p>
        </p:txBody>
      </p:sp>
      <p:sp>
        <p:nvSpPr>
          <p:cNvPr id="210950" name="AutoShape 6"/>
          <p:cNvSpPr>
            <a:spLocks noChangeArrowheads="1"/>
          </p:cNvSpPr>
          <p:nvPr/>
        </p:nvSpPr>
        <p:spPr bwMode="auto">
          <a:xfrm>
            <a:off x="172897" y="920855"/>
            <a:ext cx="2779059" cy="1860073"/>
          </a:xfrm>
          <a:prstGeom prst="flowChartAlternateProcess">
            <a:avLst/>
          </a:prstGeom>
          <a:solidFill>
            <a:schemeClr val="accent1">
              <a:alpha val="0"/>
            </a:schemeClr>
          </a:solidFill>
          <a:ln w="25400" algn="ctr">
            <a:solidFill>
              <a:srgbClr val="FF0000"/>
            </a:solidFill>
            <a:miter lim="800000"/>
            <a:headEnd/>
            <a:tailEnd/>
          </a:ln>
        </p:spPr>
        <p:txBody>
          <a:bodyPr wrap="square" anchor="ctr">
            <a:spAutoFit/>
          </a:bodyPr>
          <a:lstStyle/>
          <a:p>
            <a:endParaRPr lang="sv-SE">
              <a:latin typeface="Tahoma" pitchFamily="34" charset="0"/>
              <a:ea typeface="Tahoma" pitchFamily="34" charset="0"/>
              <a:cs typeface="Tahoma" pitchFamily="34" charset="0"/>
            </a:endParaRPr>
          </a:p>
        </p:txBody>
      </p:sp>
      <p:sp>
        <p:nvSpPr>
          <p:cNvPr id="210953" name="AutoShape 9"/>
          <p:cNvSpPr>
            <a:spLocks noChangeArrowheads="1"/>
          </p:cNvSpPr>
          <p:nvPr/>
        </p:nvSpPr>
        <p:spPr bwMode="auto">
          <a:xfrm>
            <a:off x="3131840" y="867877"/>
            <a:ext cx="935038" cy="577850"/>
          </a:xfrm>
          <a:prstGeom prst="wedgeRoundRectCallout">
            <a:avLst>
              <a:gd name="adj1" fmla="val -133411"/>
              <a:gd name="adj2" fmla="val 28121"/>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en-US" sz="1200" b="1" dirty="0" err="1">
                <a:latin typeface="Tahoma" pitchFamily="34" charset="0"/>
                <a:ea typeface="Tahoma" pitchFamily="34" charset="0"/>
                <a:cs typeface="Tahoma" pitchFamily="34" charset="0"/>
              </a:rPr>
              <a:t>Klipp</a:t>
            </a:r>
            <a:r>
              <a:rPr lang="en-US" sz="1200" b="1" dirty="0">
                <a:solidFill>
                  <a:schemeClr val="accent5">
                    <a:lumMod val="50000"/>
                  </a:schemeClr>
                </a:solidFill>
                <a:latin typeface="Tahoma" pitchFamily="34" charset="0"/>
                <a:ea typeface="Tahoma" pitchFamily="34" charset="0"/>
                <a:cs typeface="Tahoma" pitchFamily="34" charset="0"/>
              </a:rPr>
              <a:t> </a:t>
            </a:r>
            <a:r>
              <a:rPr lang="en-US" sz="1200" b="1" dirty="0" err="1">
                <a:latin typeface="Tahoma" pitchFamily="34" charset="0"/>
                <a:ea typeface="Tahoma" pitchFamily="34" charset="0"/>
                <a:cs typeface="Tahoma" pitchFamily="34" charset="0"/>
              </a:rPr>
              <a:t>ut</a:t>
            </a:r>
            <a:r>
              <a:rPr lang="en-US" sz="1200" b="1" dirty="0">
                <a:solidFill>
                  <a:schemeClr val="accent5">
                    <a:lumMod val="50000"/>
                  </a:schemeClr>
                </a:solidFill>
                <a:latin typeface="Tahoma" pitchFamily="34" charset="0"/>
                <a:ea typeface="Tahoma" pitchFamily="34" charset="0"/>
                <a:cs typeface="Tahoma" pitchFamily="34" charset="0"/>
              </a:rPr>
              <a:t>  </a:t>
            </a:r>
            <a:endParaRPr lang="sv-SE" sz="1200" b="1" dirty="0">
              <a:solidFill>
                <a:schemeClr val="accent5">
                  <a:lumMod val="50000"/>
                </a:schemeClr>
              </a:solidFill>
              <a:latin typeface="Tahoma" pitchFamily="34" charset="0"/>
              <a:ea typeface="Tahoma" pitchFamily="34" charset="0"/>
              <a:cs typeface="Tahoma" pitchFamily="34" charset="0"/>
            </a:endParaRPr>
          </a:p>
        </p:txBody>
      </p:sp>
      <p:sp>
        <p:nvSpPr>
          <p:cNvPr id="210954" name="AutoShape 10"/>
          <p:cNvSpPr>
            <a:spLocks noChangeArrowheads="1"/>
          </p:cNvSpPr>
          <p:nvPr/>
        </p:nvSpPr>
        <p:spPr bwMode="auto">
          <a:xfrm>
            <a:off x="3131840" y="1610120"/>
            <a:ext cx="935037" cy="577850"/>
          </a:xfrm>
          <a:prstGeom prst="wedgeRoundRectCallout">
            <a:avLst>
              <a:gd name="adj1" fmla="val -126871"/>
              <a:gd name="adj2" fmla="val -35934"/>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a:latin typeface="Tahoma" pitchFamily="34" charset="0"/>
                <a:ea typeface="Tahoma" pitchFamily="34" charset="0"/>
                <a:cs typeface="Tahoma" pitchFamily="34" charset="0"/>
              </a:rPr>
              <a:t>Kopiera</a:t>
            </a:r>
          </a:p>
        </p:txBody>
      </p:sp>
      <p:sp>
        <p:nvSpPr>
          <p:cNvPr id="210955" name="AutoShape 11"/>
          <p:cNvSpPr>
            <a:spLocks noChangeArrowheads="1"/>
          </p:cNvSpPr>
          <p:nvPr/>
        </p:nvSpPr>
        <p:spPr bwMode="auto">
          <a:xfrm>
            <a:off x="0" y="2676154"/>
            <a:ext cx="935038" cy="576262"/>
          </a:xfrm>
          <a:prstGeom prst="wedgeRoundRectCallout">
            <a:avLst>
              <a:gd name="adj1" fmla="val -19348"/>
              <a:gd name="adj2" fmla="val -135992"/>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a:latin typeface="Tahoma" pitchFamily="34" charset="0"/>
                <a:ea typeface="Tahoma" pitchFamily="34" charset="0"/>
                <a:cs typeface="Tahoma" pitchFamily="34" charset="0"/>
              </a:rPr>
              <a:t>Klistra</a:t>
            </a:r>
            <a:r>
              <a:rPr lang="sv-SE" sz="1200" b="1" dirty="0">
                <a:solidFill>
                  <a:schemeClr val="accent5">
                    <a:lumMod val="50000"/>
                  </a:schemeClr>
                </a:solidFill>
                <a:latin typeface="Tahoma" pitchFamily="34" charset="0"/>
                <a:ea typeface="Tahoma" pitchFamily="34" charset="0"/>
                <a:cs typeface="Tahoma" pitchFamily="34" charset="0"/>
              </a:rPr>
              <a:t> </a:t>
            </a:r>
            <a:r>
              <a:rPr lang="sv-SE" sz="1200" b="1" dirty="0">
                <a:latin typeface="Tahoma" pitchFamily="34" charset="0"/>
                <a:ea typeface="Tahoma" pitchFamily="34" charset="0"/>
                <a:cs typeface="Tahoma" pitchFamily="34" charset="0"/>
              </a:rPr>
              <a:t>in</a:t>
            </a:r>
          </a:p>
        </p:txBody>
      </p:sp>
      <p:sp>
        <p:nvSpPr>
          <p:cNvPr id="210956" name="AutoShape 12"/>
          <p:cNvSpPr>
            <a:spLocks noChangeArrowheads="1"/>
          </p:cNvSpPr>
          <p:nvPr/>
        </p:nvSpPr>
        <p:spPr bwMode="auto">
          <a:xfrm>
            <a:off x="1562426" y="2708722"/>
            <a:ext cx="935037" cy="576262"/>
          </a:xfrm>
          <a:prstGeom prst="wedgeRoundRectCallout">
            <a:avLst>
              <a:gd name="adj1" fmla="val -20238"/>
              <a:gd name="adj2" fmla="val -10923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a:latin typeface="Tahoma" pitchFamily="34" charset="0"/>
                <a:ea typeface="Tahoma" pitchFamily="34" charset="0"/>
                <a:cs typeface="Tahoma" pitchFamily="34" charset="0"/>
              </a:rPr>
              <a:t>Hämta</a:t>
            </a:r>
            <a:r>
              <a:rPr lang="sv-SE" sz="1200" b="1" dirty="0">
                <a:solidFill>
                  <a:schemeClr val="accent5">
                    <a:lumMod val="50000"/>
                  </a:schemeClr>
                </a:solidFill>
                <a:latin typeface="Tahoma" pitchFamily="34" charset="0"/>
                <a:ea typeface="Tahoma" pitchFamily="34" charset="0"/>
                <a:cs typeface="Tahoma" pitchFamily="34" charset="0"/>
              </a:rPr>
              <a:t> </a:t>
            </a:r>
            <a:r>
              <a:rPr lang="sv-SE" sz="1200" b="1" dirty="0">
                <a:latin typeface="Tahoma" pitchFamily="34" charset="0"/>
                <a:ea typeface="Tahoma" pitchFamily="34" charset="0"/>
                <a:cs typeface="Tahoma" pitchFamily="34" charset="0"/>
              </a:rPr>
              <a:t>format</a:t>
            </a:r>
          </a:p>
        </p:txBody>
      </p:sp>
      <p:sp>
        <p:nvSpPr>
          <p:cNvPr id="210957" name="AutoShape 13"/>
          <p:cNvSpPr>
            <a:spLocks noChangeArrowheads="1"/>
          </p:cNvSpPr>
          <p:nvPr/>
        </p:nvSpPr>
        <p:spPr bwMode="auto">
          <a:xfrm>
            <a:off x="2951954" y="263989"/>
            <a:ext cx="935038" cy="577850"/>
          </a:xfrm>
          <a:prstGeom prst="wedgeRoundRectCallout">
            <a:avLst>
              <a:gd name="adj1" fmla="val -230910"/>
              <a:gd name="adj2" fmla="val -15355"/>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a:latin typeface="Tahoma" pitchFamily="34" charset="0"/>
                <a:ea typeface="Tahoma" pitchFamily="34" charset="0"/>
                <a:cs typeface="Tahoma" pitchFamily="34" charset="0"/>
              </a:rPr>
              <a:t>Ångra</a:t>
            </a:r>
          </a:p>
        </p:txBody>
      </p:sp>
      <p:sp>
        <p:nvSpPr>
          <p:cNvPr id="210958" name="AutoShape 14"/>
          <p:cNvSpPr>
            <a:spLocks noChangeArrowheads="1"/>
          </p:cNvSpPr>
          <p:nvPr/>
        </p:nvSpPr>
        <p:spPr bwMode="auto">
          <a:xfrm>
            <a:off x="4572000" y="263989"/>
            <a:ext cx="935037" cy="577850"/>
          </a:xfrm>
          <a:prstGeom prst="wedgeRoundRectCallout">
            <a:avLst>
              <a:gd name="adj1" fmla="val -331353"/>
              <a:gd name="adj2" fmla="val -68794"/>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200" b="1" dirty="0">
                <a:latin typeface="Tahoma" pitchFamily="34" charset="0"/>
                <a:ea typeface="Tahoma" pitchFamily="34" charset="0"/>
                <a:cs typeface="Tahoma" pitchFamily="34" charset="0"/>
              </a:rPr>
              <a:t>Göra</a:t>
            </a:r>
            <a:r>
              <a:rPr lang="sv-SE" sz="1200" b="1" dirty="0">
                <a:solidFill>
                  <a:schemeClr val="accent5">
                    <a:lumMod val="50000"/>
                  </a:schemeClr>
                </a:solidFill>
                <a:latin typeface="Tahoma" pitchFamily="34" charset="0"/>
                <a:ea typeface="Tahoma" pitchFamily="34" charset="0"/>
                <a:cs typeface="Tahoma" pitchFamily="34" charset="0"/>
              </a:rPr>
              <a:t> </a:t>
            </a:r>
            <a:r>
              <a:rPr lang="sv-SE" sz="1200" b="1" dirty="0">
                <a:latin typeface="Tahoma" pitchFamily="34" charset="0"/>
                <a:ea typeface="Tahoma" pitchFamily="34" charset="0"/>
                <a:cs typeface="Tahoma" pitchFamily="34" charset="0"/>
              </a:rPr>
              <a:t>om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10950"/>
                                        </p:tgtEl>
                                        <p:attrNameLst>
                                          <p:attrName>style.visibility</p:attrName>
                                        </p:attrNameLst>
                                      </p:cBhvr>
                                      <p:to>
                                        <p:strVal val="visible"/>
                                      </p:to>
                                    </p:set>
                                    <p:animEffect transition="in" filter="barn(inVertical)">
                                      <p:cBhvr>
                                        <p:cTn id="7" dur="500"/>
                                        <p:tgtEl>
                                          <p:spTgt spid="2109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10948">
                                            <p:txEl>
                                              <p:pRg st="0" end="0"/>
                                            </p:txEl>
                                          </p:spTgt>
                                        </p:tgtEl>
                                        <p:attrNameLst>
                                          <p:attrName>style.visibility</p:attrName>
                                        </p:attrNameLst>
                                      </p:cBhvr>
                                      <p:to>
                                        <p:strVal val="visible"/>
                                      </p:to>
                                    </p:set>
                                    <p:animEffect transition="in" filter="barn(inVertical)">
                                      <p:cBhvr>
                                        <p:cTn id="12" dur="500"/>
                                        <p:tgtEl>
                                          <p:spTgt spid="21094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10953"/>
                                        </p:tgtEl>
                                        <p:attrNameLst>
                                          <p:attrName>style.visibility</p:attrName>
                                        </p:attrNameLst>
                                      </p:cBhvr>
                                      <p:to>
                                        <p:strVal val="visible"/>
                                      </p:to>
                                    </p:set>
                                    <p:animEffect transition="in" filter="barn(inVertical)">
                                      <p:cBhvr>
                                        <p:cTn id="17" dur="500"/>
                                        <p:tgtEl>
                                          <p:spTgt spid="21095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10948">
                                            <p:txEl>
                                              <p:pRg st="2" end="2"/>
                                            </p:txEl>
                                          </p:spTgt>
                                        </p:tgtEl>
                                        <p:attrNameLst>
                                          <p:attrName>style.visibility</p:attrName>
                                        </p:attrNameLst>
                                      </p:cBhvr>
                                      <p:to>
                                        <p:strVal val="visible"/>
                                      </p:to>
                                    </p:set>
                                    <p:animEffect transition="in" filter="barn(inVertical)">
                                      <p:cBhvr>
                                        <p:cTn id="22" dur="500"/>
                                        <p:tgtEl>
                                          <p:spTgt spid="210948">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10954"/>
                                        </p:tgtEl>
                                        <p:attrNameLst>
                                          <p:attrName>style.visibility</p:attrName>
                                        </p:attrNameLst>
                                      </p:cBhvr>
                                      <p:to>
                                        <p:strVal val="visible"/>
                                      </p:to>
                                    </p:set>
                                    <p:animEffect transition="in" filter="barn(inVertical)">
                                      <p:cBhvr>
                                        <p:cTn id="27" dur="500"/>
                                        <p:tgtEl>
                                          <p:spTgt spid="21095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10948">
                                            <p:txEl>
                                              <p:pRg st="3" end="3"/>
                                            </p:txEl>
                                          </p:spTgt>
                                        </p:tgtEl>
                                        <p:attrNameLst>
                                          <p:attrName>style.visibility</p:attrName>
                                        </p:attrNameLst>
                                      </p:cBhvr>
                                      <p:to>
                                        <p:strVal val="visible"/>
                                      </p:to>
                                    </p:set>
                                    <p:animEffect transition="in" filter="barn(inVertical)">
                                      <p:cBhvr>
                                        <p:cTn id="32" dur="500"/>
                                        <p:tgtEl>
                                          <p:spTgt spid="210948">
                                            <p:txEl>
                                              <p:pRg st="3" end="3"/>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10955"/>
                                        </p:tgtEl>
                                        <p:attrNameLst>
                                          <p:attrName>style.visibility</p:attrName>
                                        </p:attrNameLst>
                                      </p:cBhvr>
                                      <p:to>
                                        <p:strVal val="visible"/>
                                      </p:to>
                                    </p:set>
                                    <p:animEffect transition="in" filter="barn(inVertical)">
                                      <p:cBhvr>
                                        <p:cTn id="37" dur="500"/>
                                        <p:tgtEl>
                                          <p:spTgt spid="21095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10948">
                                            <p:txEl>
                                              <p:pRg st="4" end="4"/>
                                            </p:txEl>
                                          </p:spTgt>
                                        </p:tgtEl>
                                        <p:attrNameLst>
                                          <p:attrName>style.visibility</p:attrName>
                                        </p:attrNameLst>
                                      </p:cBhvr>
                                      <p:to>
                                        <p:strVal val="visible"/>
                                      </p:to>
                                    </p:set>
                                    <p:animEffect transition="in" filter="barn(inVertical)">
                                      <p:cBhvr>
                                        <p:cTn id="42" dur="500"/>
                                        <p:tgtEl>
                                          <p:spTgt spid="210948">
                                            <p:txEl>
                                              <p:pRg st="4" end="4"/>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10956"/>
                                        </p:tgtEl>
                                        <p:attrNameLst>
                                          <p:attrName>style.visibility</p:attrName>
                                        </p:attrNameLst>
                                      </p:cBhvr>
                                      <p:to>
                                        <p:strVal val="visible"/>
                                      </p:to>
                                    </p:set>
                                    <p:animEffect transition="in" filter="barn(inVertical)">
                                      <p:cBhvr>
                                        <p:cTn id="47" dur="500"/>
                                        <p:tgtEl>
                                          <p:spTgt spid="21095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10948">
                                            <p:txEl>
                                              <p:pRg st="5" end="5"/>
                                            </p:txEl>
                                          </p:spTgt>
                                        </p:tgtEl>
                                        <p:attrNameLst>
                                          <p:attrName>style.visibility</p:attrName>
                                        </p:attrNameLst>
                                      </p:cBhvr>
                                      <p:to>
                                        <p:strVal val="visible"/>
                                      </p:to>
                                    </p:set>
                                    <p:animEffect transition="in" filter="barn(inVertical)">
                                      <p:cBhvr>
                                        <p:cTn id="52" dur="500"/>
                                        <p:tgtEl>
                                          <p:spTgt spid="210948">
                                            <p:txEl>
                                              <p:pRg st="5" end="5"/>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210957"/>
                                        </p:tgtEl>
                                        <p:attrNameLst>
                                          <p:attrName>style.visibility</p:attrName>
                                        </p:attrNameLst>
                                      </p:cBhvr>
                                      <p:to>
                                        <p:strVal val="visible"/>
                                      </p:to>
                                    </p:set>
                                    <p:animEffect transition="in" filter="barn(inVertical)">
                                      <p:cBhvr>
                                        <p:cTn id="57" dur="500"/>
                                        <p:tgtEl>
                                          <p:spTgt spid="21095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10948">
                                            <p:txEl>
                                              <p:pRg st="6" end="6"/>
                                            </p:txEl>
                                          </p:spTgt>
                                        </p:tgtEl>
                                        <p:attrNameLst>
                                          <p:attrName>style.visibility</p:attrName>
                                        </p:attrNameLst>
                                      </p:cBhvr>
                                      <p:to>
                                        <p:strVal val="visible"/>
                                      </p:to>
                                    </p:set>
                                    <p:animEffect transition="in" filter="barn(inVertical)">
                                      <p:cBhvr>
                                        <p:cTn id="62" dur="500"/>
                                        <p:tgtEl>
                                          <p:spTgt spid="210948">
                                            <p:txEl>
                                              <p:pRg st="6" end="6"/>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210958"/>
                                        </p:tgtEl>
                                        <p:attrNameLst>
                                          <p:attrName>style.visibility</p:attrName>
                                        </p:attrNameLst>
                                      </p:cBhvr>
                                      <p:to>
                                        <p:strVal val="visible"/>
                                      </p:to>
                                    </p:set>
                                    <p:animEffect transition="in" filter="barn(inVertical)">
                                      <p:cBhvr>
                                        <p:cTn id="67" dur="500"/>
                                        <p:tgtEl>
                                          <p:spTgt spid="210958"/>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210948">
                                            <p:txEl>
                                              <p:pRg st="7" end="7"/>
                                            </p:txEl>
                                          </p:spTgt>
                                        </p:tgtEl>
                                        <p:attrNameLst>
                                          <p:attrName>style.visibility</p:attrName>
                                        </p:attrNameLst>
                                      </p:cBhvr>
                                      <p:to>
                                        <p:strVal val="visible"/>
                                      </p:to>
                                    </p:set>
                                    <p:animEffect transition="in" filter="barn(inVertical)">
                                      <p:cBhvr>
                                        <p:cTn id="72" dur="500"/>
                                        <p:tgtEl>
                                          <p:spTgt spid="21094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uiExpand="1" build="p"/>
      <p:bldP spid="210950" grpId="0" animBg="1"/>
      <p:bldP spid="210953" grpId="0" uiExpand="1" animBg="1"/>
      <p:bldP spid="210954" grpId="0" uiExpand="1" animBg="1"/>
      <p:bldP spid="210955" grpId="0" uiExpand="1" animBg="1"/>
      <p:bldP spid="210956" grpId="0" uiExpand="1" animBg="1"/>
      <p:bldP spid="210957" grpId="0" uiExpand="1" animBg="1"/>
      <p:bldP spid="210958" grpId="0" uiExpan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0" y="84377"/>
            <a:ext cx="16998750" cy="1691170"/>
          </a:xfrm>
          <a:prstGeom prst="rect">
            <a:avLst/>
          </a:prstGeom>
          <a:noFill/>
          <a:ln w="9525">
            <a:noFill/>
            <a:miter lim="800000"/>
            <a:headEnd/>
            <a:tailEnd/>
          </a:ln>
        </p:spPr>
      </p:pic>
      <p:sp>
        <p:nvSpPr>
          <p:cNvPr id="211974" name="AutoShape 6"/>
          <p:cNvSpPr>
            <a:spLocks noChangeArrowheads="1"/>
          </p:cNvSpPr>
          <p:nvPr/>
        </p:nvSpPr>
        <p:spPr bwMode="auto">
          <a:xfrm>
            <a:off x="5148262" y="548680"/>
            <a:ext cx="3528194" cy="1151533"/>
          </a:xfrm>
          <a:prstGeom prst="flowChartAlternateProcess">
            <a:avLst/>
          </a:prstGeom>
          <a:solidFill>
            <a:schemeClr val="accent1">
              <a:alpha val="0"/>
            </a:schemeClr>
          </a:solidFill>
          <a:ln w="25400" algn="ctr">
            <a:solidFill>
              <a:srgbClr val="FF0000"/>
            </a:solidFill>
            <a:miter lim="800000"/>
            <a:headEnd/>
            <a:tailEnd/>
          </a:ln>
        </p:spPr>
        <p:txBody>
          <a:bodyPr wrap="square" anchor="ctr">
            <a:spAutoFit/>
          </a:bodyPr>
          <a:lstStyle/>
          <a:p>
            <a:endParaRPr lang="sv-SE">
              <a:latin typeface="Tahoma" pitchFamily="34" charset="0"/>
              <a:ea typeface="Tahoma" pitchFamily="34" charset="0"/>
              <a:cs typeface="Tahoma" pitchFamily="34" charset="0"/>
            </a:endParaRPr>
          </a:p>
        </p:txBody>
      </p:sp>
      <p:sp>
        <p:nvSpPr>
          <p:cNvPr id="211975" name="Line 7"/>
          <p:cNvSpPr>
            <a:spLocks noChangeShapeType="1"/>
          </p:cNvSpPr>
          <p:nvPr/>
        </p:nvSpPr>
        <p:spPr bwMode="auto">
          <a:xfrm flipV="1">
            <a:off x="1331912" y="1556791"/>
            <a:ext cx="3816349" cy="143421"/>
          </a:xfrm>
          <a:prstGeom prst="line">
            <a:avLst/>
          </a:prstGeom>
          <a:noFill/>
          <a:ln w="25400">
            <a:solidFill>
              <a:srgbClr val="FF0000"/>
            </a:solidFill>
            <a:round/>
            <a:headEnd/>
            <a:tailEnd/>
          </a:ln>
        </p:spPr>
        <p:txBody>
          <a:bodyPr wrap="square" anchor="ctr">
            <a:spAutoFit/>
          </a:bodyPr>
          <a:lstStyle/>
          <a:p>
            <a:endParaRPr lang="sv-SE">
              <a:latin typeface="Tahoma" pitchFamily="34" charset="0"/>
              <a:ea typeface="Tahoma" pitchFamily="34" charset="0"/>
              <a:cs typeface="Tahoma" pitchFamily="34" charset="0"/>
            </a:endParaRPr>
          </a:p>
        </p:txBody>
      </p:sp>
      <p:sp>
        <p:nvSpPr>
          <p:cNvPr id="211976" name="Line 8"/>
          <p:cNvSpPr>
            <a:spLocks noChangeShapeType="1"/>
          </p:cNvSpPr>
          <p:nvPr/>
        </p:nvSpPr>
        <p:spPr bwMode="auto">
          <a:xfrm flipV="1">
            <a:off x="8532812" y="1557335"/>
            <a:ext cx="143644" cy="792163"/>
          </a:xfrm>
          <a:prstGeom prst="line">
            <a:avLst/>
          </a:prstGeom>
          <a:noFill/>
          <a:ln w="25400">
            <a:solidFill>
              <a:srgbClr val="FF0000"/>
            </a:solidFill>
            <a:round/>
            <a:headEnd/>
            <a:tailEnd/>
          </a:ln>
        </p:spPr>
        <p:txBody>
          <a:bodyPr wrap="square" anchor="ctr">
            <a:spAutoFit/>
          </a:bodyPr>
          <a:lstStyle/>
          <a:p>
            <a:endParaRPr lang="sv-SE">
              <a:latin typeface="Tahoma" pitchFamily="34" charset="0"/>
              <a:ea typeface="Tahoma" pitchFamily="34" charset="0"/>
              <a:cs typeface="Tahoma" pitchFamily="34" charset="0"/>
            </a:endParaRPr>
          </a:p>
        </p:txBody>
      </p:sp>
      <p:pic>
        <p:nvPicPr>
          <p:cNvPr id="23557" name="Picture 9" descr="Word"/>
          <p:cNvPicPr>
            <a:picLocks noChangeAspect="1" noChangeArrowheads="1"/>
          </p:cNvPicPr>
          <p:nvPr/>
        </p:nvPicPr>
        <p:blipFill>
          <a:blip r:embed="rId4" cstate="print"/>
          <a:srcRect/>
          <a:stretch>
            <a:fillRect/>
          </a:stretch>
        </p:blipFill>
        <p:spPr bwMode="auto">
          <a:xfrm>
            <a:off x="1258888" y="1700213"/>
            <a:ext cx="6769100" cy="649287"/>
          </a:xfrm>
          <a:prstGeom prst="rect">
            <a:avLst/>
          </a:prstGeom>
          <a:noFill/>
          <a:ln w="9525">
            <a:noFill/>
            <a:miter lim="800000"/>
            <a:headEnd/>
            <a:tailEnd/>
          </a:ln>
        </p:spPr>
      </p:pic>
      <p:sp>
        <p:nvSpPr>
          <p:cNvPr id="10" name="Rectangle 6"/>
          <p:cNvSpPr>
            <a:spLocks noGrp="1" noChangeArrowheads="1"/>
          </p:cNvSpPr>
          <p:nvPr>
            <p:ph type="body" sz="half" idx="2"/>
          </p:nvPr>
        </p:nvSpPr>
        <p:spPr>
          <a:xfrm>
            <a:off x="539750" y="3141663"/>
            <a:ext cx="7632700" cy="3311525"/>
          </a:xfrm>
        </p:spPr>
        <p:txBody>
          <a:bodyPr>
            <a:normAutofit fontScale="40000" lnSpcReduction="20000"/>
          </a:bodyPr>
          <a:lstStyle/>
          <a:p>
            <a:pPr marL="274320" indent="-274320" eaLnBrk="1" fontAlgn="auto" hangingPunct="1">
              <a:lnSpc>
                <a:spcPct val="90000"/>
              </a:lnSpc>
              <a:spcAft>
                <a:spcPts val="0"/>
              </a:spcAft>
              <a:buFont typeface="Wingdings" pitchFamily="2" charset="2"/>
              <a:buNone/>
              <a:defRPr/>
            </a:pPr>
            <a:r>
              <a:rPr lang="sv-SE" sz="1600" b="1" dirty="0">
                <a:solidFill>
                  <a:srgbClr val="002060"/>
                </a:solidFill>
                <a:latin typeface="Tahoma" pitchFamily="34" charset="0"/>
                <a:ea typeface="Tahoma" pitchFamily="34" charset="0"/>
                <a:cs typeface="Tahoma" pitchFamily="34" charset="0"/>
              </a:rPr>
              <a:t>	</a:t>
            </a:r>
            <a:r>
              <a:rPr lang="sv-SE" sz="4500" b="1" dirty="0">
                <a:solidFill>
                  <a:schemeClr val="tx2"/>
                </a:solidFill>
                <a:latin typeface="Tahoma" pitchFamily="34" charset="0"/>
                <a:ea typeface="Tahoma" pitchFamily="34" charset="0"/>
                <a:cs typeface="Tahoma" pitchFamily="34" charset="0"/>
              </a:rPr>
              <a:t>Verktygsfältet  - Formatering</a:t>
            </a:r>
            <a:endParaRPr lang="ar-IQ" sz="4500" b="1" dirty="0">
              <a:solidFill>
                <a:schemeClr val="tx2"/>
              </a:solidFill>
              <a:latin typeface="Tahoma" pitchFamily="34" charset="0"/>
              <a:ea typeface="Tahoma" pitchFamily="34" charset="0"/>
              <a:cs typeface="Tahoma" pitchFamily="34" charset="0"/>
            </a:endParaRPr>
          </a:p>
          <a:p>
            <a:pPr algn="just">
              <a:lnSpc>
                <a:spcPct val="120000"/>
              </a:lnSpc>
              <a:defRPr/>
            </a:pPr>
            <a:r>
              <a:rPr lang="sv-SE" sz="2900" b="1" dirty="0">
                <a:latin typeface="Tahoma" pitchFamily="34" charset="0"/>
                <a:ea typeface="Tahoma" pitchFamily="34" charset="0"/>
                <a:cs typeface="Tahoma" pitchFamily="34" charset="0"/>
              </a:rPr>
              <a:t>Vänsterjustering: </a:t>
            </a:r>
            <a:r>
              <a:rPr lang="sv-SE" sz="2900" dirty="0">
                <a:latin typeface="Tahoma" pitchFamily="34" charset="0"/>
                <a:ea typeface="Tahoma" pitchFamily="34" charset="0"/>
                <a:cs typeface="Tahoma" pitchFamily="34" charset="0"/>
              </a:rPr>
              <a:t>Vänstermarginalen rak och höger marginalen oregelbunden. Stycket placeras på vänster sida</a:t>
            </a:r>
            <a:r>
              <a:rPr lang="ar-IQ" sz="2900" dirty="0">
                <a:latin typeface="Tahoma" pitchFamily="34" charset="0"/>
                <a:ea typeface="Tahoma" pitchFamily="34" charset="0"/>
                <a:cs typeface="Tahoma" pitchFamily="34" charset="0"/>
              </a:rPr>
              <a:t>.</a:t>
            </a:r>
          </a:p>
          <a:p>
            <a:pPr algn="just">
              <a:lnSpc>
                <a:spcPct val="120000"/>
              </a:lnSpc>
              <a:defRPr/>
            </a:pPr>
            <a:r>
              <a:rPr lang="sv-SE" sz="2900" b="1" dirty="0">
                <a:latin typeface="Tahoma" pitchFamily="34" charset="0"/>
                <a:ea typeface="Tahoma" pitchFamily="34" charset="0"/>
                <a:cs typeface="Tahoma" pitchFamily="34" charset="0"/>
              </a:rPr>
              <a:t>Centrering:</a:t>
            </a:r>
            <a:r>
              <a:rPr lang="sv-SE" sz="2900" dirty="0">
                <a:latin typeface="Tahoma" pitchFamily="34" charset="0"/>
                <a:ea typeface="Tahoma" pitchFamily="34" charset="0"/>
                <a:cs typeface="Tahoma" pitchFamily="34" charset="0"/>
              </a:rPr>
              <a:t> Stycket placeras mitt på sidan</a:t>
            </a:r>
            <a:endParaRPr lang="ar-IQ" sz="2900" dirty="0">
              <a:latin typeface="Tahoma" pitchFamily="34" charset="0"/>
              <a:ea typeface="Tahoma" pitchFamily="34" charset="0"/>
              <a:cs typeface="Tahoma" pitchFamily="34" charset="0"/>
            </a:endParaRPr>
          </a:p>
          <a:p>
            <a:pPr algn="just">
              <a:lnSpc>
                <a:spcPct val="120000"/>
              </a:lnSpc>
              <a:defRPr/>
            </a:pPr>
            <a:r>
              <a:rPr lang="sv-SE" sz="2900" b="1" dirty="0">
                <a:latin typeface="Tahoma" pitchFamily="34" charset="0"/>
                <a:ea typeface="Tahoma" pitchFamily="34" charset="0"/>
                <a:cs typeface="Tahoma" pitchFamily="34" charset="0"/>
              </a:rPr>
              <a:t>Högerjustering: </a:t>
            </a:r>
            <a:r>
              <a:rPr lang="sv-SE" sz="2900" dirty="0">
                <a:latin typeface="Tahoma" pitchFamily="34" charset="0"/>
                <a:ea typeface="Tahoma" pitchFamily="34" charset="0"/>
                <a:cs typeface="Tahoma" pitchFamily="34" charset="0"/>
              </a:rPr>
              <a:t>Högermarginalen blir rak och vänstermarginalen blir ojämn. Stycket placeras på höger sida.</a:t>
            </a:r>
            <a:endParaRPr lang="sv-SE" sz="2900" b="1" dirty="0">
              <a:latin typeface="Tahoma" pitchFamily="34" charset="0"/>
              <a:ea typeface="Tahoma" pitchFamily="34" charset="0"/>
              <a:cs typeface="Tahoma" pitchFamily="34" charset="0"/>
            </a:endParaRPr>
          </a:p>
          <a:p>
            <a:pPr algn="just">
              <a:lnSpc>
                <a:spcPct val="120000"/>
              </a:lnSpc>
              <a:defRPr/>
            </a:pPr>
            <a:r>
              <a:rPr lang="sv-SE" sz="2900" b="1" dirty="0">
                <a:latin typeface="Tahoma" pitchFamily="34" charset="0"/>
                <a:ea typeface="Tahoma" pitchFamily="34" charset="0"/>
                <a:cs typeface="Tahoma" pitchFamily="34" charset="0"/>
              </a:rPr>
              <a:t>Marginaljustering: </a:t>
            </a:r>
            <a:r>
              <a:rPr lang="sv-SE" sz="2900" dirty="0">
                <a:latin typeface="Tahoma" pitchFamily="34" charset="0"/>
                <a:ea typeface="Tahoma" pitchFamily="34" charset="0"/>
                <a:cs typeface="Tahoma" pitchFamily="34" charset="0"/>
              </a:rPr>
              <a:t>Vänster och höger marginaler blir raka.</a:t>
            </a:r>
          </a:p>
          <a:p>
            <a:pPr algn="just">
              <a:lnSpc>
                <a:spcPct val="120000"/>
              </a:lnSpc>
              <a:defRPr/>
            </a:pPr>
            <a:r>
              <a:rPr lang="sv-SE" sz="2900" b="1" dirty="0">
                <a:latin typeface="Tahoma" pitchFamily="34" charset="0"/>
                <a:ea typeface="Tahoma" pitchFamily="34" charset="0"/>
                <a:cs typeface="Tahoma" pitchFamily="34" charset="0"/>
              </a:rPr>
              <a:t>Radavstånd: </a:t>
            </a:r>
            <a:r>
              <a:rPr lang="sv-SE" sz="2900" dirty="0">
                <a:latin typeface="Tahoma" pitchFamily="34" charset="0"/>
                <a:ea typeface="Tahoma" pitchFamily="34" charset="0"/>
                <a:cs typeface="Tahoma" pitchFamily="34" charset="0"/>
              </a:rPr>
              <a:t>Ange avståndet mellan rader, klicka på pil för valbar lista. </a:t>
            </a:r>
          </a:p>
          <a:p>
            <a:pPr algn="just">
              <a:lnSpc>
                <a:spcPct val="120000"/>
              </a:lnSpc>
              <a:defRPr/>
            </a:pPr>
            <a:r>
              <a:rPr lang="sv-SE" sz="2900" b="1" dirty="0">
                <a:latin typeface="Tahoma" pitchFamily="34" charset="0"/>
                <a:ea typeface="Tahoma" pitchFamily="34" charset="0"/>
                <a:cs typeface="Tahoma" pitchFamily="34" charset="0"/>
              </a:rPr>
              <a:t>Vänster till höger: </a:t>
            </a:r>
            <a:r>
              <a:rPr lang="sv-SE" sz="2900" dirty="0">
                <a:latin typeface="Tahoma" pitchFamily="34" charset="0"/>
                <a:ea typeface="Tahoma" pitchFamily="34" charset="0"/>
                <a:cs typeface="Tahoma" pitchFamily="34" charset="0"/>
              </a:rPr>
              <a:t>Ange textens riktning från vänster till höger, till exempel text på svenska och engelska.</a:t>
            </a:r>
          </a:p>
          <a:p>
            <a:pPr algn="just">
              <a:lnSpc>
                <a:spcPct val="120000"/>
              </a:lnSpc>
              <a:defRPr/>
            </a:pPr>
            <a:r>
              <a:rPr lang="sv-SE" sz="2900" b="1" dirty="0">
                <a:latin typeface="Tahoma" pitchFamily="34" charset="0"/>
                <a:ea typeface="Tahoma" pitchFamily="34" charset="0"/>
                <a:cs typeface="Tahoma" pitchFamily="34" charset="0"/>
              </a:rPr>
              <a:t>Höger till vänster</a:t>
            </a:r>
            <a:r>
              <a:rPr lang="sv-SE" sz="2900" dirty="0">
                <a:latin typeface="Tahoma" pitchFamily="34" charset="0"/>
                <a:ea typeface="Tahoma" pitchFamily="34" charset="0"/>
                <a:cs typeface="Tahoma" pitchFamily="34" charset="0"/>
              </a:rPr>
              <a:t>: Ange textens riktning från höger till vänster, till exempel text på arabiska. </a:t>
            </a:r>
            <a:endParaRPr lang="sv-SE" sz="2900" b="1" dirty="0">
              <a:latin typeface="Tahoma" pitchFamily="34" charset="0"/>
              <a:ea typeface="Tahoma" pitchFamily="34" charset="0"/>
              <a:cs typeface="Tahoma" pitchFamily="34" charset="0"/>
            </a:endParaRPr>
          </a:p>
          <a:p>
            <a:pPr algn="just">
              <a:lnSpc>
                <a:spcPct val="120000"/>
              </a:lnSpc>
              <a:defRPr/>
            </a:pPr>
            <a:r>
              <a:rPr lang="sv-SE" sz="2900" b="1" dirty="0">
                <a:latin typeface="Tahoma" pitchFamily="34" charset="0"/>
                <a:ea typeface="Tahoma" pitchFamily="34" charset="0"/>
                <a:cs typeface="Tahoma" pitchFamily="34" charset="0"/>
              </a:rPr>
              <a:t>Numrerad lista: </a:t>
            </a:r>
            <a:r>
              <a:rPr lang="sv-SE" sz="2900" dirty="0">
                <a:latin typeface="Tahoma" pitchFamily="34" charset="0"/>
                <a:ea typeface="Tahoma" pitchFamily="34" charset="0"/>
                <a:cs typeface="Tahoma" pitchFamily="34" charset="0"/>
              </a:rPr>
              <a:t>Används när du skrivit ett antal punkter som du vill numrera. </a:t>
            </a:r>
          </a:p>
          <a:p>
            <a:pPr algn="just">
              <a:lnSpc>
                <a:spcPct val="120000"/>
              </a:lnSpc>
              <a:defRPr/>
            </a:pPr>
            <a:r>
              <a:rPr lang="sv-SE" sz="2900" b="1" dirty="0">
                <a:latin typeface="Tahoma" pitchFamily="34" charset="0"/>
                <a:ea typeface="Tahoma" pitchFamily="34" charset="0"/>
                <a:cs typeface="Tahoma" pitchFamily="34" charset="0"/>
              </a:rPr>
              <a:t>Punktlista: </a:t>
            </a:r>
            <a:r>
              <a:rPr lang="sv-SE" sz="2900" dirty="0">
                <a:latin typeface="Tahoma" pitchFamily="34" charset="0"/>
                <a:ea typeface="Tahoma" pitchFamily="34" charset="0"/>
                <a:cs typeface="Tahoma" pitchFamily="34" charset="0"/>
              </a:rPr>
              <a:t>Fungerar på samma sätt som numrerad lista men infogar punkter istället för siffror. </a:t>
            </a:r>
          </a:p>
          <a:p>
            <a:pPr algn="just">
              <a:lnSpc>
                <a:spcPct val="120000"/>
              </a:lnSpc>
              <a:defRPr/>
            </a:pPr>
            <a:r>
              <a:rPr lang="sv-SE" sz="2900" b="1" dirty="0">
                <a:latin typeface="Tahoma" pitchFamily="34" charset="0"/>
                <a:ea typeface="Tahoma" pitchFamily="34" charset="0"/>
                <a:cs typeface="Tahoma" pitchFamily="34" charset="0"/>
              </a:rPr>
              <a:t>Minska indrag: </a:t>
            </a:r>
            <a:r>
              <a:rPr lang="sv-SE" sz="2900" dirty="0">
                <a:latin typeface="Tahoma" pitchFamily="34" charset="0"/>
                <a:ea typeface="Tahoma" pitchFamily="34" charset="0"/>
                <a:cs typeface="Tahoma" pitchFamily="34" charset="0"/>
              </a:rPr>
              <a:t>Minskar indraget för ett stycke.  </a:t>
            </a:r>
          </a:p>
          <a:p>
            <a:pPr algn="just">
              <a:lnSpc>
                <a:spcPct val="120000"/>
              </a:lnSpc>
              <a:defRPr/>
            </a:pPr>
            <a:r>
              <a:rPr lang="sv-SE" sz="2900" b="1" dirty="0">
                <a:latin typeface="Tahoma" pitchFamily="34" charset="0"/>
                <a:ea typeface="Tahoma" pitchFamily="34" charset="0"/>
                <a:cs typeface="Tahoma" pitchFamily="34" charset="0"/>
              </a:rPr>
              <a:t>Öka indrag: </a:t>
            </a:r>
            <a:r>
              <a:rPr lang="sv-SE" sz="2900" dirty="0">
                <a:latin typeface="Tahoma" pitchFamily="34" charset="0"/>
                <a:ea typeface="Tahoma" pitchFamily="34" charset="0"/>
                <a:cs typeface="Tahoma" pitchFamily="34" charset="0"/>
              </a:rPr>
              <a:t>Ökar indraget för ett stycke. </a:t>
            </a:r>
          </a:p>
          <a:p>
            <a:pPr marL="342900" indent="-342900" algn="just" eaLnBrk="1" fontAlgn="auto" hangingPunct="1">
              <a:lnSpc>
                <a:spcPct val="90000"/>
              </a:lnSpc>
              <a:spcAft>
                <a:spcPts val="0"/>
              </a:spcAft>
              <a:buFont typeface="Wingdings"/>
              <a:buChar char=""/>
              <a:defRPr/>
            </a:pPr>
            <a:endParaRPr lang="sv-SE" sz="1700" b="1" dirty="0">
              <a:latin typeface="Tahoma" pitchFamily="34" charset="0"/>
              <a:ea typeface="Tahoma" pitchFamily="34" charset="0"/>
              <a:cs typeface="Tahoma" pitchFamily="34" charset="0"/>
            </a:endParaRPr>
          </a:p>
          <a:p>
            <a:pPr marL="342900" indent="-342900" algn="just" eaLnBrk="1" fontAlgn="auto" hangingPunct="1">
              <a:lnSpc>
                <a:spcPct val="90000"/>
              </a:lnSpc>
              <a:spcAft>
                <a:spcPts val="0"/>
              </a:spcAft>
              <a:buFont typeface="Wingdings"/>
              <a:buChar char=""/>
              <a:defRPr/>
            </a:pPr>
            <a:endParaRPr lang="sv-SE" sz="1600" b="1" dirty="0">
              <a:solidFill>
                <a:schemeClr val="accent5">
                  <a:lumMod val="50000"/>
                </a:schemeClr>
              </a:solidFill>
              <a:latin typeface="Tahoma" pitchFamily="34" charset="0"/>
              <a:ea typeface="Tahoma" pitchFamily="34" charset="0"/>
              <a:cs typeface="Tahoma" pitchFamily="34" charset="0"/>
            </a:endParaRPr>
          </a:p>
          <a:p>
            <a:pPr marL="342900" indent="-342900" algn="just" eaLnBrk="1" fontAlgn="auto" hangingPunct="1">
              <a:lnSpc>
                <a:spcPct val="90000"/>
              </a:lnSpc>
              <a:spcAft>
                <a:spcPts val="0"/>
              </a:spcAft>
              <a:buFont typeface="Wingdings"/>
              <a:buChar char=""/>
              <a:defRPr/>
            </a:pPr>
            <a:endParaRPr lang="sv-SE" sz="1600" b="1" dirty="0">
              <a:solidFill>
                <a:schemeClr val="accent5">
                  <a:lumMod val="50000"/>
                </a:schemeClr>
              </a:solidFill>
              <a:latin typeface="Tahoma" pitchFamily="34" charset="0"/>
              <a:ea typeface="Tahoma" pitchFamily="34" charset="0"/>
              <a:cs typeface="Tahoma" pitchFamily="34" charset="0"/>
            </a:endParaRPr>
          </a:p>
          <a:p>
            <a:pPr marL="342900" indent="-342900" algn="just" eaLnBrk="1" fontAlgn="auto" hangingPunct="1">
              <a:lnSpc>
                <a:spcPct val="90000"/>
              </a:lnSpc>
              <a:spcAft>
                <a:spcPts val="0"/>
              </a:spcAft>
              <a:buFont typeface="Wingdings"/>
              <a:buChar char=""/>
              <a:defRPr/>
            </a:pPr>
            <a:endParaRPr lang="sv-SE" sz="1600" b="1" dirty="0">
              <a:solidFill>
                <a:schemeClr val="accent5">
                  <a:lumMod val="50000"/>
                </a:schemeClr>
              </a:solidFill>
              <a:latin typeface="Tahoma" pitchFamily="34" charset="0"/>
              <a:ea typeface="Tahoma" pitchFamily="34" charset="0"/>
              <a:cs typeface="Tahoma" pitchFamily="34" charset="0"/>
            </a:endParaRPr>
          </a:p>
        </p:txBody>
      </p:sp>
      <p:sp>
        <p:nvSpPr>
          <p:cNvPr id="11" name="AutoShape 9"/>
          <p:cNvSpPr>
            <a:spLocks noChangeArrowheads="1"/>
          </p:cNvSpPr>
          <p:nvPr/>
        </p:nvSpPr>
        <p:spPr bwMode="auto">
          <a:xfrm>
            <a:off x="107504" y="2420888"/>
            <a:ext cx="899592" cy="576064"/>
          </a:xfrm>
          <a:prstGeom prst="wedgeRoundRectCallout">
            <a:avLst>
              <a:gd name="adj1" fmla="val 94088"/>
              <a:gd name="adj2" fmla="val -114466"/>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Vänster-</a:t>
            </a:r>
          </a:p>
          <a:p>
            <a:pPr algn="ctr">
              <a:defRPr/>
            </a:pPr>
            <a:r>
              <a:rPr lang="sv-SE" sz="1000" b="1" dirty="0">
                <a:latin typeface="Tahoma" pitchFamily="34" charset="0"/>
                <a:ea typeface="Tahoma" pitchFamily="34" charset="0"/>
                <a:cs typeface="Tahoma" pitchFamily="34" charset="0"/>
              </a:rPr>
              <a:t>justering</a:t>
            </a:r>
          </a:p>
        </p:txBody>
      </p:sp>
      <p:sp>
        <p:nvSpPr>
          <p:cNvPr id="12" name="AutoShape 10"/>
          <p:cNvSpPr>
            <a:spLocks noChangeArrowheads="1"/>
          </p:cNvSpPr>
          <p:nvPr/>
        </p:nvSpPr>
        <p:spPr bwMode="auto">
          <a:xfrm>
            <a:off x="827584" y="2481263"/>
            <a:ext cx="939304" cy="504825"/>
          </a:xfrm>
          <a:prstGeom prst="wedgeRoundRectCallout">
            <a:avLst>
              <a:gd name="adj1" fmla="val 85992"/>
              <a:gd name="adj2" fmla="val -133242"/>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Centrering</a:t>
            </a:r>
          </a:p>
        </p:txBody>
      </p:sp>
      <p:sp>
        <p:nvSpPr>
          <p:cNvPr id="13" name="AutoShape 11"/>
          <p:cNvSpPr>
            <a:spLocks noChangeArrowheads="1"/>
          </p:cNvSpPr>
          <p:nvPr/>
        </p:nvSpPr>
        <p:spPr bwMode="auto">
          <a:xfrm>
            <a:off x="1619672" y="2492897"/>
            <a:ext cx="864095" cy="504056"/>
          </a:xfrm>
          <a:prstGeom prst="wedgeRoundRectCallout">
            <a:avLst>
              <a:gd name="adj1" fmla="val 85413"/>
              <a:gd name="adj2" fmla="val -121046"/>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Höger</a:t>
            </a:r>
          </a:p>
          <a:p>
            <a:pPr algn="ctr">
              <a:defRPr/>
            </a:pPr>
            <a:r>
              <a:rPr lang="sv-SE" sz="1000" b="1" dirty="0">
                <a:latin typeface="Tahoma" pitchFamily="34" charset="0"/>
                <a:ea typeface="Tahoma" pitchFamily="34" charset="0"/>
                <a:cs typeface="Tahoma" pitchFamily="34" charset="0"/>
              </a:rPr>
              <a:t>justering</a:t>
            </a:r>
          </a:p>
        </p:txBody>
      </p:sp>
      <p:sp>
        <p:nvSpPr>
          <p:cNvPr id="14" name="AutoShape 12"/>
          <p:cNvSpPr>
            <a:spLocks noChangeArrowheads="1"/>
          </p:cNvSpPr>
          <p:nvPr/>
        </p:nvSpPr>
        <p:spPr bwMode="auto">
          <a:xfrm>
            <a:off x="3943350" y="2492375"/>
            <a:ext cx="882650" cy="493713"/>
          </a:xfrm>
          <a:prstGeom prst="wedgeRoundRectCallout">
            <a:avLst>
              <a:gd name="adj1" fmla="val 34227"/>
              <a:gd name="adj2" fmla="val -117559"/>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Vänster till höger</a:t>
            </a:r>
          </a:p>
        </p:txBody>
      </p:sp>
      <p:sp>
        <p:nvSpPr>
          <p:cNvPr id="15" name="AutoShape 13"/>
          <p:cNvSpPr>
            <a:spLocks noChangeArrowheads="1"/>
          </p:cNvSpPr>
          <p:nvPr/>
        </p:nvSpPr>
        <p:spPr bwMode="auto">
          <a:xfrm>
            <a:off x="4779963" y="2481263"/>
            <a:ext cx="863600" cy="504825"/>
          </a:xfrm>
          <a:prstGeom prst="wedgeRoundRectCallout">
            <a:avLst>
              <a:gd name="adj1" fmla="val 3084"/>
              <a:gd name="adj2" fmla="val -133332"/>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Höger </a:t>
            </a:r>
          </a:p>
          <a:p>
            <a:pPr algn="ctr">
              <a:defRPr/>
            </a:pPr>
            <a:r>
              <a:rPr lang="sv-SE" sz="1000" b="1" dirty="0">
                <a:latin typeface="Tahoma" pitchFamily="34" charset="0"/>
                <a:ea typeface="Tahoma" pitchFamily="34" charset="0"/>
                <a:cs typeface="Tahoma" pitchFamily="34" charset="0"/>
              </a:rPr>
              <a:t>till vänster</a:t>
            </a:r>
          </a:p>
        </p:txBody>
      </p:sp>
      <p:sp>
        <p:nvSpPr>
          <p:cNvPr id="16" name="AutoShape 14"/>
          <p:cNvSpPr>
            <a:spLocks noChangeArrowheads="1"/>
          </p:cNvSpPr>
          <p:nvPr/>
        </p:nvSpPr>
        <p:spPr bwMode="auto">
          <a:xfrm>
            <a:off x="5508104" y="2432050"/>
            <a:ext cx="911746" cy="565150"/>
          </a:xfrm>
          <a:prstGeom prst="wedgeRoundRectCallout">
            <a:avLst>
              <a:gd name="adj1" fmla="val -4979"/>
              <a:gd name="adj2" fmla="val -10965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Numrerad lista</a:t>
            </a:r>
          </a:p>
        </p:txBody>
      </p:sp>
      <p:sp>
        <p:nvSpPr>
          <p:cNvPr id="19" name="AutoShape 14"/>
          <p:cNvSpPr>
            <a:spLocks noChangeArrowheads="1"/>
          </p:cNvSpPr>
          <p:nvPr/>
        </p:nvSpPr>
        <p:spPr bwMode="auto">
          <a:xfrm>
            <a:off x="6300192" y="2420938"/>
            <a:ext cx="864096" cy="576014"/>
          </a:xfrm>
          <a:prstGeom prst="wedgeRoundRectCallout">
            <a:avLst>
              <a:gd name="adj1" fmla="val -24860"/>
              <a:gd name="adj2" fmla="val -108721"/>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900" b="1" dirty="0">
                <a:latin typeface="Tahoma" pitchFamily="34" charset="0"/>
                <a:ea typeface="Tahoma" pitchFamily="34" charset="0"/>
                <a:cs typeface="Tahoma" pitchFamily="34" charset="0"/>
              </a:rPr>
              <a:t>Punktlista</a:t>
            </a:r>
          </a:p>
        </p:txBody>
      </p:sp>
      <p:sp>
        <p:nvSpPr>
          <p:cNvPr id="20" name="AutoShape 11"/>
          <p:cNvSpPr>
            <a:spLocks noChangeArrowheads="1"/>
          </p:cNvSpPr>
          <p:nvPr/>
        </p:nvSpPr>
        <p:spPr bwMode="auto">
          <a:xfrm>
            <a:off x="3059832" y="2492896"/>
            <a:ext cx="1008113" cy="504304"/>
          </a:xfrm>
          <a:prstGeom prst="wedgeRoundRectCallout">
            <a:avLst>
              <a:gd name="adj1" fmla="val 66286"/>
              <a:gd name="adj2" fmla="val -14197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Radavstånd</a:t>
            </a:r>
          </a:p>
        </p:txBody>
      </p:sp>
      <p:sp>
        <p:nvSpPr>
          <p:cNvPr id="17" name="AutoShape 11"/>
          <p:cNvSpPr>
            <a:spLocks noChangeArrowheads="1"/>
          </p:cNvSpPr>
          <p:nvPr/>
        </p:nvSpPr>
        <p:spPr bwMode="auto">
          <a:xfrm>
            <a:off x="2339752" y="2492375"/>
            <a:ext cx="840011" cy="504577"/>
          </a:xfrm>
          <a:prstGeom prst="wedgeRoundRectCallout">
            <a:avLst>
              <a:gd name="adj1" fmla="val 41589"/>
              <a:gd name="adj2" fmla="val -13538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Marginal</a:t>
            </a:r>
          </a:p>
          <a:p>
            <a:pPr algn="ctr">
              <a:defRPr/>
            </a:pPr>
            <a:r>
              <a:rPr lang="sv-SE" sz="1000" b="1" dirty="0">
                <a:latin typeface="Tahoma" pitchFamily="34" charset="0"/>
                <a:ea typeface="Tahoma" pitchFamily="34" charset="0"/>
                <a:cs typeface="Tahoma" pitchFamily="34" charset="0"/>
              </a:rPr>
              <a:t>justering</a:t>
            </a:r>
          </a:p>
        </p:txBody>
      </p:sp>
      <p:sp>
        <p:nvSpPr>
          <p:cNvPr id="18" name="AutoShape 14"/>
          <p:cNvSpPr>
            <a:spLocks noChangeArrowheads="1"/>
          </p:cNvSpPr>
          <p:nvPr/>
        </p:nvSpPr>
        <p:spPr bwMode="auto">
          <a:xfrm>
            <a:off x="7164288" y="2432050"/>
            <a:ext cx="720080" cy="576263"/>
          </a:xfrm>
          <a:prstGeom prst="wedgeRoundRectCallout">
            <a:avLst>
              <a:gd name="adj1" fmla="val -64373"/>
              <a:gd name="adj2" fmla="val -11368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Minska indrag</a:t>
            </a:r>
          </a:p>
        </p:txBody>
      </p:sp>
      <p:sp>
        <p:nvSpPr>
          <p:cNvPr id="21" name="AutoShape 14"/>
          <p:cNvSpPr>
            <a:spLocks noChangeArrowheads="1"/>
          </p:cNvSpPr>
          <p:nvPr/>
        </p:nvSpPr>
        <p:spPr bwMode="auto">
          <a:xfrm>
            <a:off x="7810500" y="2420938"/>
            <a:ext cx="722313" cy="576262"/>
          </a:xfrm>
          <a:prstGeom prst="wedgeRoundRectCallout">
            <a:avLst>
              <a:gd name="adj1" fmla="val -59157"/>
              <a:gd name="adj2" fmla="val -121944"/>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Öka indrag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11976"/>
                                        </p:tgtEl>
                                        <p:attrNameLst>
                                          <p:attrName>style.visibility</p:attrName>
                                        </p:attrNameLst>
                                      </p:cBhvr>
                                      <p:to>
                                        <p:strVal val="visible"/>
                                      </p:to>
                                    </p:set>
                                    <p:animEffect transition="in" filter="barn(inVertical)">
                                      <p:cBhvr>
                                        <p:cTn id="7" dur="500"/>
                                        <p:tgtEl>
                                          <p:spTgt spid="21197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11975"/>
                                        </p:tgtEl>
                                        <p:attrNameLst>
                                          <p:attrName>style.visibility</p:attrName>
                                        </p:attrNameLst>
                                      </p:cBhvr>
                                      <p:to>
                                        <p:strVal val="visible"/>
                                      </p:to>
                                    </p:set>
                                    <p:animEffect transition="in" filter="barn(inVertical)">
                                      <p:cBhvr>
                                        <p:cTn id="10" dur="500"/>
                                        <p:tgtEl>
                                          <p:spTgt spid="21197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11974"/>
                                        </p:tgtEl>
                                        <p:attrNameLst>
                                          <p:attrName>style.visibility</p:attrName>
                                        </p:attrNameLst>
                                      </p:cBhvr>
                                      <p:to>
                                        <p:strVal val="visible"/>
                                      </p:to>
                                    </p:set>
                                    <p:animEffect transition="in" filter="barn(inVertical)">
                                      <p:cBhvr>
                                        <p:cTn id="13" dur="500"/>
                                        <p:tgtEl>
                                          <p:spTgt spid="21197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0">
                                            <p:txEl>
                                              <p:pRg st="0" end="0"/>
                                            </p:txEl>
                                          </p:spTgt>
                                        </p:tgtEl>
                                        <p:attrNameLst>
                                          <p:attrName>style.visibility</p:attrName>
                                        </p:attrNameLst>
                                      </p:cBhvr>
                                      <p:to>
                                        <p:strVal val="visible"/>
                                      </p:to>
                                    </p:set>
                                    <p:animEffect transition="in" filter="barn(inVertical)">
                                      <p:cBhvr>
                                        <p:cTn id="18" dur="500"/>
                                        <p:tgtEl>
                                          <p:spTgt spid="10">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500"/>
                                        <p:tgtEl>
                                          <p:spTgt spid="11"/>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0">
                                            <p:txEl>
                                              <p:pRg st="1" end="1"/>
                                            </p:txEl>
                                          </p:spTgt>
                                        </p:tgtEl>
                                        <p:attrNameLst>
                                          <p:attrName>style.visibility</p:attrName>
                                        </p:attrNameLst>
                                      </p:cBhvr>
                                      <p:to>
                                        <p:strVal val="visible"/>
                                      </p:to>
                                    </p:set>
                                    <p:animEffect transition="in" filter="barn(inVertical)">
                                      <p:cBhvr>
                                        <p:cTn id="28" dur="500"/>
                                        <p:tgtEl>
                                          <p:spTgt spid="10">
                                            <p:txEl>
                                              <p:pRg st="1" end="1"/>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barn(inVertical)">
                                      <p:cBhvr>
                                        <p:cTn id="33" dur="500"/>
                                        <p:tgtEl>
                                          <p:spTgt spid="1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0">
                                            <p:txEl>
                                              <p:pRg st="2" end="2"/>
                                            </p:txEl>
                                          </p:spTgt>
                                        </p:tgtEl>
                                        <p:attrNameLst>
                                          <p:attrName>style.visibility</p:attrName>
                                        </p:attrNameLst>
                                      </p:cBhvr>
                                      <p:to>
                                        <p:strVal val="visible"/>
                                      </p:to>
                                    </p:set>
                                    <p:animEffect transition="in" filter="barn(inVertical)">
                                      <p:cBhvr>
                                        <p:cTn id="38" dur="500"/>
                                        <p:tgtEl>
                                          <p:spTgt spid="10">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barn(inVertical)">
                                      <p:cBhvr>
                                        <p:cTn id="43" dur="500"/>
                                        <p:tgtEl>
                                          <p:spTgt spid="13"/>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10">
                                            <p:txEl>
                                              <p:pRg st="3" end="3"/>
                                            </p:txEl>
                                          </p:spTgt>
                                        </p:tgtEl>
                                        <p:attrNameLst>
                                          <p:attrName>style.visibility</p:attrName>
                                        </p:attrNameLst>
                                      </p:cBhvr>
                                      <p:to>
                                        <p:strVal val="visible"/>
                                      </p:to>
                                    </p:set>
                                    <p:animEffect transition="in" filter="barn(inVertical)">
                                      <p:cBhvr>
                                        <p:cTn id="48" dur="500"/>
                                        <p:tgtEl>
                                          <p:spTgt spid="10">
                                            <p:txEl>
                                              <p:pRg st="3" end="3"/>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barn(inVertical)">
                                      <p:cBhvr>
                                        <p:cTn id="53" dur="500"/>
                                        <p:tgtEl>
                                          <p:spTgt spid="17"/>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10">
                                            <p:txEl>
                                              <p:pRg st="4" end="4"/>
                                            </p:txEl>
                                          </p:spTgt>
                                        </p:tgtEl>
                                        <p:attrNameLst>
                                          <p:attrName>style.visibility</p:attrName>
                                        </p:attrNameLst>
                                      </p:cBhvr>
                                      <p:to>
                                        <p:strVal val="visible"/>
                                      </p:to>
                                    </p:set>
                                    <p:animEffect transition="in" filter="barn(inVertical)">
                                      <p:cBhvr>
                                        <p:cTn id="58" dur="500"/>
                                        <p:tgtEl>
                                          <p:spTgt spid="10">
                                            <p:txEl>
                                              <p:pRg st="4" end="4"/>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barn(inVertical)">
                                      <p:cBhvr>
                                        <p:cTn id="63" dur="500"/>
                                        <p:tgtEl>
                                          <p:spTgt spid="20"/>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10">
                                            <p:txEl>
                                              <p:pRg st="5" end="5"/>
                                            </p:txEl>
                                          </p:spTgt>
                                        </p:tgtEl>
                                        <p:attrNameLst>
                                          <p:attrName>style.visibility</p:attrName>
                                        </p:attrNameLst>
                                      </p:cBhvr>
                                      <p:to>
                                        <p:strVal val="visible"/>
                                      </p:to>
                                    </p:set>
                                    <p:animEffect transition="in" filter="barn(inVertical)">
                                      <p:cBhvr>
                                        <p:cTn id="68" dur="500"/>
                                        <p:tgtEl>
                                          <p:spTgt spid="10">
                                            <p:txEl>
                                              <p:pRg st="5" end="5"/>
                                            </p:txEl>
                                          </p:spTgt>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Effect transition="in" filter="barn(inVertical)">
                                      <p:cBhvr>
                                        <p:cTn id="73" dur="500"/>
                                        <p:tgtEl>
                                          <p:spTgt spid="14"/>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10">
                                            <p:txEl>
                                              <p:pRg st="6" end="6"/>
                                            </p:txEl>
                                          </p:spTgt>
                                        </p:tgtEl>
                                        <p:attrNameLst>
                                          <p:attrName>style.visibility</p:attrName>
                                        </p:attrNameLst>
                                      </p:cBhvr>
                                      <p:to>
                                        <p:strVal val="visible"/>
                                      </p:to>
                                    </p:set>
                                    <p:animEffect transition="in" filter="barn(inVertical)">
                                      <p:cBhvr>
                                        <p:cTn id="78" dur="500"/>
                                        <p:tgtEl>
                                          <p:spTgt spid="10">
                                            <p:txEl>
                                              <p:pRg st="6" end="6"/>
                                            </p:txEl>
                                          </p:spTgt>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barn(inVertical)">
                                      <p:cBhvr>
                                        <p:cTn id="83" dur="500"/>
                                        <p:tgtEl>
                                          <p:spTgt spid="15"/>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16" presetClass="entr" presetSubtype="21" fill="hold" grpId="0" nodeType="clickEffect">
                                  <p:stCondLst>
                                    <p:cond delay="0"/>
                                  </p:stCondLst>
                                  <p:childTnLst>
                                    <p:set>
                                      <p:cBhvr>
                                        <p:cTn id="87" dur="1" fill="hold">
                                          <p:stCondLst>
                                            <p:cond delay="0"/>
                                          </p:stCondLst>
                                        </p:cTn>
                                        <p:tgtEl>
                                          <p:spTgt spid="10">
                                            <p:txEl>
                                              <p:pRg st="7" end="7"/>
                                            </p:txEl>
                                          </p:spTgt>
                                        </p:tgtEl>
                                        <p:attrNameLst>
                                          <p:attrName>style.visibility</p:attrName>
                                        </p:attrNameLst>
                                      </p:cBhvr>
                                      <p:to>
                                        <p:strVal val="visible"/>
                                      </p:to>
                                    </p:set>
                                    <p:animEffect transition="in" filter="barn(inVertical)">
                                      <p:cBhvr>
                                        <p:cTn id="88" dur="500"/>
                                        <p:tgtEl>
                                          <p:spTgt spid="10">
                                            <p:txEl>
                                              <p:pRg st="7" end="7"/>
                                            </p:txEl>
                                          </p:spTgt>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16" presetClass="entr" presetSubtype="21" fill="hold" grpId="0" nodeType="clickEffect">
                                  <p:stCondLst>
                                    <p:cond delay="0"/>
                                  </p:stCondLst>
                                  <p:childTnLst>
                                    <p:set>
                                      <p:cBhvr>
                                        <p:cTn id="92" dur="1" fill="hold">
                                          <p:stCondLst>
                                            <p:cond delay="0"/>
                                          </p:stCondLst>
                                        </p:cTn>
                                        <p:tgtEl>
                                          <p:spTgt spid="16"/>
                                        </p:tgtEl>
                                        <p:attrNameLst>
                                          <p:attrName>style.visibility</p:attrName>
                                        </p:attrNameLst>
                                      </p:cBhvr>
                                      <p:to>
                                        <p:strVal val="visible"/>
                                      </p:to>
                                    </p:set>
                                    <p:animEffect transition="in" filter="barn(inVertical)">
                                      <p:cBhvr>
                                        <p:cTn id="93" dur="500"/>
                                        <p:tgtEl>
                                          <p:spTgt spid="16"/>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16" presetClass="entr" presetSubtype="21" fill="hold" grpId="0" nodeType="clickEffect">
                                  <p:stCondLst>
                                    <p:cond delay="0"/>
                                  </p:stCondLst>
                                  <p:childTnLst>
                                    <p:set>
                                      <p:cBhvr>
                                        <p:cTn id="97" dur="1" fill="hold">
                                          <p:stCondLst>
                                            <p:cond delay="0"/>
                                          </p:stCondLst>
                                        </p:cTn>
                                        <p:tgtEl>
                                          <p:spTgt spid="10">
                                            <p:txEl>
                                              <p:pRg st="8" end="8"/>
                                            </p:txEl>
                                          </p:spTgt>
                                        </p:tgtEl>
                                        <p:attrNameLst>
                                          <p:attrName>style.visibility</p:attrName>
                                        </p:attrNameLst>
                                      </p:cBhvr>
                                      <p:to>
                                        <p:strVal val="visible"/>
                                      </p:to>
                                    </p:set>
                                    <p:animEffect transition="in" filter="barn(inVertical)">
                                      <p:cBhvr>
                                        <p:cTn id="98" dur="500"/>
                                        <p:tgtEl>
                                          <p:spTgt spid="10">
                                            <p:txEl>
                                              <p:pRg st="8" end="8"/>
                                            </p:txEl>
                                          </p:spTgt>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6" presetClass="entr" presetSubtype="21" fill="hold" grpId="0" nodeType="clickEffect">
                                  <p:stCondLst>
                                    <p:cond delay="0"/>
                                  </p:stCondLst>
                                  <p:childTnLst>
                                    <p:set>
                                      <p:cBhvr>
                                        <p:cTn id="102" dur="1" fill="hold">
                                          <p:stCondLst>
                                            <p:cond delay="0"/>
                                          </p:stCondLst>
                                        </p:cTn>
                                        <p:tgtEl>
                                          <p:spTgt spid="19"/>
                                        </p:tgtEl>
                                        <p:attrNameLst>
                                          <p:attrName>style.visibility</p:attrName>
                                        </p:attrNameLst>
                                      </p:cBhvr>
                                      <p:to>
                                        <p:strVal val="visible"/>
                                      </p:to>
                                    </p:set>
                                    <p:animEffect transition="in" filter="barn(inVertical)">
                                      <p:cBhvr>
                                        <p:cTn id="103" dur="500"/>
                                        <p:tgtEl>
                                          <p:spTgt spid="19"/>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16" presetClass="entr" presetSubtype="21" fill="hold" grpId="0" nodeType="clickEffect">
                                  <p:stCondLst>
                                    <p:cond delay="0"/>
                                  </p:stCondLst>
                                  <p:childTnLst>
                                    <p:set>
                                      <p:cBhvr>
                                        <p:cTn id="107" dur="1" fill="hold">
                                          <p:stCondLst>
                                            <p:cond delay="0"/>
                                          </p:stCondLst>
                                        </p:cTn>
                                        <p:tgtEl>
                                          <p:spTgt spid="10">
                                            <p:txEl>
                                              <p:pRg st="9" end="9"/>
                                            </p:txEl>
                                          </p:spTgt>
                                        </p:tgtEl>
                                        <p:attrNameLst>
                                          <p:attrName>style.visibility</p:attrName>
                                        </p:attrNameLst>
                                      </p:cBhvr>
                                      <p:to>
                                        <p:strVal val="visible"/>
                                      </p:to>
                                    </p:set>
                                    <p:animEffect transition="in" filter="barn(inVertical)">
                                      <p:cBhvr>
                                        <p:cTn id="108" dur="500"/>
                                        <p:tgtEl>
                                          <p:spTgt spid="10">
                                            <p:txEl>
                                              <p:pRg st="9" end="9"/>
                                            </p:txEl>
                                          </p:spTgt>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16" presetClass="entr" presetSubtype="21" fill="hold" grpId="0" nodeType="clickEffect">
                                  <p:stCondLst>
                                    <p:cond delay="0"/>
                                  </p:stCondLst>
                                  <p:childTnLst>
                                    <p:set>
                                      <p:cBhvr>
                                        <p:cTn id="112" dur="1" fill="hold">
                                          <p:stCondLst>
                                            <p:cond delay="0"/>
                                          </p:stCondLst>
                                        </p:cTn>
                                        <p:tgtEl>
                                          <p:spTgt spid="18"/>
                                        </p:tgtEl>
                                        <p:attrNameLst>
                                          <p:attrName>style.visibility</p:attrName>
                                        </p:attrNameLst>
                                      </p:cBhvr>
                                      <p:to>
                                        <p:strVal val="visible"/>
                                      </p:to>
                                    </p:set>
                                    <p:animEffect transition="in" filter="barn(inVertical)">
                                      <p:cBhvr>
                                        <p:cTn id="113" dur="500"/>
                                        <p:tgtEl>
                                          <p:spTgt spid="18"/>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16" presetClass="entr" presetSubtype="21" fill="hold" grpId="0" nodeType="clickEffect">
                                  <p:stCondLst>
                                    <p:cond delay="0"/>
                                  </p:stCondLst>
                                  <p:childTnLst>
                                    <p:set>
                                      <p:cBhvr>
                                        <p:cTn id="117" dur="1" fill="hold">
                                          <p:stCondLst>
                                            <p:cond delay="0"/>
                                          </p:stCondLst>
                                        </p:cTn>
                                        <p:tgtEl>
                                          <p:spTgt spid="10">
                                            <p:txEl>
                                              <p:pRg st="10" end="10"/>
                                            </p:txEl>
                                          </p:spTgt>
                                        </p:tgtEl>
                                        <p:attrNameLst>
                                          <p:attrName>style.visibility</p:attrName>
                                        </p:attrNameLst>
                                      </p:cBhvr>
                                      <p:to>
                                        <p:strVal val="visible"/>
                                      </p:to>
                                    </p:set>
                                    <p:animEffect transition="in" filter="barn(inVertical)">
                                      <p:cBhvr>
                                        <p:cTn id="118" dur="500"/>
                                        <p:tgtEl>
                                          <p:spTgt spid="10">
                                            <p:txEl>
                                              <p:pRg st="10" end="10"/>
                                            </p:txEl>
                                          </p:spTgt>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6" presetClass="entr" presetSubtype="21" fill="hold" grpId="0" nodeType="clickEffect">
                                  <p:stCondLst>
                                    <p:cond delay="0"/>
                                  </p:stCondLst>
                                  <p:childTnLst>
                                    <p:set>
                                      <p:cBhvr>
                                        <p:cTn id="122" dur="1" fill="hold">
                                          <p:stCondLst>
                                            <p:cond delay="0"/>
                                          </p:stCondLst>
                                        </p:cTn>
                                        <p:tgtEl>
                                          <p:spTgt spid="21"/>
                                        </p:tgtEl>
                                        <p:attrNameLst>
                                          <p:attrName>style.visibility</p:attrName>
                                        </p:attrNameLst>
                                      </p:cBhvr>
                                      <p:to>
                                        <p:strVal val="visible"/>
                                      </p:to>
                                    </p:set>
                                    <p:animEffect transition="in" filter="barn(inVertical)">
                                      <p:cBhvr>
                                        <p:cTn id="123" dur="500"/>
                                        <p:tgtEl>
                                          <p:spTgt spid="21"/>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6" presetClass="entr" presetSubtype="21" fill="hold" grpId="0" nodeType="clickEffect">
                                  <p:stCondLst>
                                    <p:cond delay="0"/>
                                  </p:stCondLst>
                                  <p:childTnLst>
                                    <p:set>
                                      <p:cBhvr>
                                        <p:cTn id="127" dur="1" fill="hold">
                                          <p:stCondLst>
                                            <p:cond delay="0"/>
                                          </p:stCondLst>
                                        </p:cTn>
                                        <p:tgtEl>
                                          <p:spTgt spid="10">
                                            <p:txEl>
                                              <p:pRg st="11" end="11"/>
                                            </p:txEl>
                                          </p:spTgt>
                                        </p:tgtEl>
                                        <p:attrNameLst>
                                          <p:attrName>style.visibility</p:attrName>
                                        </p:attrNameLst>
                                      </p:cBhvr>
                                      <p:to>
                                        <p:strVal val="visible"/>
                                      </p:to>
                                    </p:set>
                                    <p:animEffect transition="in" filter="barn(inVertical)">
                                      <p:cBhvr>
                                        <p:cTn id="128" dur="500"/>
                                        <p:tgtEl>
                                          <p:spTgt spid="10">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4" grpId="0" animBg="1"/>
      <p:bldP spid="211975" grpId="0" animBg="1"/>
      <p:bldP spid="211976" grpId="0" animBg="1"/>
      <p:bldP spid="10" grpId="0" uiExpand="1" build="p"/>
      <p:bldP spid="11" grpId="0" uiExpand="1" animBg="1"/>
      <p:bldP spid="12" grpId="0" uiExpand="1" animBg="1"/>
      <p:bldP spid="13" grpId="0" uiExpand="1" animBg="1"/>
      <p:bldP spid="14" grpId="0" animBg="1"/>
      <p:bldP spid="15" grpId="0" animBg="1"/>
      <p:bldP spid="16" grpId="0" animBg="1"/>
      <p:bldP spid="19" grpId="0" animBg="1"/>
      <p:bldP spid="20" grpId="0" animBg="1"/>
      <p:bldP spid="17" grpId="0" uiExpand="1" animBg="1"/>
      <p:bldP spid="18" grpId="0" animBg="1"/>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p:cNvSpPr>
            <a:spLocks noGrp="1"/>
          </p:cNvSpPr>
          <p:nvPr>
            <p:ph type="body" sz="half" idx="2"/>
          </p:nvPr>
        </p:nvSpPr>
        <p:spPr>
          <a:xfrm>
            <a:off x="457200" y="260350"/>
            <a:ext cx="8229600" cy="6264275"/>
          </a:xfrm>
        </p:spPr>
        <p:txBody>
          <a:bodyPr>
            <a:normAutofit fontScale="47500" lnSpcReduction="20000"/>
          </a:bodyPr>
          <a:lstStyle/>
          <a:p>
            <a:pPr marL="274320" indent="-274320" eaLnBrk="1" fontAlgn="auto" hangingPunct="1">
              <a:spcAft>
                <a:spcPts val="0"/>
              </a:spcAft>
              <a:buFont typeface="Wingdings"/>
              <a:buNone/>
              <a:defRPr/>
            </a:pPr>
            <a:r>
              <a:rPr lang="sv-SE" b="1" dirty="0">
                <a:solidFill>
                  <a:schemeClr val="tx2"/>
                </a:solidFill>
                <a:latin typeface="Tahoma" pitchFamily="34" charset="0"/>
                <a:ea typeface="Tahoma" pitchFamily="34" charset="0"/>
                <a:cs typeface="Tahoma" pitchFamily="34" charset="0"/>
              </a:rPr>
              <a:t>Vänsterjustering</a:t>
            </a:r>
          </a:p>
          <a:p>
            <a:pPr marL="274320" indent="-274320" algn="ctr" eaLnBrk="1" fontAlgn="auto" hangingPunct="1">
              <a:spcAft>
                <a:spcPts val="0"/>
              </a:spcAft>
              <a:buFont typeface="Wingdings"/>
              <a:buNone/>
              <a:defRPr/>
            </a:pPr>
            <a:r>
              <a:rPr lang="sv-SE" b="1" dirty="0">
                <a:solidFill>
                  <a:schemeClr val="tx2"/>
                </a:solidFill>
                <a:latin typeface="Tahoma" pitchFamily="34" charset="0"/>
                <a:ea typeface="Tahoma" pitchFamily="34" charset="0"/>
                <a:cs typeface="Tahoma" pitchFamily="34" charset="0"/>
              </a:rPr>
              <a:t>Centrering</a:t>
            </a:r>
            <a:endParaRPr lang="ar-IQ" b="1" dirty="0">
              <a:solidFill>
                <a:schemeClr val="tx2"/>
              </a:solidFill>
              <a:latin typeface="Tahoma" pitchFamily="34" charset="0"/>
              <a:ea typeface="Tahoma" pitchFamily="34" charset="0"/>
              <a:cs typeface="Tahoma" pitchFamily="34" charset="0"/>
            </a:endParaRPr>
          </a:p>
          <a:p>
            <a:pPr marL="274320" indent="-274320" algn="r" eaLnBrk="1" fontAlgn="auto" hangingPunct="1">
              <a:spcAft>
                <a:spcPts val="0"/>
              </a:spcAft>
              <a:buFont typeface="Wingdings" pitchFamily="2" charset="2"/>
              <a:buNone/>
              <a:defRPr/>
            </a:pPr>
            <a:r>
              <a:rPr lang="sv-SE" b="1" dirty="0">
                <a:solidFill>
                  <a:schemeClr val="tx2"/>
                </a:solidFill>
                <a:latin typeface="Tahoma" pitchFamily="34" charset="0"/>
                <a:ea typeface="Tahoma" pitchFamily="34" charset="0"/>
                <a:cs typeface="Tahoma" pitchFamily="34" charset="0"/>
              </a:rPr>
              <a:t>Högerjustering</a:t>
            </a:r>
            <a:endParaRPr lang="ar-IQ" b="1" dirty="0">
              <a:solidFill>
                <a:schemeClr val="tx2"/>
              </a:solidFill>
              <a:latin typeface="Tahoma" pitchFamily="34" charset="0"/>
              <a:ea typeface="Tahoma" pitchFamily="34" charset="0"/>
              <a:cs typeface="Tahoma" pitchFamily="34" charset="0"/>
            </a:endParaRPr>
          </a:p>
          <a:p>
            <a:pPr marL="274320" indent="-274320" eaLnBrk="1" fontAlgn="auto" hangingPunct="1">
              <a:spcAft>
                <a:spcPts val="0"/>
              </a:spcAft>
              <a:buFont typeface="Wingdings"/>
              <a:buNone/>
              <a:defRPr/>
            </a:pPr>
            <a:endParaRPr lang="ar-IQ" b="1" dirty="0">
              <a:solidFill>
                <a:schemeClr val="accent5">
                  <a:lumMod val="50000"/>
                </a:schemeClr>
              </a:solidFill>
              <a:latin typeface="Tahoma" pitchFamily="34" charset="0"/>
              <a:ea typeface="Tahoma" pitchFamily="34" charset="0"/>
              <a:cs typeface="Tahoma" pitchFamily="34" charset="0"/>
            </a:endParaRPr>
          </a:p>
          <a:p>
            <a:pPr marL="274320" indent="-274320" eaLnBrk="1" fontAlgn="auto" hangingPunct="1">
              <a:spcAft>
                <a:spcPts val="0"/>
              </a:spcAft>
              <a:buFont typeface="Wingdings"/>
              <a:buNone/>
              <a:defRPr/>
            </a:pPr>
            <a:r>
              <a:rPr lang="sv-SE" b="1" dirty="0">
                <a:solidFill>
                  <a:schemeClr val="tx2"/>
                </a:solidFill>
                <a:latin typeface="Tahoma" pitchFamily="34" charset="0"/>
                <a:ea typeface="Tahoma" pitchFamily="34" charset="0"/>
                <a:cs typeface="Tahoma" pitchFamily="34" charset="0"/>
              </a:rPr>
              <a:t>Punktlista </a:t>
            </a:r>
            <a:r>
              <a:rPr lang="sv-SE" b="1" dirty="0">
                <a:latin typeface="Tahoma" pitchFamily="34" charset="0"/>
                <a:ea typeface="Tahoma" pitchFamily="34" charset="0"/>
                <a:cs typeface="Tahoma" pitchFamily="34" charset="0"/>
              </a:rPr>
              <a:t>- </a:t>
            </a:r>
            <a:r>
              <a:rPr lang="sv-SE" dirty="0">
                <a:latin typeface="Tahoma" pitchFamily="34" charset="0"/>
                <a:ea typeface="Tahoma" pitchFamily="34" charset="0"/>
                <a:cs typeface="Tahoma" pitchFamily="34" charset="0"/>
              </a:rPr>
              <a:t>För att skriva en punkterad lista:</a:t>
            </a:r>
          </a:p>
          <a:p>
            <a:pPr marL="274320" indent="-274320" eaLnBrk="1" fontAlgn="auto" hangingPunct="1">
              <a:spcAft>
                <a:spcPts val="0"/>
              </a:spcAft>
              <a:buFont typeface="Wingdings"/>
              <a:buNone/>
              <a:defRPr/>
            </a:pPr>
            <a:endParaRPr lang="sv-SE" dirty="0">
              <a:latin typeface="Tahoma" pitchFamily="34" charset="0"/>
              <a:ea typeface="Tahoma" pitchFamily="34" charset="0"/>
              <a:cs typeface="Tahoma" pitchFamily="34" charset="0"/>
            </a:endParaRPr>
          </a:p>
          <a:p>
            <a:pPr marL="274320" indent="-274320" eaLnBrk="1" fontAlgn="auto" hangingPunct="1">
              <a:spcAft>
                <a:spcPts val="0"/>
              </a:spcAft>
              <a:buFont typeface="Wingdings"/>
              <a:buNone/>
              <a:defRPr/>
            </a:pPr>
            <a:r>
              <a:rPr lang="sv-SE" dirty="0">
                <a:latin typeface="Tahoma" pitchFamily="34" charset="0"/>
                <a:ea typeface="Tahoma" pitchFamily="34" charset="0"/>
                <a:cs typeface="Tahoma" pitchFamily="34" charset="0"/>
              </a:rPr>
              <a:t>Skriv den första punkten och klicka sedan på </a:t>
            </a:r>
            <a:r>
              <a:rPr lang="sv-SE" b="1" i="1" dirty="0">
                <a:latin typeface="Tahoma" pitchFamily="34" charset="0"/>
                <a:ea typeface="Tahoma" pitchFamily="34" charset="0"/>
                <a:cs typeface="Tahoma" pitchFamily="34" charset="0"/>
              </a:rPr>
              <a:t>punktlista</a:t>
            </a:r>
            <a:r>
              <a:rPr lang="sv-SE" dirty="0">
                <a:latin typeface="Tahoma" pitchFamily="34" charset="0"/>
                <a:ea typeface="Tahoma" pitchFamily="34" charset="0"/>
                <a:cs typeface="Tahoma" pitchFamily="34" charset="0"/>
              </a:rPr>
              <a:t> i verktygsfältet. Med</a:t>
            </a:r>
          </a:p>
          <a:p>
            <a:pPr marL="274320" indent="-274320" eaLnBrk="1" fontAlgn="auto" hangingPunct="1">
              <a:spcAft>
                <a:spcPts val="0"/>
              </a:spcAft>
              <a:buFont typeface="Wingdings"/>
              <a:buNone/>
              <a:defRPr/>
            </a:pPr>
            <a:r>
              <a:rPr lang="sv-SE" dirty="0">
                <a:latin typeface="Tahoma" pitchFamily="34" charset="0"/>
                <a:ea typeface="Tahoma" pitchFamily="34" charset="0"/>
                <a:cs typeface="Tahoma" pitchFamily="34" charset="0"/>
              </a:rPr>
              <a:t>varje </a:t>
            </a:r>
            <a:r>
              <a:rPr lang="sv-SE" b="1" i="1" dirty="0">
                <a:latin typeface="Tahoma" pitchFamily="34" charset="0"/>
                <a:ea typeface="Tahoma" pitchFamily="34" charset="0"/>
                <a:cs typeface="Tahoma" pitchFamily="34" charset="0"/>
              </a:rPr>
              <a:t>Enter</a:t>
            </a:r>
            <a:r>
              <a:rPr lang="sv-SE" dirty="0">
                <a:latin typeface="Tahoma" pitchFamily="34" charset="0"/>
                <a:ea typeface="Tahoma" pitchFamily="34" charset="0"/>
                <a:cs typeface="Tahoma" pitchFamily="34" charset="0"/>
              </a:rPr>
              <a:t> börjar en ny rad med en punkt. För att slutföra listan tryck igen på</a:t>
            </a:r>
          </a:p>
          <a:p>
            <a:pPr marL="274320" indent="-274320" eaLnBrk="1" fontAlgn="auto" hangingPunct="1">
              <a:spcAft>
                <a:spcPts val="0"/>
              </a:spcAft>
              <a:buFont typeface="Wingdings"/>
              <a:buNone/>
              <a:defRPr/>
            </a:pPr>
            <a:r>
              <a:rPr lang="sv-SE" b="1" i="1" dirty="0">
                <a:latin typeface="Tahoma" pitchFamily="34" charset="0"/>
                <a:ea typeface="Tahoma" pitchFamily="34" charset="0"/>
                <a:cs typeface="Tahoma" pitchFamily="34" charset="0"/>
              </a:rPr>
              <a:t>punktlista</a:t>
            </a:r>
            <a:r>
              <a:rPr lang="sv-SE" dirty="0">
                <a:latin typeface="Tahoma" pitchFamily="34" charset="0"/>
                <a:ea typeface="Tahoma" pitchFamily="34" charset="0"/>
                <a:cs typeface="Tahoma" pitchFamily="34" charset="0"/>
              </a:rPr>
              <a:t> i verktygsfältet.</a:t>
            </a:r>
          </a:p>
          <a:p>
            <a:pPr marL="274320" indent="-274320" eaLnBrk="1" fontAlgn="auto" hangingPunct="1">
              <a:spcAft>
                <a:spcPts val="0"/>
              </a:spcAft>
              <a:buFont typeface="Wingdings"/>
              <a:buNone/>
              <a:defRPr/>
            </a:pPr>
            <a:endParaRPr lang="sv-SE" dirty="0">
              <a:latin typeface="Tahoma" pitchFamily="34" charset="0"/>
              <a:ea typeface="Tahoma" pitchFamily="34" charset="0"/>
              <a:cs typeface="Tahoma" pitchFamily="34" charset="0"/>
            </a:endParaRPr>
          </a:p>
          <a:p>
            <a:pPr eaLnBrk="1" fontAlgn="auto" hangingPunct="1">
              <a:spcAft>
                <a:spcPts val="0"/>
              </a:spcAft>
              <a:defRPr/>
            </a:pPr>
            <a:r>
              <a:rPr lang="sv-SE" dirty="0">
                <a:latin typeface="Tahoma" pitchFamily="34" charset="0"/>
                <a:ea typeface="Tahoma" pitchFamily="34" charset="0"/>
                <a:cs typeface="Tahoma" pitchFamily="34" charset="0"/>
              </a:rPr>
              <a:t>Den första punkten.</a:t>
            </a:r>
          </a:p>
          <a:p>
            <a:pPr eaLnBrk="1" fontAlgn="auto" hangingPunct="1">
              <a:spcAft>
                <a:spcPts val="0"/>
              </a:spcAft>
              <a:defRPr/>
            </a:pPr>
            <a:r>
              <a:rPr lang="sv-SE" dirty="0">
                <a:latin typeface="Tahoma" pitchFamily="34" charset="0"/>
                <a:ea typeface="Tahoma" pitchFamily="34" charset="0"/>
                <a:cs typeface="Tahoma" pitchFamily="34" charset="0"/>
              </a:rPr>
              <a:t>Den andra punkten.</a:t>
            </a:r>
          </a:p>
          <a:p>
            <a:pPr eaLnBrk="1" fontAlgn="auto" hangingPunct="1">
              <a:spcAft>
                <a:spcPts val="0"/>
              </a:spcAft>
              <a:defRPr/>
            </a:pPr>
            <a:r>
              <a:rPr lang="sv-SE" dirty="0">
                <a:latin typeface="Tahoma" pitchFamily="34" charset="0"/>
                <a:ea typeface="Tahoma" pitchFamily="34" charset="0"/>
                <a:cs typeface="Tahoma" pitchFamily="34" charset="0"/>
              </a:rPr>
              <a:t>Den tredje punkten.</a:t>
            </a:r>
          </a:p>
          <a:p>
            <a:pPr marL="0" indent="0" eaLnBrk="1" fontAlgn="auto" hangingPunct="1">
              <a:spcAft>
                <a:spcPts val="0"/>
              </a:spcAft>
              <a:buFont typeface="Wingdings" pitchFamily="2" charset="2"/>
              <a:buNone/>
              <a:defRPr/>
            </a:pPr>
            <a:endParaRPr lang="sv-SE" dirty="0">
              <a:latin typeface="Tahoma" pitchFamily="34" charset="0"/>
              <a:ea typeface="Tahoma" pitchFamily="34" charset="0"/>
              <a:cs typeface="Tahoma" pitchFamily="34" charset="0"/>
            </a:endParaRPr>
          </a:p>
          <a:p>
            <a:pPr marL="274320" indent="-274320" eaLnBrk="1" fontAlgn="auto" hangingPunct="1">
              <a:spcAft>
                <a:spcPts val="0"/>
              </a:spcAft>
              <a:buFont typeface="Wingdings" pitchFamily="2" charset="2"/>
              <a:buNone/>
              <a:defRPr/>
            </a:pPr>
            <a:r>
              <a:rPr lang="sv-SE" b="1" dirty="0">
                <a:solidFill>
                  <a:schemeClr val="tx2"/>
                </a:solidFill>
                <a:latin typeface="Tahoma" pitchFamily="34" charset="0"/>
                <a:ea typeface="Tahoma" pitchFamily="34" charset="0"/>
                <a:cs typeface="Tahoma" pitchFamily="34" charset="0"/>
              </a:rPr>
              <a:t>Numrerad lista - </a:t>
            </a:r>
            <a:r>
              <a:rPr lang="sv-SE" dirty="0">
                <a:latin typeface="Tahoma" pitchFamily="34" charset="0"/>
                <a:ea typeface="Tahoma" pitchFamily="34" charset="0"/>
                <a:cs typeface="Tahoma" pitchFamily="34" charset="0"/>
              </a:rPr>
              <a:t>För att skriva en numrerad lista:</a:t>
            </a:r>
          </a:p>
          <a:p>
            <a:pPr marL="274320" indent="-274320" eaLnBrk="1" fontAlgn="auto" hangingPunct="1">
              <a:spcAft>
                <a:spcPts val="0"/>
              </a:spcAft>
              <a:buFont typeface="Wingdings" pitchFamily="2" charset="2"/>
              <a:buNone/>
              <a:defRPr/>
            </a:pPr>
            <a:endParaRPr lang="ar-IQ" b="1" dirty="0">
              <a:latin typeface="Tahoma" pitchFamily="34" charset="0"/>
              <a:ea typeface="Tahoma" pitchFamily="34" charset="0"/>
              <a:cs typeface="Tahoma" pitchFamily="34" charset="0"/>
            </a:endParaRPr>
          </a:p>
          <a:p>
            <a:pPr marL="274320" indent="-274320" eaLnBrk="1" fontAlgn="auto" hangingPunct="1">
              <a:spcAft>
                <a:spcPts val="0"/>
              </a:spcAft>
              <a:buFont typeface="Wingdings" pitchFamily="2" charset="2"/>
              <a:buNone/>
              <a:defRPr/>
            </a:pPr>
            <a:r>
              <a:rPr lang="sv-SE" dirty="0">
                <a:latin typeface="Tahoma" pitchFamily="34" charset="0"/>
                <a:ea typeface="Tahoma" pitchFamily="34" charset="0"/>
                <a:cs typeface="Tahoma" pitchFamily="34" charset="0"/>
              </a:rPr>
              <a:t>För att skriva en numrerad lista. Skriv den första punkten och tryck sedan på </a:t>
            </a:r>
            <a:r>
              <a:rPr lang="sv-SE" b="1" i="1" dirty="0">
                <a:latin typeface="Tahoma" pitchFamily="34" charset="0"/>
                <a:ea typeface="Tahoma" pitchFamily="34" charset="0"/>
                <a:cs typeface="Tahoma" pitchFamily="34" charset="0"/>
              </a:rPr>
              <a:t>Numrerad</a:t>
            </a:r>
          </a:p>
          <a:p>
            <a:pPr marL="274320" indent="-274320" eaLnBrk="1" fontAlgn="auto" hangingPunct="1">
              <a:spcAft>
                <a:spcPts val="0"/>
              </a:spcAft>
              <a:buFont typeface="Wingdings" pitchFamily="2" charset="2"/>
              <a:buNone/>
              <a:defRPr/>
            </a:pPr>
            <a:r>
              <a:rPr lang="sv-SE" b="1" i="1" dirty="0">
                <a:latin typeface="Tahoma" pitchFamily="34" charset="0"/>
                <a:ea typeface="Tahoma" pitchFamily="34" charset="0"/>
                <a:cs typeface="Tahoma" pitchFamily="34" charset="0"/>
              </a:rPr>
              <a:t>lista</a:t>
            </a:r>
            <a:r>
              <a:rPr lang="sv-SE" b="1" dirty="0">
                <a:latin typeface="Tahoma" pitchFamily="34" charset="0"/>
                <a:ea typeface="Tahoma" pitchFamily="34" charset="0"/>
                <a:cs typeface="Tahoma" pitchFamily="34" charset="0"/>
              </a:rPr>
              <a:t> </a:t>
            </a:r>
            <a:r>
              <a:rPr lang="sv-SE" dirty="0">
                <a:latin typeface="Tahoma" pitchFamily="34" charset="0"/>
                <a:ea typeface="Tahoma" pitchFamily="34" charset="0"/>
                <a:cs typeface="Tahoma" pitchFamily="34" charset="0"/>
              </a:rPr>
              <a:t>i verktygsfältet. Med varje </a:t>
            </a:r>
            <a:r>
              <a:rPr lang="sv-SE" b="1" i="1" dirty="0">
                <a:latin typeface="Tahoma" pitchFamily="34" charset="0"/>
                <a:ea typeface="Tahoma" pitchFamily="34" charset="0"/>
                <a:cs typeface="Tahoma" pitchFamily="34" charset="0"/>
              </a:rPr>
              <a:t>Enter</a:t>
            </a:r>
            <a:r>
              <a:rPr lang="sv-SE" dirty="0">
                <a:latin typeface="Tahoma" pitchFamily="34" charset="0"/>
                <a:ea typeface="Tahoma" pitchFamily="34" charset="0"/>
                <a:cs typeface="Tahoma" pitchFamily="34" charset="0"/>
              </a:rPr>
              <a:t> börjar en ny rad med ett nummer. För att slutföra listan tryck igen på </a:t>
            </a:r>
            <a:r>
              <a:rPr lang="sv-SE" b="1" i="1" dirty="0">
                <a:latin typeface="Tahoma" pitchFamily="34" charset="0"/>
                <a:ea typeface="Tahoma" pitchFamily="34" charset="0"/>
                <a:cs typeface="Tahoma" pitchFamily="34" charset="0"/>
              </a:rPr>
              <a:t>Numrerad</a:t>
            </a:r>
            <a:r>
              <a:rPr lang="sv-SE" b="1" dirty="0">
                <a:latin typeface="Tahoma" pitchFamily="34" charset="0"/>
                <a:ea typeface="Tahoma" pitchFamily="34" charset="0"/>
                <a:cs typeface="Tahoma" pitchFamily="34" charset="0"/>
              </a:rPr>
              <a:t> </a:t>
            </a:r>
            <a:r>
              <a:rPr lang="sv-SE" b="1" i="1" dirty="0">
                <a:latin typeface="Tahoma" pitchFamily="34" charset="0"/>
                <a:ea typeface="Tahoma" pitchFamily="34" charset="0"/>
                <a:cs typeface="Tahoma" pitchFamily="34" charset="0"/>
              </a:rPr>
              <a:t>lista</a:t>
            </a:r>
            <a:r>
              <a:rPr lang="sv-SE" b="1" dirty="0">
                <a:latin typeface="Tahoma" pitchFamily="34" charset="0"/>
                <a:ea typeface="Tahoma" pitchFamily="34" charset="0"/>
                <a:cs typeface="Tahoma" pitchFamily="34" charset="0"/>
              </a:rPr>
              <a:t> </a:t>
            </a:r>
            <a:r>
              <a:rPr lang="sv-SE" dirty="0">
                <a:latin typeface="Tahoma" pitchFamily="34" charset="0"/>
                <a:ea typeface="Tahoma" pitchFamily="34" charset="0"/>
                <a:cs typeface="Tahoma" pitchFamily="34" charset="0"/>
              </a:rPr>
              <a:t>i verktygsfältet.</a:t>
            </a:r>
          </a:p>
          <a:p>
            <a:pPr marL="274320" indent="-274320" eaLnBrk="1" fontAlgn="auto" hangingPunct="1">
              <a:spcAft>
                <a:spcPts val="0"/>
              </a:spcAft>
              <a:buFont typeface="Wingdings" pitchFamily="2" charset="2"/>
              <a:buNone/>
              <a:defRPr/>
            </a:pPr>
            <a:endParaRPr lang="sv-SE" dirty="0">
              <a:latin typeface="Tahoma" pitchFamily="34" charset="0"/>
              <a:ea typeface="Tahoma" pitchFamily="34" charset="0"/>
              <a:cs typeface="Tahoma" pitchFamily="34" charset="0"/>
            </a:endParaRPr>
          </a:p>
          <a:p>
            <a:pPr marL="457200" indent="-457200" eaLnBrk="1" fontAlgn="auto" hangingPunct="1">
              <a:spcAft>
                <a:spcPts val="0"/>
              </a:spcAft>
              <a:buFont typeface="+mj-lt"/>
              <a:buAutoNum type="arabicPeriod"/>
              <a:defRPr/>
            </a:pPr>
            <a:r>
              <a:rPr lang="sv-SE" dirty="0">
                <a:latin typeface="Tahoma" pitchFamily="34" charset="0"/>
                <a:ea typeface="Tahoma" pitchFamily="34" charset="0"/>
                <a:cs typeface="Tahoma" pitchFamily="34" charset="0"/>
              </a:rPr>
              <a:t>Den första siffran.</a:t>
            </a:r>
          </a:p>
          <a:p>
            <a:pPr marL="457200" indent="-457200" eaLnBrk="1" fontAlgn="auto" hangingPunct="1">
              <a:spcAft>
                <a:spcPts val="0"/>
              </a:spcAft>
              <a:buFont typeface="+mj-lt"/>
              <a:buAutoNum type="arabicPeriod"/>
              <a:defRPr/>
            </a:pPr>
            <a:r>
              <a:rPr lang="sv-SE" dirty="0">
                <a:latin typeface="Tahoma" pitchFamily="34" charset="0"/>
                <a:ea typeface="Tahoma" pitchFamily="34" charset="0"/>
                <a:cs typeface="Tahoma" pitchFamily="34" charset="0"/>
              </a:rPr>
              <a:t>Den andra siffran.</a:t>
            </a:r>
          </a:p>
          <a:p>
            <a:pPr marL="457200" indent="-457200" eaLnBrk="1" fontAlgn="auto" hangingPunct="1">
              <a:spcAft>
                <a:spcPts val="0"/>
              </a:spcAft>
              <a:buFont typeface="+mj-lt"/>
              <a:buAutoNum type="arabicPeriod"/>
              <a:defRPr/>
            </a:pPr>
            <a:r>
              <a:rPr lang="sv-SE" dirty="0">
                <a:latin typeface="Tahoma" pitchFamily="34" charset="0"/>
                <a:ea typeface="Tahoma" pitchFamily="34" charset="0"/>
                <a:cs typeface="Tahoma" pitchFamily="34" charset="0"/>
              </a:rPr>
              <a:t>Den tredje siffran.</a:t>
            </a:r>
          </a:p>
          <a:p>
            <a:pPr marL="0" indent="0" eaLnBrk="1" fontAlgn="auto" hangingPunct="1">
              <a:spcAft>
                <a:spcPts val="0"/>
              </a:spcAft>
              <a:buFont typeface="Wingdings" pitchFamily="2" charset="2"/>
              <a:buNone/>
              <a:defRPr/>
            </a:pPr>
            <a:endParaRPr lang="sv-SE" dirty="0">
              <a:latin typeface="Tahoma" pitchFamily="34" charset="0"/>
              <a:ea typeface="Tahoma" pitchFamily="34" charset="0"/>
              <a:cs typeface="Tahoma" pitchFamily="34" charset="0"/>
            </a:endParaRPr>
          </a:p>
        </p:txBody>
      </p:sp>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5502</TotalTime>
  <Words>1680</Words>
  <Application>Microsoft Office PowerPoint</Application>
  <PresentationFormat>Bildspel på skärmen (4:3)</PresentationFormat>
  <Paragraphs>291</Paragraphs>
  <Slides>18</Slides>
  <Notes>2</Notes>
  <HiddenSlides>0</HiddenSlides>
  <MMClips>0</MMClips>
  <ScaleCrop>false</ScaleCrop>
  <HeadingPairs>
    <vt:vector size="6" baseType="variant">
      <vt:variant>
        <vt:lpstr>Använt teckensnitt</vt:lpstr>
      </vt:variant>
      <vt:variant>
        <vt:i4>11</vt:i4>
      </vt:variant>
      <vt:variant>
        <vt:lpstr>Tema</vt:lpstr>
      </vt:variant>
      <vt:variant>
        <vt:i4>1</vt:i4>
      </vt:variant>
      <vt:variant>
        <vt:lpstr>Bildrubriker</vt:lpstr>
      </vt:variant>
      <vt:variant>
        <vt:i4>18</vt:i4>
      </vt:variant>
    </vt:vector>
  </HeadingPairs>
  <TitlesOfParts>
    <vt:vector size="30" baseType="lpstr">
      <vt:lpstr>Adobe Garamond Pro</vt:lpstr>
      <vt:lpstr>Arial</vt:lpstr>
      <vt:lpstr>Arial Black</vt:lpstr>
      <vt:lpstr>Blackadder ITC</vt:lpstr>
      <vt:lpstr>Calibri</vt:lpstr>
      <vt:lpstr>Curlz MT</vt:lpstr>
      <vt:lpstr>Engravers MT</vt:lpstr>
      <vt:lpstr>Mistral</vt:lpstr>
      <vt:lpstr>Tahoma</vt:lpstr>
      <vt:lpstr>Times New Roman</vt:lpstr>
      <vt:lpstr>Wingdings</vt:lpstr>
      <vt:lpstr>Office-tema</vt:lpstr>
      <vt:lpstr>Ordbehandling</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Infoga bilder</vt:lpstr>
      <vt:lpstr>Infoga figurer eller wordart i dokument</vt:lpstr>
      <vt:lpstr>Infoga sidnummer</vt:lpstr>
      <vt:lpstr>Kantlinjer</vt:lpstr>
      <vt:lpstr> Marginaler och utskriftsformat  </vt:lpstr>
      <vt:lpstr>Spara</vt:lpstr>
      <vt:lpstr>Förhandsgranska och skriv ut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Ditt användarnamn</dc:creator>
  <cp:lastModifiedBy>Eklund Lars T</cp:lastModifiedBy>
  <cp:revision>435</cp:revision>
  <dcterms:created xsi:type="dcterms:W3CDTF">2011-12-03T22:44:40Z</dcterms:created>
  <dcterms:modified xsi:type="dcterms:W3CDTF">2023-01-10T08:54:22Z</dcterms:modified>
</cp:coreProperties>
</file>