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0"/>
  </p:notesMasterIdLst>
  <p:sldIdLst>
    <p:sldId id="256" r:id="rId2"/>
    <p:sldId id="274" r:id="rId3"/>
    <p:sldId id="257" r:id="rId4"/>
    <p:sldId id="258" r:id="rId5"/>
    <p:sldId id="259" r:id="rId6"/>
    <p:sldId id="266" r:id="rId7"/>
    <p:sldId id="260" r:id="rId8"/>
    <p:sldId id="261" r:id="rId9"/>
    <p:sldId id="265" r:id="rId10"/>
    <p:sldId id="262" r:id="rId11"/>
    <p:sldId id="263" r:id="rId12"/>
    <p:sldId id="280" r:id="rId13"/>
    <p:sldId id="276" r:id="rId14"/>
    <p:sldId id="277" r:id="rId15"/>
    <p:sldId id="278" r:id="rId16"/>
    <p:sldId id="279" r:id="rId17"/>
    <p:sldId id="281" r:id="rId18"/>
    <p:sldId id="282" r:id="rId19"/>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9" autoAdjust="0"/>
    <p:restoredTop sz="99814" autoAdjust="0"/>
  </p:normalViewPr>
  <p:slideViewPr>
    <p:cSldViewPr>
      <p:cViewPr varScale="1">
        <p:scale>
          <a:sx n="97" d="100"/>
          <a:sy n="97" d="100"/>
        </p:scale>
        <p:origin x="492" y="72"/>
      </p:cViewPr>
      <p:guideLst>
        <p:guide orient="horz" pos="2160"/>
        <p:guide pos="2880"/>
      </p:guideLst>
    </p:cSldViewPr>
  </p:slideViewPr>
  <p:notesTextViewPr>
    <p:cViewPr>
      <p:scale>
        <a:sx n="20" d="100"/>
        <a:sy n="2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2CF69E22-01C4-4EC3-9ECA-CFCEB026DA65}" type="datetimeFigureOut">
              <a:rPr lang="sv-SE"/>
              <a:pPr>
                <a:defRPr/>
              </a:pPr>
              <a:t>2023-01-10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9F8C0F29-1D53-4562-93B5-869EC7275A8B}" type="slidenum">
              <a:rPr lang="sv-SE"/>
              <a:pPr>
                <a:defRPr/>
              </a:pPr>
              <a:t>‹#›</a:t>
            </a:fld>
            <a:endParaRPr lang="sv-SE"/>
          </a:p>
        </p:txBody>
      </p:sp>
    </p:spTree>
    <p:extLst>
      <p:ext uri="{BB962C8B-B14F-4D97-AF65-F5344CB8AC3E}">
        <p14:creationId xmlns:p14="http://schemas.microsoft.com/office/powerpoint/2010/main" val="897454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23554"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p>
        </p:txBody>
      </p:sp>
      <p:sp>
        <p:nvSpPr>
          <p:cNvPr id="23555"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B90A50-AC76-408B-ADED-61AC758247CC}" type="slidenum">
              <a:rPr lang="sv-SE" smtClean="0"/>
              <a:pPr/>
              <a:t>8</a:t>
            </a:fld>
            <a:endParaRPr lang="sv-SE"/>
          </a:p>
        </p:txBody>
      </p:sp>
    </p:spTree>
    <p:extLst>
      <p:ext uri="{BB962C8B-B14F-4D97-AF65-F5344CB8AC3E}">
        <p14:creationId xmlns:p14="http://schemas.microsoft.com/office/powerpoint/2010/main" val="367040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ar-IQ"/>
              <a:t>’ش</a:t>
            </a:r>
            <a:endParaRPr lang="sv-SE"/>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AB9F6F-4167-4984-9DA8-1A95F0271FD8}" type="slidenum">
              <a:rPr lang="sv-SE" smtClean="0"/>
              <a:pPr/>
              <a:t>16</a:t>
            </a:fld>
            <a:endParaRPr lang="sv-SE"/>
          </a:p>
        </p:txBody>
      </p:sp>
    </p:spTree>
    <p:extLst>
      <p:ext uri="{BB962C8B-B14F-4D97-AF65-F5344CB8AC3E}">
        <p14:creationId xmlns:p14="http://schemas.microsoft.com/office/powerpoint/2010/main" val="384322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pPr>
              <a:defRPr/>
            </a:pPr>
            <a:fld id="{5B7FED7C-5D5F-4075-BEB3-17412DDECE10}"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Översatt av ABRAHAM TESFAMARIAM, Samhällssskommunikatör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49F4CD9A-98F2-4B32-8AA9-D0B50F6CB31F}"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0DD21329-E8F5-4871-B69D-BDD39745C7B7}"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Översatt av ABRAHAM TESFAMARIAM, Samhällssskommunikatör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A6021702-2925-4A77-9456-9A90389E5DAD}"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ABF77AA1-7026-4A2D-9270-58F4505774CA}"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Översatt av ABRAHAM TESFAMARIAM, Samhällssskommunikatör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1B2EB158-1545-4ED5-9CDE-9C4466369104}" type="slidenum">
              <a:rPr lang="sv-SE"/>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Rubrik och innehåll över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7813"/>
            <a:ext cx="8229600" cy="1139825"/>
          </a:xfrm>
        </p:spPr>
        <p:txBody>
          <a:bodyPr/>
          <a:lstStyle/>
          <a:p>
            <a:r>
              <a:rPr lang="sv-SE"/>
              <a:t>Klicka här för att ändra format</a:t>
            </a:r>
          </a:p>
        </p:txBody>
      </p:sp>
      <p:sp>
        <p:nvSpPr>
          <p:cNvPr id="3" name="Platshållare för innehåll 2"/>
          <p:cNvSpPr>
            <a:spLocks noGrp="1"/>
          </p:cNvSpPr>
          <p:nvPr>
            <p:ph sz="half" idx="1"/>
          </p:nvPr>
        </p:nvSpPr>
        <p:spPr>
          <a:xfrm>
            <a:off x="457200" y="1600200"/>
            <a:ext cx="8229600" cy="21859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3938588"/>
            <a:ext cx="8229600" cy="21875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a:defRPr>
                <a:solidFill>
                  <a:srgbClr val="898989"/>
                </a:solidFill>
              </a:defRPr>
            </a:lvl1pPr>
          </a:lstStyle>
          <a:p>
            <a:pPr>
              <a:defRPr/>
            </a:pPr>
            <a:fld id="{F1D729F9-06C1-4FB6-B097-C5DC2BEAEC03}" type="datetime1">
              <a:rPr lang="sv-SE"/>
              <a:pPr>
                <a:defRPr/>
              </a:pPr>
              <a:t>2023-01-10</a:t>
            </a:fld>
            <a:endParaRPr lang="sv-SE"/>
          </a:p>
        </p:txBody>
      </p:sp>
      <p:sp>
        <p:nvSpPr>
          <p:cNvPr id="6" name="Platshållare för sidfot 5"/>
          <p:cNvSpPr>
            <a:spLocks noGrp="1"/>
          </p:cNvSpPr>
          <p:nvPr>
            <p:ph type="ftr" sz="quarter" idx="11"/>
          </p:nvPr>
        </p:nvSpPr>
        <p:spPr>
          <a:xfrm>
            <a:off x="3124200" y="6245225"/>
            <a:ext cx="2895600" cy="476250"/>
          </a:xfrm>
        </p:spPr>
        <p:txBody>
          <a:bodyPr/>
          <a:lstStyle>
            <a:lvl1pPr>
              <a:defRPr/>
            </a:lvl1pPr>
          </a:lstStyle>
          <a:p>
            <a:pPr>
              <a:defRPr/>
            </a:pPr>
            <a:r>
              <a:rPr lang="sv-SE"/>
              <a:t>Översatt av ABRAHAM TESFAMARIAM, Samhällssskommunikatör - ÖSTSAM</a:t>
            </a:r>
          </a:p>
        </p:txBody>
      </p:sp>
      <p:sp>
        <p:nvSpPr>
          <p:cNvPr id="7" name="Platshållare för bildnummer 6"/>
          <p:cNvSpPr>
            <a:spLocks noGrp="1"/>
          </p:cNvSpPr>
          <p:nvPr>
            <p:ph type="sldNum" sz="quarter" idx="12"/>
          </p:nvPr>
        </p:nvSpPr>
        <p:spPr>
          <a:xfrm>
            <a:off x="6553200" y="6245225"/>
            <a:ext cx="2133600" cy="476250"/>
          </a:xfrm>
        </p:spPr>
        <p:txBody>
          <a:bodyPr/>
          <a:lstStyle>
            <a:lvl1pPr>
              <a:defRPr/>
            </a:lvl1pPr>
          </a:lstStyle>
          <a:p>
            <a:pPr>
              <a:defRPr/>
            </a:pPr>
            <a:fld id="{8B2E17C4-B1B6-4299-B04D-228251981D2B}"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8B6C6FFA-DF03-417C-B301-3B3151A70E87}"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Översatt av ABRAHAM TESFAMARIAM, Samhällssskommunikatör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694820B0-288C-47E5-A517-956E09EFD83C}"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AA5CE61D-E176-431D-9825-5C162ABCE4AC}" type="datetime1">
              <a:rPr lang="sv-SE"/>
              <a:pPr>
                <a:defRPr/>
              </a:pPr>
              <a:t>2023-01-10</a:t>
            </a:fld>
            <a:endParaRPr lang="sv-SE"/>
          </a:p>
        </p:txBody>
      </p:sp>
      <p:sp>
        <p:nvSpPr>
          <p:cNvPr id="5" name="Platshållare för sidfot 4"/>
          <p:cNvSpPr>
            <a:spLocks noGrp="1"/>
          </p:cNvSpPr>
          <p:nvPr>
            <p:ph type="ftr" sz="quarter" idx="11"/>
          </p:nvPr>
        </p:nvSpPr>
        <p:spPr/>
        <p:txBody>
          <a:bodyPr/>
          <a:lstStyle>
            <a:lvl1pPr>
              <a:defRPr/>
            </a:lvl1pPr>
          </a:lstStyle>
          <a:p>
            <a:pPr>
              <a:defRPr/>
            </a:pPr>
            <a:r>
              <a:rPr lang="sv-SE"/>
              <a:t>Översatt av ABRAHAM TESFAMARIAM, Samhällssskommunikatör - ÖSTSAM</a:t>
            </a:r>
          </a:p>
        </p:txBody>
      </p:sp>
      <p:sp>
        <p:nvSpPr>
          <p:cNvPr id="6" name="Platshållare för bildnummer 5"/>
          <p:cNvSpPr>
            <a:spLocks noGrp="1"/>
          </p:cNvSpPr>
          <p:nvPr>
            <p:ph type="sldNum" sz="quarter" idx="12"/>
          </p:nvPr>
        </p:nvSpPr>
        <p:spPr/>
        <p:txBody>
          <a:bodyPr/>
          <a:lstStyle>
            <a:lvl1pPr>
              <a:defRPr/>
            </a:lvl1pPr>
          </a:lstStyle>
          <a:p>
            <a:pPr>
              <a:defRPr/>
            </a:pPr>
            <a:fld id="{164F6988-3764-48A3-8DDF-00AE3FD22176}"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pPr>
              <a:defRPr/>
            </a:pPr>
            <a:fld id="{924A99ED-52F3-438D-9379-9AE0E8A93F93}" type="datetime1">
              <a:rPr lang="sv-SE"/>
              <a:pPr>
                <a:defRPr/>
              </a:pPr>
              <a:t>2023-01-10</a:t>
            </a:fld>
            <a:endParaRPr lang="sv-SE"/>
          </a:p>
        </p:txBody>
      </p:sp>
      <p:sp>
        <p:nvSpPr>
          <p:cNvPr id="6" name="Platshållare för sidfot 4"/>
          <p:cNvSpPr>
            <a:spLocks noGrp="1"/>
          </p:cNvSpPr>
          <p:nvPr>
            <p:ph type="ftr" sz="quarter" idx="11"/>
          </p:nvPr>
        </p:nvSpPr>
        <p:spPr/>
        <p:txBody>
          <a:bodyPr/>
          <a:lstStyle>
            <a:lvl1pPr>
              <a:defRPr/>
            </a:lvl1pPr>
          </a:lstStyle>
          <a:p>
            <a:pPr>
              <a:defRPr/>
            </a:pPr>
            <a:r>
              <a:rPr lang="sv-SE"/>
              <a:t>Översatt av ABRAHAM TESFAMARIAM, Samhällssskommunikatör - ÖSTSAM</a:t>
            </a:r>
          </a:p>
        </p:txBody>
      </p:sp>
      <p:sp>
        <p:nvSpPr>
          <p:cNvPr id="7" name="Platshållare för bildnummer 5"/>
          <p:cNvSpPr>
            <a:spLocks noGrp="1"/>
          </p:cNvSpPr>
          <p:nvPr>
            <p:ph type="sldNum" sz="quarter" idx="12"/>
          </p:nvPr>
        </p:nvSpPr>
        <p:spPr/>
        <p:txBody>
          <a:bodyPr/>
          <a:lstStyle>
            <a:lvl1pPr>
              <a:defRPr/>
            </a:lvl1pPr>
          </a:lstStyle>
          <a:p>
            <a:pPr>
              <a:defRPr/>
            </a:pPr>
            <a:fld id="{30C81035-982C-4AA3-AAF7-88C8ECAF1FBD}"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fld id="{E68B1A17-E27E-4A77-9C24-1308FEF7DD58}" type="datetime1">
              <a:rPr lang="sv-SE"/>
              <a:pPr>
                <a:defRPr/>
              </a:pPr>
              <a:t>2023-01-10</a:t>
            </a:fld>
            <a:endParaRPr lang="sv-SE"/>
          </a:p>
        </p:txBody>
      </p:sp>
      <p:sp>
        <p:nvSpPr>
          <p:cNvPr id="8" name="Platshållare för sidfot 4"/>
          <p:cNvSpPr>
            <a:spLocks noGrp="1"/>
          </p:cNvSpPr>
          <p:nvPr>
            <p:ph type="ftr" sz="quarter" idx="11"/>
          </p:nvPr>
        </p:nvSpPr>
        <p:spPr/>
        <p:txBody>
          <a:bodyPr/>
          <a:lstStyle>
            <a:lvl1pPr>
              <a:defRPr/>
            </a:lvl1pPr>
          </a:lstStyle>
          <a:p>
            <a:pPr>
              <a:defRPr/>
            </a:pPr>
            <a:r>
              <a:rPr lang="sv-SE"/>
              <a:t>Översatt av ABRAHAM TESFAMARIAM, Samhällssskommunikatör - ÖSTSAM</a:t>
            </a:r>
          </a:p>
        </p:txBody>
      </p:sp>
      <p:sp>
        <p:nvSpPr>
          <p:cNvPr id="9" name="Platshållare för bildnummer 5"/>
          <p:cNvSpPr>
            <a:spLocks noGrp="1"/>
          </p:cNvSpPr>
          <p:nvPr>
            <p:ph type="sldNum" sz="quarter" idx="12"/>
          </p:nvPr>
        </p:nvSpPr>
        <p:spPr/>
        <p:txBody>
          <a:bodyPr/>
          <a:lstStyle>
            <a:lvl1pPr>
              <a:defRPr/>
            </a:lvl1pPr>
          </a:lstStyle>
          <a:p>
            <a:pPr>
              <a:defRPr/>
            </a:pPr>
            <a:fld id="{D22F4802-26EC-4C16-9510-C0E76A346C4E}"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fld id="{303A5C43-0BDF-4F63-BEE6-A2170F52CE18}" type="datetime1">
              <a:rPr lang="sv-SE"/>
              <a:pPr>
                <a:defRPr/>
              </a:pPr>
              <a:t>2023-01-10</a:t>
            </a:fld>
            <a:endParaRPr lang="sv-SE"/>
          </a:p>
        </p:txBody>
      </p:sp>
      <p:sp>
        <p:nvSpPr>
          <p:cNvPr id="4" name="Platshållare för sidfot 4"/>
          <p:cNvSpPr>
            <a:spLocks noGrp="1"/>
          </p:cNvSpPr>
          <p:nvPr>
            <p:ph type="ftr" sz="quarter" idx="11"/>
          </p:nvPr>
        </p:nvSpPr>
        <p:spPr/>
        <p:txBody>
          <a:bodyPr/>
          <a:lstStyle>
            <a:lvl1pPr>
              <a:defRPr/>
            </a:lvl1pPr>
          </a:lstStyle>
          <a:p>
            <a:pPr>
              <a:defRPr/>
            </a:pPr>
            <a:r>
              <a:rPr lang="sv-SE"/>
              <a:t>Översatt av ABRAHAM TESFAMARIAM, Samhällssskommunikatör - ÖSTSAM</a:t>
            </a:r>
          </a:p>
        </p:txBody>
      </p:sp>
      <p:sp>
        <p:nvSpPr>
          <p:cNvPr id="5" name="Platshållare för bildnummer 5"/>
          <p:cNvSpPr>
            <a:spLocks noGrp="1"/>
          </p:cNvSpPr>
          <p:nvPr>
            <p:ph type="sldNum" sz="quarter" idx="12"/>
          </p:nvPr>
        </p:nvSpPr>
        <p:spPr/>
        <p:txBody>
          <a:bodyPr/>
          <a:lstStyle>
            <a:lvl1pPr>
              <a:defRPr/>
            </a:lvl1pPr>
          </a:lstStyle>
          <a:p>
            <a:pPr>
              <a:defRPr/>
            </a:pPr>
            <a:fld id="{2C2C0C73-9600-4EB6-9E04-95397A3B6628}"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FD158411-0833-45B1-BC43-AB41535ED6B4}" type="datetime1">
              <a:rPr lang="sv-SE"/>
              <a:pPr>
                <a:defRPr/>
              </a:pPr>
              <a:t>2023-01-10</a:t>
            </a:fld>
            <a:endParaRPr lang="sv-SE"/>
          </a:p>
        </p:txBody>
      </p:sp>
      <p:sp>
        <p:nvSpPr>
          <p:cNvPr id="3" name="Platshållare för sidfot 4"/>
          <p:cNvSpPr>
            <a:spLocks noGrp="1"/>
          </p:cNvSpPr>
          <p:nvPr>
            <p:ph type="ftr" sz="quarter" idx="11"/>
          </p:nvPr>
        </p:nvSpPr>
        <p:spPr/>
        <p:txBody>
          <a:bodyPr/>
          <a:lstStyle>
            <a:lvl1pPr>
              <a:defRPr/>
            </a:lvl1pPr>
          </a:lstStyle>
          <a:p>
            <a:pPr>
              <a:defRPr/>
            </a:pPr>
            <a:r>
              <a:rPr lang="sv-SE"/>
              <a:t>Översatt av ABRAHAM TESFAMARIAM, Samhällssskommunikatör - ÖSTSAM</a:t>
            </a:r>
          </a:p>
        </p:txBody>
      </p:sp>
      <p:sp>
        <p:nvSpPr>
          <p:cNvPr id="4" name="Platshållare för bildnummer 5"/>
          <p:cNvSpPr>
            <a:spLocks noGrp="1"/>
          </p:cNvSpPr>
          <p:nvPr>
            <p:ph type="sldNum" sz="quarter" idx="12"/>
          </p:nvPr>
        </p:nvSpPr>
        <p:spPr/>
        <p:txBody>
          <a:bodyPr/>
          <a:lstStyle>
            <a:lvl1pPr>
              <a:defRPr/>
            </a:lvl1pPr>
          </a:lstStyle>
          <a:p>
            <a:pPr>
              <a:defRPr/>
            </a:pPr>
            <a:fld id="{787C5129-D0BB-41A3-8325-E432999737CF}"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9F590F5D-31F7-4023-8B53-7A032466DFA6}" type="datetime1">
              <a:rPr lang="sv-SE"/>
              <a:pPr>
                <a:defRPr/>
              </a:pPr>
              <a:t>2023-01-10</a:t>
            </a:fld>
            <a:endParaRPr lang="sv-SE"/>
          </a:p>
        </p:txBody>
      </p:sp>
      <p:sp>
        <p:nvSpPr>
          <p:cNvPr id="6" name="Platshållare för sidfot 4"/>
          <p:cNvSpPr>
            <a:spLocks noGrp="1"/>
          </p:cNvSpPr>
          <p:nvPr>
            <p:ph type="ftr" sz="quarter" idx="11"/>
          </p:nvPr>
        </p:nvSpPr>
        <p:spPr/>
        <p:txBody>
          <a:bodyPr/>
          <a:lstStyle>
            <a:lvl1pPr>
              <a:defRPr/>
            </a:lvl1pPr>
          </a:lstStyle>
          <a:p>
            <a:pPr>
              <a:defRPr/>
            </a:pPr>
            <a:r>
              <a:rPr lang="sv-SE"/>
              <a:t>Översatt av ABRAHAM TESFAMARIAM, Samhällssskommunikatör - ÖSTSAM</a:t>
            </a:r>
          </a:p>
        </p:txBody>
      </p:sp>
      <p:sp>
        <p:nvSpPr>
          <p:cNvPr id="7" name="Platshållare för bildnummer 5"/>
          <p:cNvSpPr>
            <a:spLocks noGrp="1"/>
          </p:cNvSpPr>
          <p:nvPr>
            <p:ph type="sldNum" sz="quarter" idx="12"/>
          </p:nvPr>
        </p:nvSpPr>
        <p:spPr/>
        <p:txBody>
          <a:bodyPr/>
          <a:lstStyle>
            <a:lvl1pPr>
              <a:defRPr/>
            </a:lvl1pPr>
          </a:lstStyle>
          <a:p>
            <a:pPr>
              <a:defRPr/>
            </a:pPr>
            <a:fld id="{43FF4C3B-8D16-468A-9CF0-A164802CA543}"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99A072CF-E7B5-472E-9CB5-BB09C1F54A3D}" type="datetime1">
              <a:rPr lang="sv-SE"/>
              <a:pPr>
                <a:defRPr/>
              </a:pPr>
              <a:t>2023-01-10</a:t>
            </a:fld>
            <a:endParaRPr lang="sv-SE"/>
          </a:p>
        </p:txBody>
      </p:sp>
      <p:sp>
        <p:nvSpPr>
          <p:cNvPr id="6" name="Platshållare för sidfot 4"/>
          <p:cNvSpPr>
            <a:spLocks noGrp="1"/>
          </p:cNvSpPr>
          <p:nvPr>
            <p:ph type="ftr" sz="quarter" idx="11"/>
          </p:nvPr>
        </p:nvSpPr>
        <p:spPr/>
        <p:txBody>
          <a:bodyPr/>
          <a:lstStyle>
            <a:lvl1pPr>
              <a:defRPr/>
            </a:lvl1pPr>
          </a:lstStyle>
          <a:p>
            <a:pPr>
              <a:defRPr/>
            </a:pPr>
            <a:r>
              <a:rPr lang="sv-SE"/>
              <a:t>Översatt av ABRAHAM TESFAMARIAM, Samhällssskommunikatör - ÖSTSAM</a:t>
            </a:r>
          </a:p>
        </p:txBody>
      </p:sp>
      <p:sp>
        <p:nvSpPr>
          <p:cNvPr id="7" name="Platshållare för bildnummer 5"/>
          <p:cNvSpPr>
            <a:spLocks noGrp="1"/>
          </p:cNvSpPr>
          <p:nvPr>
            <p:ph type="sldNum" sz="quarter" idx="12"/>
          </p:nvPr>
        </p:nvSpPr>
        <p:spPr/>
        <p:txBody>
          <a:bodyPr/>
          <a:lstStyle>
            <a:lvl1pPr>
              <a:defRPr/>
            </a:lvl1pPr>
          </a:lstStyle>
          <a:p>
            <a:pPr>
              <a:defRPr/>
            </a:pPr>
            <a:fld id="{73A53CC3-4486-48CB-ADA4-0DBB9D3A70AA}"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5D76D34-44B6-4408-8893-8EBAD0E05B62}" type="datetime1">
              <a:rPr lang="sv-SE"/>
              <a:pPr>
                <a:defRPr/>
              </a:pPr>
              <a:t>2023-01-10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sv-SE"/>
              <a:t>Översatt av ABRAHAM TESFAMARIAM, Samhällssskommunikatör - ÖSTSAM</a:t>
            </a: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1CF4616-9512-4BF0-884D-61523B4BE639}"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97" r:id="rId1"/>
    <p:sldLayoutId id="2147483796" r:id="rId2"/>
    <p:sldLayoutId id="2147483795" r:id="rId3"/>
    <p:sldLayoutId id="2147483794" r:id="rId4"/>
    <p:sldLayoutId id="2147483793" r:id="rId5"/>
    <p:sldLayoutId id="2147483792" r:id="rId6"/>
    <p:sldLayoutId id="2147483791" r:id="rId7"/>
    <p:sldLayoutId id="2147483790" r:id="rId8"/>
    <p:sldLayoutId id="2147483789" r:id="rId9"/>
    <p:sldLayoutId id="2147483788" r:id="rId10"/>
    <p:sldLayoutId id="2147483787" r:id="rId11"/>
    <p:sldLayoutId id="2147483798"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9.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hyperlink" Target="http://download.openoffice.org/index.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ctrTitle"/>
          </p:nvPr>
        </p:nvSpPr>
        <p:spPr>
          <a:xfrm>
            <a:off x="0" y="1556792"/>
            <a:ext cx="9144000" cy="1470025"/>
          </a:xfrm>
        </p:spPr>
        <p:txBody>
          <a:bodyPr/>
          <a:lstStyle/>
          <a:p>
            <a:pPr eaLnBrk="1" hangingPunct="1"/>
            <a:r>
              <a:rPr lang="am-ET" sz="6000" dirty="0">
                <a:solidFill>
                  <a:srgbClr val="0000FF"/>
                </a:solidFill>
                <a:latin typeface="Tahoma" pitchFamily="34" charset="0"/>
                <a:cs typeface="Tahoma" pitchFamily="34" charset="0"/>
              </a:rPr>
              <a:t>ኣጸሓሕፋ ቃላት</a:t>
            </a:r>
            <a:endParaRPr lang="sv-SE" sz="6000" dirty="0">
              <a:solidFill>
                <a:srgbClr val="0000FF"/>
              </a:solidFill>
              <a:latin typeface="Tahoma" pitchFamily="34" charset="0"/>
              <a:cs typeface="Tahoma" pitchFamily="34" charset="0"/>
            </a:endParaRPr>
          </a:p>
        </p:txBody>
      </p:sp>
      <p:pic>
        <p:nvPicPr>
          <p:cNvPr id="5" name="Bildobjekt 4">
            <a:extLst>
              <a:ext uri="{FF2B5EF4-FFF2-40B4-BE49-F238E27FC236}">
                <a16:creationId xmlns:a16="http://schemas.microsoft.com/office/drawing/2014/main" id="{BD55A285-20B4-4611-A784-37777838F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085184"/>
            <a:ext cx="1333500" cy="1171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word1"/>
          <p:cNvPicPr>
            <a:picLocks noChangeAspect="1" noChangeArrowheads="1"/>
          </p:cNvPicPr>
          <p:nvPr/>
        </p:nvPicPr>
        <p:blipFill>
          <a:blip r:embed="rId2" cstate="print"/>
          <a:srcRect/>
          <a:stretch>
            <a:fillRect/>
          </a:stretch>
        </p:blipFill>
        <p:spPr bwMode="auto">
          <a:xfrm>
            <a:off x="179512" y="0"/>
            <a:ext cx="8820150" cy="6858000"/>
          </a:xfrm>
          <a:prstGeom prst="rect">
            <a:avLst/>
          </a:prstGeom>
          <a:noFill/>
          <a:ln w="9525">
            <a:noFill/>
            <a:miter lim="800000"/>
            <a:headEnd/>
            <a:tailEnd/>
          </a:ln>
        </p:spPr>
      </p:pic>
      <p:sp>
        <p:nvSpPr>
          <p:cNvPr id="212998" name="AutoShape 6"/>
          <p:cNvSpPr>
            <a:spLocks noChangeArrowheads="1"/>
          </p:cNvSpPr>
          <p:nvPr/>
        </p:nvSpPr>
        <p:spPr bwMode="auto">
          <a:xfrm>
            <a:off x="6444208" y="476672"/>
            <a:ext cx="1152525" cy="409575"/>
          </a:xfrm>
          <a:prstGeom prst="flowChartAlternateProcess">
            <a:avLst/>
          </a:prstGeom>
          <a:solidFill>
            <a:schemeClr val="accent1">
              <a:alpha val="0"/>
            </a:schemeClr>
          </a:solidFill>
          <a:ln w="25400" algn="ctr">
            <a:solidFill>
              <a:srgbClr val="FF0000"/>
            </a:solidFill>
            <a:miter lim="800000"/>
            <a:headEnd/>
            <a:tailEnd/>
          </a:ln>
        </p:spPr>
        <p:txBody>
          <a:bodyPr anchor="ctr">
            <a:spAutoFit/>
          </a:bodyPr>
          <a:lstStyle/>
          <a:p>
            <a:endParaRPr lang="sv-SE">
              <a:latin typeface="Adobe Garamond Pro"/>
            </a:endParaRPr>
          </a:p>
        </p:txBody>
      </p:sp>
      <p:sp>
        <p:nvSpPr>
          <p:cNvPr id="212999" name="Line 7"/>
          <p:cNvSpPr>
            <a:spLocks noChangeShapeType="1"/>
          </p:cNvSpPr>
          <p:nvPr/>
        </p:nvSpPr>
        <p:spPr bwMode="auto">
          <a:xfrm flipV="1">
            <a:off x="2339974" y="836711"/>
            <a:ext cx="4104233" cy="1007963"/>
          </a:xfrm>
          <a:prstGeom prst="line">
            <a:avLst/>
          </a:prstGeom>
          <a:noFill/>
          <a:ln w="25400">
            <a:solidFill>
              <a:srgbClr val="FF0000"/>
            </a:solidFill>
            <a:round/>
            <a:headEnd/>
            <a:tailEnd/>
          </a:ln>
        </p:spPr>
        <p:txBody>
          <a:bodyPr wrap="square" anchor="ctr">
            <a:spAutoFit/>
          </a:bodyPr>
          <a:lstStyle/>
          <a:p>
            <a:endParaRPr lang="sv-SE"/>
          </a:p>
        </p:txBody>
      </p:sp>
      <p:sp>
        <p:nvSpPr>
          <p:cNvPr id="213000" name="Line 8"/>
          <p:cNvSpPr>
            <a:spLocks noChangeShapeType="1"/>
          </p:cNvSpPr>
          <p:nvPr/>
        </p:nvSpPr>
        <p:spPr bwMode="auto">
          <a:xfrm flipV="1">
            <a:off x="6876256" y="908720"/>
            <a:ext cx="503808" cy="1080120"/>
          </a:xfrm>
          <a:prstGeom prst="line">
            <a:avLst/>
          </a:prstGeom>
          <a:noFill/>
          <a:ln w="25400">
            <a:solidFill>
              <a:srgbClr val="FF0000"/>
            </a:solidFill>
            <a:round/>
            <a:headEnd/>
            <a:tailEnd/>
          </a:ln>
        </p:spPr>
        <p:txBody>
          <a:bodyPr wrap="square" anchor="ctr">
            <a:spAutoFit/>
          </a:bodyPr>
          <a:lstStyle/>
          <a:p>
            <a:endParaRPr lang="sv-SE"/>
          </a:p>
        </p:txBody>
      </p:sp>
      <p:pic>
        <p:nvPicPr>
          <p:cNvPr id="17414" name="Picture 9" descr="Word"/>
          <p:cNvPicPr>
            <a:picLocks noChangeAspect="1" noChangeArrowheads="1"/>
          </p:cNvPicPr>
          <p:nvPr/>
        </p:nvPicPr>
        <p:blipFill>
          <a:blip r:embed="rId3" cstate="print"/>
          <a:srcRect/>
          <a:stretch>
            <a:fillRect/>
          </a:stretch>
        </p:blipFill>
        <p:spPr bwMode="auto">
          <a:xfrm>
            <a:off x="2266950" y="1844675"/>
            <a:ext cx="4824413" cy="792163"/>
          </a:xfrm>
          <a:prstGeom prst="rect">
            <a:avLst/>
          </a:prstGeom>
          <a:noFill/>
          <a:ln w="9525">
            <a:noFill/>
            <a:miter lim="800000"/>
            <a:headEnd/>
            <a:tailEnd/>
          </a:ln>
        </p:spPr>
      </p:pic>
      <p:sp>
        <p:nvSpPr>
          <p:cNvPr id="12" name="AutoShape 11"/>
          <p:cNvSpPr>
            <a:spLocks noChangeArrowheads="1"/>
          </p:cNvSpPr>
          <p:nvPr/>
        </p:nvSpPr>
        <p:spPr bwMode="auto">
          <a:xfrm>
            <a:off x="2051050" y="2636838"/>
            <a:ext cx="1441450" cy="431800"/>
          </a:xfrm>
          <a:prstGeom prst="wedgeRoundRectCallout">
            <a:avLst>
              <a:gd name="adj1" fmla="val 49332"/>
              <a:gd name="adj2" fmla="val -12574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endParaRPr lang="sv-SE" sz="1200" b="1" dirty="0">
              <a:latin typeface="Adobe Garamond Pro"/>
            </a:endParaRPr>
          </a:p>
          <a:p>
            <a:pPr algn="ctr">
              <a:defRPr/>
            </a:pPr>
            <a:r>
              <a:rPr lang="sv-SE" b="1" dirty="0"/>
              <a:t>ናይ ወሰን መስመር</a:t>
            </a:r>
            <a:endParaRPr lang="sv-SE" sz="1200" b="1" dirty="0">
              <a:latin typeface="Adobe Garamond Pro"/>
            </a:endParaRPr>
          </a:p>
          <a:p>
            <a:pPr algn="ctr">
              <a:defRPr/>
            </a:pPr>
            <a:endParaRPr lang="sv-SE" sz="1200" b="1" dirty="0">
              <a:solidFill>
                <a:srgbClr val="215968"/>
              </a:solidFill>
              <a:latin typeface="Adobe Garamond Pro"/>
            </a:endParaRPr>
          </a:p>
        </p:txBody>
      </p:sp>
      <p:sp>
        <p:nvSpPr>
          <p:cNvPr id="14" name="AutoShape 13"/>
          <p:cNvSpPr>
            <a:spLocks noChangeArrowheads="1"/>
          </p:cNvSpPr>
          <p:nvPr/>
        </p:nvSpPr>
        <p:spPr bwMode="auto">
          <a:xfrm>
            <a:off x="5651500" y="2636838"/>
            <a:ext cx="1584325" cy="647700"/>
          </a:xfrm>
          <a:prstGeom prst="wedgeRoundRectCallout">
            <a:avLst>
              <a:gd name="adj1" fmla="val -23046"/>
              <a:gd name="adj2" fmla="val -99509"/>
              <a:gd name="adj3" fmla="val 16667"/>
            </a:avLst>
          </a:prstGeom>
          <a:solidFill>
            <a:srgbClr val="B9CDE5"/>
          </a:solidFill>
          <a:ln w="9525" algn="ctr">
            <a:solidFill>
              <a:schemeClr val="tx1"/>
            </a:solidFill>
            <a:miter lim="800000"/>
            <a:headEnd/>
            <a:tailEnd/>
          </a:ln>
        </p:spPr>
        <p:txBody>
          <a:bodyPr anchor="ctr"/>
          <a:lstStyle/>
          <a:p>
            <a:pPr algn="ctr"/>
            <a:endParaRPr lang="sv-SE" sz="1200" b="1">
              <a:latin typeface="Adobe Garamond Pro"/>
            </a:endParaRPr>
          </a:p>
          <a:p>
            <a:pPr algn="ctr"/>
            <a:r>
              <a:rPr lang="sv-SE" b="1"/>
              <a:t>ንፊደል መቕብኢ ሕብሪታት</a:t>
            </a:r>
          </a:p>
          <a:p>
            <a:pPr algn="ctr"/>
            <a:endParaRPr lang="sv-SE" sz="1200" b="1">
              <a:latin typeface="Adobe Garamond Pro"/>
            </a:endParaRPr>
          </a:p>
          <a:p>
            <a:pPr algn="ctr"/>
            <a:endParaRPr lang="sv-SE" sz="1200" b="1">
              <a:solidFill>
                <a:srgbClr val="215968"/>
              </a:solidFill>
              <a:latin typeface="Adobe Garamond Pro"/>
            </a:endParaRPr>
          </a:p>
        </p:txBody>
      </p:sp>
      <p:sp>
        <p:nvSpPr>
          <p:cNvPr id="17" name="AutoShape 11"/>
          <p:cNvSpPr>
            <a:spLocks noChangeArrowheads="1"/>
          </p:cNvSpPr>
          <p:nvPr/>
        </p:nvSpPr>
        <p:spPr bwMode="auto">
          <a:xfrm>
            <a:off x="3635375" y="2636838"/>
            <a:ext cx="1728788" cy="647700"/>
          </a:xfrm>
          <a:prstGeom prst="wedgeRoundRectCallout">
            <a:avLst>
              <a:gd name="adj1" fmla="val 17861"/>
              <a:gd name="adj2" fmla="val -104412"/>
              <a:gd name="adj3" fmla="val 16667"/>
            </a:avLst>
          </a:prstGeom>
          <a:solidFill>
            <a:srgbClr val="B9CDE5"/>
          </a:solidFill>
          <a:ln w="9525" algn="ctr">
            <a:solidFill>
              <a:schemeClr val="tx1"/>
            </a:solidFill>
            <a:miter lim="800000"/>
            <a:headEnd/>
            <a:tailEnd/>
          </a:ln>
        </p:spPr>
        <p:txBody>
          <a:bodyPr anchor="ctr"/>
          <a:lstStyle/>
          <a:p>
            <a:pPr algn="ctr"/>
            <a:endParaRPr lang="sv-SE" sz="1200" b="1">
              <a:latin typeface="Adobe Garamond Pro"/>
            </a:endParaRPr>
          </a:p>
          <a:p>
            <a:pPr algn="ctr"/>
            <a:r>
              <a:rPr lang="sv-SE" b="1"/>
              <a:t>ንጽሑፍ መቕብኢ ሕብሪታት</a:t>
            </a:r>
          </a:p>
        </p:txBody>
      </p:sp>
      <p:sp>
        <p:nvSpPr>
          <p:cNvPr id="18" name="Rectangle 4"/>
          <p:cNvSpPr>
            <a:spLocks noGrp="1" noChangeArrowheads="1"/>
          </p:cNvSpPr>
          <p:nvPr>
            <p:ph type="body" sz="half" idx="2"/>
          </p:nvPr>
        </p:nvSpPr>
        <p:spPr>
          <a:xfrm>
            <a:off x="1187624" y="3212976"/>
            <a:ext cx="7859713" cy="3789362"/>
          </a:xfrm>
        </p:spPr>
        <p:txBody>
          <a:bodyPr/>
          <a:lstStyle/>
          <a:p>
            <a:pPr eaLnBrk="1" hangingPunct="1">
              <a:buFont typeface="Wingdings" pitchFamily="2" charset="2"/>
              <a:buNone/>
            </a:pPr>
            <a:endParaRPr lang="sv-SE" sz="1800" b="1" dirty="0">
              <a:solidFill>
                <a:schemeClr val="tx2"/>
              </a:solidFill>
              <a:latin typeface="Tahoma" pitchFamily="34" charset="0"/>
              <a:cs typeface="Tahoma" pitchFamily="34" charset="0"/>
            </a:endParaRPr>
          </a:p>
          <a:p>
            <a:pPr eaLnBrk="1" hangingPunct="1">
              <a:buFont typeface="Wingdings" pitchFamily="2" charset="2"/>
              <a:buNone/>
            </a:pPr>
            <a:r>
              <a:rPr lang="sv-SE" sz="2800" b="1" dirty="0"/>
              <a:t>ዓውዲ መሳርሒታት</a:t>
            </a:r>
            <a:r>
              <a:rPr lang="sv-SE" sz="1800" b="1" dirty="0">
                <a:solidFill>
                  <a:schemeClr val="tx2"/>
                </a:solidFill>
                <a:latin typeface="Tahoma" pitchFamily="34" charset="0"/>
                <a:cs typeface="Tahoma" pitchFamily="34" charset="0"/>
              </a:rPr>
              <a:t> – </a:t>
            </a:r>
            <a:r>
              <a:rPr lang="sv-SE" sz="2800" b="1" dirty="0"/>
              <a:t>ኣወሃህባ ፎርም (ቅርጺ)</a:t>
            </a:r>
            <a:endParaRPr lang="sv-SE" sz="1800" b="1" dirty="0">
              <a:solidFill>
                <a:schemeClr val="tx2"/>
              </a:solidFill>
              <a:latin typeface="Tahoma" pitchFamily="34" charset="0"/>
              <a:cs typeface="Tahoma" pitchFamily="34" charset="0"/>
            </a:endParaRPr>
          </a:p>
          <a:p>
            <a:pPr eaLnBrk="1" hangingPunct="1">
              <a:buFont typeface="Wingdings" pitchFamily="2" charset="2"/>
              <a:buNone/>
            </a:pPr>
            <a:endParaRPr lang="sv-SE" sz="2000" b="1" dirty="0">
              <a:latin typeface="Tahoma" pitchFamily="34" charset="0"/>
              <a:cs typeface="Tahoma" pitchFamily="34" charset="0"/>
            </a:endParaRPr>
          </a:p>
          <a:p>
            <a:pPr eaLnBrk="1" hangingPunct="1"/>
            <a:r>
              <a:rPr lang="sv-SE" sz="2000" b="1" dirty="0"/>
              <a:t>ናይ ወሰን መስመር</a:t>
            </a:r>
            <a:r>
              <a:rPr lang="sv-SE" sz="1600" dirty="0"/>
              <a:t> </a:t>
            </a:r>
            <a:r>
              <a:rPr lang="sv-SE" sz="1600" dirty="0">
                <a:latin typeface="Tahoma" pitchFamily="34" charset="0"/>
                <a:cs typeface="Tahoma" pitchFamily="34" charset="0"/>
              </a:rPr>
              <a:t>: </a:t>
            </a:r>
            <a:r>
              <a:rPr lang="sv-SE" sz="1600" dirty="0"/>
              <a:t>ኣብ ወሰናስን ናይ ጽሑፍ መስመር ንምስኣል</a:t>
            </a:r>
            <a:endParaRPr lang="sv-SE" sz="1600" dirty="0">
              <a:latin typeface="Tahoma" pitchFamily="34" charset="0"/>
              <a:cs typeface="Tahoma" pitchFamily="34" charset="0"/>
            </a:endParaRPr>
          </a:p>
          <a:p>
            <a:pPr eaLnBrk="1" hangingPunct="1"/>
            <a:endParaRPr lang="sv-SE" sz="1600" dirty="0">
              <a:latin typeface="Tahoma" pitchFamily="34" charset="0"/>
              <a:cs typeface="Tahoma" pitchFamily="34" charset="0"/>
            </a:endParaRPr>
          </a:p>
          <a:p>
            <a:pPr eaLnBrk="1" hangingPunct="1"/>
            <a:r>
              <a:rPr lang="sv-SE" sz="2000" b="1" dirty="0"/>
              <a:t>ንጽሑፍ መቕብኢ ሕብሪታት</a:t>
            </a:r>
            <a:r>
              <a:rPr lang="sv-SE" sz="1600" dirty="0"/>
              <a:t> </a:t>
            </a:r>
            <a:r>
              <a:rPr lang="sv-SE" sz="1600" dirty="0">
                <a:latin typeface="Tahoma" pitchFamily="34" charset="0"/>
                <a:cs typeface="Tahoma" pitchFamily="34" charset="0"/>
              </a:rPr>
              <a:t>: </a:t>
            </a:r>
            <a:r>
              <a:rPr lang="sv-SE" sz="1600" dirty="0"/>
              <a:t>ኣብ ጽሑፍ ዝንጸፍ ሕብሪ ንምምራጽ። ነታ መመልከቲት ብምጥዋቕ ዝደለኻዮ ሕብሪ ይምረጽ።</a:t>
            </a:r>
            <a:endParaRPr lang="sv-SE" sz="1600" dirty="0">
              <a:latin typeface="Tahoma" pitchFamily="34" charset="0"/>
              <a:cs typeface="Tahoma" pitchFamily="34" charset="0"/>
            </a:endParaRPr>
          </a:p>
          <a:p>
            <a:pPr eaLnBrk="1" hangingPunct="1"/>
            <a:endParaRPr lang="sv-SE" sz="1600" dirty="0">
              <a:latin typeface="Tahoma" pitchFamily="34" charset="0"/>
              <a:cs typeface="Tahoma" pitchFamily="34" charset="0"/>
            </a:endParaRPr>
          </a:p>
          <a:p>
            <a:pPr eaLnBrk="1" hangingPunct="1"/>
            <a:r>
              <a:rPr lang="sv-SE" sz="1600" b="1" dirty="0"/>
              <a:t>ንፊደል መቕብኢ ሕብሪታት</a:t>
            </a:r>
            <a:r>
              <a:rPr lang="sv-SE" sz="1600" dirty="0"/>
              <a:t> </a:t>
            </a:r>
            <a:r>
              <a:rPr lang="sv-SE" sz="1600" dirty="0">
                <a:latin typeface="Tahoma" pitchFamily="34" charset="0"/>
                <a:cs typeface="Tahoma" pitchFamily="34" charset="0"/>
              </a:rPr>
              <a:t>: </a:t>
            </a:r>
            <a:r>
              <a:rPr lang="sv-SE" sz="1600" dirty="0"/>
              <a:t>ነታ መመልከቲት ብምጥዋቕ ዝደለኻዮ ሕብሪ ፊደል ምረጽ።</a:t>
            </a:r>
            <a:endParaRPr lang="sv-SE" sz="1600" dirty="0">
              <a:latin typeface="Tahoma" pitchFamily="34" charset="0"/>
              <a:cs typeface="Tahoma" pitchFamily="34" charset="0"/>
            </a:endParaRPr>
          </a:p>
          <a:p>
            <a:pPr eaLnBrk="1" hangingPunct="1"/>
            <a:endParaRPr lang="ar-IQ" sz="1600" dirty="0">
              <a:latin typeface="Tahoma" pitchFamily="34" charset="0"/>
              <a:cs typeface="Tahoma" pitchFamily="34" charset="0"/>
            </a:endParaRPr>
          </a:p>
          <a:p>
            <a:pPr eaLnBrk="1" hangingPunct="1"/>
            <a:endParaRPr lang="ar-IQ" sz="1800" dirty="0">
              <a:solidFill>
                <a:srgbClr val="002060"/>
              </a:solidFill>
              <a:latin typeface="Tahoma" pitchFamily="34" charset="0"/>
              <a:cs typeface="Tahoma" pitchFamily="34" charset="0"/>
            </a:endParaRPr>
          </a:p>
          <a:p>
            <a:pPr eaLnBrk="1" hangingPunct="1"/>
            <a:endParaRPr lang="ar-IQ" sz="2000" dirty="0">
              <a:solidFill>
                <a:srgbClr val="002060"/>
              </a:solidFill>
              <a:latin typeface="Tahoma" pitchFamily="34" charset="0"/>
              <a:cs typeface="Tahoma" pitchFamily="34" charset="0"/>
            </a:endParaRPr>
          </a:p>
          <a:p>
            <a:pPr eaLnBrk="1" hangingPunct="1"/>
            <a:endParaRPr lang="ar-IQ" sz="2000" dirty="0">
              <a:solidFill>
                <a:srgbClr val="002060"/>
              </a:solidFill>
              <a:latin typeface="Tahoma" pitchFamily="34" charset="0"/>
              <a:cs typeface="Tahoma" pitchFamily="34" charset="0"/>
            </a:endParaRPr>
          </a:p>
          <a:p>
            <a:pPr eaLnBrk="1" hangingPunct="1"/>
            <a:endParaRPr lang="ar-IQ" sz="2000" dirty="0">
              <a:solidFill>
                <a:srgbClr val="002060"/>
              </a:solidFill>
              <a:latin typeface="Tahoma" pitchFamily="34" charset="0"/>
              <a:cs typeface="Tahoma" pitchFamily="34" charset="0"/>
            </a:endParaRPr>
          </a:p>
          <a:p>
            <a:pPr eaLnBrk="1" hangingPunct="1"/>
            <a:endParaRPr lang="ar-IQ" sz="2000" dirty="0">
              <a:solidFill>
                <a:srgbClr val="002060"/>
              </a:solidFill>
              <a:latin typeface="Tahoma" pitchFamily="34" charset="0"/>
              <a:cs typeface="Tahoma" pitchFamily="34" charset="0"/>
            </a:endParaRPr>
          </a:p>
          <a:p>
            <a:pPr eaLnBrk="1" hangingPunct="1"/>
            <a:endParaRPr lang="ar-IQ" sz="2000" dirty="0">
              <a:solidFill>
                <a:srgbClr val="002060"/>
              </a:solidFill>
              <a:latin typeface="Tahoma" pitchFamily="34" charset="0"/>
              <a:cs typeface="Tahoma" pitchFamily="34" charset="0"/>
            </a:endParaRPr>
          </a:p>
          <a:p>
            <a:pPr eaLnBrk="1" hangingPunct="1">
              <a:buFont typeface="Wingdings" pitchFamily="2" charset="2"/>
              <a:buNone/>
            </a:pPr>
            <a:endParaRPr lang="sv-SE" sz="2000" dirty="0">
              <a:solidFill>
                <a:srgbClr val="002060"/>
              </a:solidFill>
              <a:latin typeface="Tahoma" pitchFamily="34" charset="0"/>
              <a:cs typeface="Tahoma" pitchFamily="34" charset="0"/>
            </a:endParaRPr>
          </a:p>
        </p:txBody>
      </p:sp>
      <p:sp>
        <p:nvSpPr>
          <p:cNvPr id="2" name="Oval 1"/>
          <p:cNvSpPr/>
          <p:nvPr/>
        </p:nvSpPr>
        <p:spPr>
          <a:xfrm>
            <a:off x="3348038" y="1989138"/>
            <a:ext cx="360362" cy="360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Adobe Garamond Pro" pitchFamily="18" charset="0"/>
            </a:endParaRPr>
          </a:p>
        </p:txBody>
      </p:sp>
      <p:sp>
        <p:nvSpPr>
          <p:cNvPr id="13" name="Oval 12"/>
          <p:cNvSpPr/>
          <p:nvPr/>
        </p:nvSpPr>
        <p:spPr>
          <a:xfrm>
            <a:off x="4621213" y="2024063"/>
            <a:ext cx="360362" cy="360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Adobe Garamond Pro" pitchFamily="18" charset="0"/>
            </a:endParaRPr>
          </a:p>
        </p:txBody>
      </p:sp>
      <p:sp>
        <p:nvSpPr>
          <p:cNvPr id="15" name="Oval 14"/>
          <p:cNvSpPr/>
          <p:nvPr/>
        </p:nvSpPr>
        <p:spPr>
          <a:xfrm>
            <a:off x="5867400" y="2017713"/>
            <a:ext cx="360363" cy="360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Adobe Garamond Pro"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arn(inVertical)">
                                      <p:cBhvr>
                                        <p:cTn id="7" dur="500"/>
                                        <p:tgtEl>
                                          <p:spTgt spid="174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3000"/>
                                        </p:tgtEl>
                                        <p:attrNameLst>
                                          <p:attrName>style.visibility</p:attrName>
                                        </p:attrNameLst>
                                      </p:cBhvr>
                                      <p:to>
                                        <p:strVal val="visible"/>
                                      </p:to>
                                    </p:set>
                                    <p:animEffect transition="in" filter="barn(inVertical)">
                                      <p:cBhvr>
                                        <p:cTn id="10" dur="500"/>
                                        <p:tgtEl>
                                          <p:spTgt spid="21300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2999"/>
                                        </p:tgtEl>
                                        <p:attrNameLst>
                                          <p:attrName>style.visibility</p:attrName>
                                        </p:attrNameLst>
                                      </p:cBhvr>
                                      <p:to>
                                        <p:strVal val="visible"/>
                                      </p:to>
                                    </p:set>
                                    <p:animEffect transition="in" filter="barn(inVertical)">
                                      <p:cBhvr>
                                        <p:cTn id="13" dur="500"/>
                                        <p:tgtEl>
                                          <p:spTgt spid="21299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2998"/>
                                        </p:tgtEl>
                                        <p:attrNameLst>
                                          <p:attrName>style.visibility</p:attrName>
                                        </p:attrNameLst>
                                      </p:cBhvr>
                                      <p:to>
                                        <p:strVal val="visible"/>
                                      </p:to>
                                    </p:set>
                                    <p:animEffect transition="in" filter="barn(inVertical)">
                                      <p:cBhvr>
                                        <p:cTn id="16" dur="500"/>
                                        <p:tgtEl>
                                          <p:spTgt spid="21299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barn(inVertical)">
                                      <p:cBhvr>
                                        <p:cTn id="21" dur="500"/>
                                        <p:tgtEl>
                                          <p:spTgt spid="1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barn(inVertical)">
                                      <p:cBhvr>
                                        <p:cTn id="34" dur="500"/>
                                        <p:tgtEl>
                                          <p:spTgt spid="18">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xEl>
                                              <p:pRg st="5" end="5"/>
                                            </p:txEl>
                                          </p:spTgt>
                                        </p:tgtEl>
                                        <p:attrNameLst>
                                          <p:attrName>style.visibility</p:attrName>
                                        </p:attrNameLst>
                                      </p:cBhvr>
                                      <p:to>
                                        <p:strVal val="visible"/>
                                      </p:to>
                                    </p:set>
                                    <p:animEffect transition="in" filter="barn(inVertical)">
                                      <p:cBhvr>
                                        <p:cTn id="47" dur="500"/>
                                        <p:tgtEl>
                                          <p:spTgt spid="18">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xEl>
                                              <p:pRg st="7" end="7"/>
                                            </p:txEl>
                                          </p:spTgt>
                                        </p:tgtEl>
                                        <p:attrNameLst>
                                          <p:attrName>style.visibility</p:attrName>
                                        </p:attrNameLst>
                                      </p:cBhvr>
                                      <p:to>
                                        <p:strVal val="visible"/>
                                      </p:to>
                                    </p:set>
                                    <p:animEffect transition="in" filter="barn(inVertical)">
                                      <p:cBhvr>
                                        <p:cTn id="60"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animBg="1"/>
      <p:bldP spid="212999" grpId="0" animBg="1"/>
      <p:bldP spid="213000" grpId="0" animBg="1"/>
      <p:bldP spid="12" grpId="0" uiExpand="1" animBg="1"/>
      <p:bldP spid="14" grpId="0" uiExpand="1" animBg="1"/>
      <p:bldP spid="17" grpId="0" uiExpand="1" animBg="1"/>
      <p:bldP spid="18" grpId="0" uiExpand="1" build="p"/>
      <p:bldP spid="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word1"/>
          <p:cNvPicPr>
            <a:picLocks noChangeAspect="1" noChangeArrowheads="1"/>
          </p:cNvPicPr>
          <p:nvPr/>
        </p:nvPicPr>
        <p:blipFill>
          <a:blip r:embed="rId2" cstate="print"/>
          <a:srcRect/>
          <a:stretch>
            <a:fillRect/>
          </a:stretch>
        </p:blipFill>
        <p:spPr bwMode="auto">
          <a:xfrm>
            <a:off x="0" y="0"/>
            <a:ext cx="8748713" cy="6858000"/>
          </a:xfrm>
          <a:prstGeom prst="rect">
            <a:avLst/>
          </a:prstGeom>
          <a:noFill/>
          <a:ln w="9525">
            <a:noFill/>
            <a:miter lim="800000"/>
            <a:headEnd/>
            <a:tailEnd/>
          </a:ln>
        </p:spPr>
      </p:pic>
      <p:sp>
        <p:nvSpPr>
          <p:cNvPr id="214022" name="AutoShape 6"/>
          <p:cNvSpPr>
            <a:spLocks noChangeArrowheads="1"/>
          </p:cNvSpPr>
          <p:nvPr/>
        </p:nvSpPr>
        <p:spPr bwMode="auto">
          <a:xfrm>
            <a:off x="3775075" y="236538"/>
            <a:ext cx="3101975" cy="409575"/>
          </a:xfrm>
          <a:prstGeom prst="flowChartAlternateProcess">
            <a:avLst/>
          </a:prstGeom>
          <a:solidFill>
            <a:schemeClr val="accent1">
              <a:alpha val="0"/>
            </a:schemeClr>
          </a:solidFill>
          <a:ln w="25400" algn="ctr">
            <a:solidFill>
              <a:srgbClr val="FF0000"/>
            </a:solidFill>
            <a:miter lim="800000"/>
            <a:headEnd/>
            <a:tailEnd/>
          </a:ln>
        </p:spPr>
        <p:txBody>
          <a:bodyPr anchor="ctr">
            <a:spAutoFit/>
          </a:bodyPr>
          <a:lstStyle/>
          <a:p>
            <a:endParaRPr lang="sv-SE">
              <a:latin typeface="Tahoma" pitchFamily="34" charset="0"/>
              <a:cs typeface="Tahoma" pitchFamily="34" charset="0"/>
            </a:endParaRPr>
          </a:p>
        </p:txBody>
      </p:sp>
      <p:sp>
        <p:nvSpPr>
          <p:cNvPr id="214023" name="Line 7"/>
          <p:cNvSpPr>
            <a:spLocks noChangeShapeType="1"/>
          </p:cNvSpPr>
          <p:nvPr/>
        </p:nvSpPr>
        <p:spPr bwMode="auto">
          <a:xfrm flipV="1">
            <a:off x="803275" y="620687"/>
            <a:ext cx="2976637" cy="792187"/>
          </a:xfrm>
          <a:prstGeom prst="line">
            <a:avLst/>
          </a:prstGeom>
          <a:noFill/>
          <a:ln w="25400">
            <a:solidFill>
              <a:srgbClr val="FF0000"/>
            </a:solidFill>
            <a:round/>
            <a:headEnd/>
            <a:tailEnd/>
          </a:ln>
        </p:spPr>
        <p:txBody>
          <a:bodyPr wrap="square" anchor="ctr">
            <a:spAutoFit/>
          </a:bodyPr>
          <a:lstStyle/>
          <a:p>
            <a:endParaRPr lang="sv-SE"/>
          </a:p>
        </p:txBody>
      </p:sp>
      <p:sp>
        <p:nvSpPr>
          <p:cNvPr id="214024" name="Line 8"/>
          <p:cNvSpPr>
            <a:spLocks noChangeShapeType="1"/>
          </p:cNvSpPr>
          <p:nvPr/>
        </p:nvSpPr>
        <p:spPr bwMode="auto">
          <a:xfrm flipH="1" flipV="1">
            <a:off x="6804248" y="620687"/>
            <a:ext cx="1439640" cy="792187"/>
          </a:xfrm>
          <a:prstGeom prst="line">
            <a:avLst/>
          </a:prstGeom>
          <a:noFill/>
          <a:ln w="25400">
            <a:solidFill>
              <a:srgbClr val="FF0000"/>
            </a:solidFill>
            <a:round/>
            <a:headEnd/>
            <a:tailEnd/>
          </a:ln>
        </p:spPr>
        <p:txBody>
          <a:bodyPr wrap="square" anchor="ctr">
            <a:spAutoFit/>
          </a:bodyPr>
          <a:lstStyle/>
          <a:p>
            <a:endParaRPr lang="sv-SE"/>
          </a:p>
        </p:txBody>
      </p:sp>
      <p:pic>
        <p:nvPicPr>
          <p:cNvPr id="19462" name="Picture 9"/>
          <p:cNvPicPr>
            <a:picLocks noChangeAspect="1" noChangeArrowheads="1"/>
          </p:cNvPicPr>
          <p:nvPr/>
        </p:nvPicPr>
        <p:blipFill>
          <a:blip r:embed="rId3" cstate="print"/>
          <a:srcRect/>
          <a:stretch>
            <a:fillRect/>
          </a:stretch>
        </p:blipFill>
        <p:spPr bwMode="auto">
          <a:xfrm>
            <a:off x="590550" y="1438275"/>
            <a:ext cx="7632700" cy="458788"/>
          </a:xfrm>
          <a:prstGeom prst="rect">
            <a:avLst/>
          </a:prstGeom>
          <a:noFill/>
          <a:ln w="9525">
            <a:noFill/>
            <a:miter lim="800000"/>
            <a:headEnd/>
            <a:tailEnd/>
          </a:ln>
        </p:spPr>
      </p:pic>
      <p:sp>
        <p:nvSpPr>
          <p:cNvPr id="10" name="AutoShape 9"/>
          <p:cNvSpPr>
            <a:spLocks noChangeArrowheads="1"/>
          </p:cNvSpPr>
          <p:nvPr/>
        </p:nvSpPr>
        <p:spPr bwMode="auto">
          <a:xfrm>
            <a:off x="323850" y="1989138"/>
            <a:ext cx="1008063" cy="647700"/>
          </a:xfrm>
          <a:prstGeom prst="wedgeRoundRectCallout">
            <a:avLst>
              <a:gd name="adj1" fmla="val 7392"/>
              <a:gd name="adj2" fmla="val -9620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መተኣሳሰሪ</a:t>
            </a:r>
          </a:p>
        </p:txBody>
      </p:sp>
      <p:sp>
        <p:nvSpPr>
          <p:cNvPr id="11" name="AutoShape 10"/>
          <p:cNvSpPr>
            <a:spLocks noChangeArrowheads="1"/>
          </p:cNvSpPr>
          <p:nvPr/>
        </p:nvSpPr>
        <p:spPr bwMode="auto">
          <a:xfrm>
            <a:off x="1187450" y="1989138"/>
            <a:ext cx="647700" cy="647700"/>
          </a:xfrm>
          <a:prstGeom prst="wedgeRoundRectCallout">
            <a:avLst>
              <a:gd name="adj1" fmla="val -23303"/>
              <a:gd name="adj2" fmla="val -92440"/>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ሰደቓ ስኣል</a:t>
            </a:r>
          </a:p>
        </p:txBody>
      </p:sp>
      <p:sp>
        <p:nvSpPr>
          <p:cNvPr id="12" name="AutoShape 11"/>
          <p:cNvSpPr>
            <a:spLocks noChangeArrowheads="1"/>
          </p:cNvSpPr>
          <p:nvPr/>
        </p:nvSpPr>
        <p:spPr bwMode="auto">
          <a:xfrm>
            <a:off x="1692275" y="1989138"/>
            <a:ext cx="792163" cy="647700"/>
          </a:xfrm>
          <a:prstGeom prst="wedgeRoundRectCallout">
            <a:avLst>
              <a:gd name="adj1" fmla="val -25377"/>
              <a:gd name="adj2" fmla="val -9725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ሰደቓ</a:t>
            </a:r>
          </a:p>
          <a:p>
            <a:pPr algn="ctr">
              <a:defRPr/>
            </a:pPr>
            <a:r>
              <a:rPr lang="sv-SE" b="1"/>
              <a:t>ኣእቱ</a:t>
            </a:r>
            <a:r>
              <a:rPr lang="sv-SE" sz="1600" b="1"/>
              <a:t> </a:t>
            </a:r>
          </a:p>
        </p:txBody>
      </p:sp>
      <p:sp>
        <p:nvSpPr>
          <p:cNvPr id="13" name="AutoShape 12"/>
          <p:cNvSpPr>
            <a:spLocks noChangeArrowheads="1"/>
          </p:cNvSpPr>
          <p:nvPr/>
        </p:nvSpPr>
        <p:spPr bwMode="auto">
          <a:xfrm>
            <a:off x="4776788" y="1989138"/>
            <a:ext cx="658812" cy="647700"/>
          </a:xfrm>
          <a:prstGeom prst="wedgeRoundRectCallout">
            <a:avLst>
              <a:gd name="adj1" fmla="val -126313"/>
              <a:gd name="adj2" fmla="val -9986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ድለ</a:t>
            </a:r>
          </a:p>
        </p:txBody>
      </p:sp>
      <p:sp>
        <p:nvSpPr>
          <p:cNvPr id="14" name="AutoShape 13"/>
          <p:cNvSpPr>
            <a:spLocks noChangeArrowheads="1"/>
          </p:cNvSpPr>
          <p:nvPr/>
        </p:nvSpPr>
        <p:spPr bwMode="auto">
          <a:xfrm>
            <a:off x="5795963" y="1916113"/>
            <a:ext cx="792162" cy="720725"/>
          </a:xfrm>
          <a:prstGeom prst="wedgeRoundRectCallout">
            <a:avLst>
              <a:gd name="adj1" fmla="val 12451"/>
              <a:gd name="adj2" fmla="val -8915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 ኣርኢ</a:t>
            </a:r>
          </a:p>
        </p:txBody>
      </p:sp>
      <p:sp>
        <p:nvSpPr>
          <p:cNvPr id="15" name="AutoShape 14"/>
          <p:cNvSpPr>
            <a:spLocks noChangeArrowheads="1"/>
          </p:cNvSpPr>
          <p:nvPr/>
        </p:nvSpPr>
        <p:spPr bwMode="auto">
          <a:xfrm>
            <a:off x="3863975" y="2022475"/>
            <a:ext cx="852488" cy="614363"/>
          </a:xfrm>
          <a:prstGeom prst="wedgeRoundRectCallout">
            <a:avLst>
              <a:gd name="adj1" fmla="val -75988"/>
              <a:gd name="adj2" fmla="val -9656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ወርድ ኣርት</a:t>
            </a:r>
          </a:p>
        </p:txBody>
      </p:sp>
      <p:sp>
        <p:nvSpPr>
          <p:cNvPr id="16" name="AutoShape 14"/>
          <p:cNvSpPr>
            <a:spLocks noChangeArrowheads="1"/>
          </p:cNvSpPr>
          <p:nvPr/>
        </p:nvSpPr>
        <p:spPr bwMode="auto">
          <a:xfrm>
            <a:off x="7159625" y="1916113"/>
            <a:ext cx="725488" cy="720725"/>
          </a:xfrm>
          <a:prstGeom prst="wedgeRoundRectCallout">
            <a:avLst>
              <a:gd name="adj1" fmla="val 14689"/>
              <a:gd name="adj2" fmla="val -7796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ኣንብብ ኣርኢ</a:t>
            </a:r>
          </a:p>
        </p:txBody>
      </p:sp>
      <p:sp>
        <p:nvSpPr>
          <p:cNvPr id="17" name="AutoShape 11"/>
          <p:cNvSpPr>
            <a:spLocks noChangeArrowheads="1"/>
          </p:cNvSpPr>
          <p:nvPr/>
        </p:nvSpPr>
        <p:spPr bwMode="auto">
          <a:xfrm>
            <a:off x="3132138" y="1989138"/>
            <a:ext cx="719137" cy="647700"/>
          </a:xfrm>
          <a:prstGeom prst="wedgeRoundRectCallout">
            <a:avLst>
              <a:gd name="adj1" fmla="val -74823"/>
              <a:gd name="adj2" fmla="val -9627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defRPr/>
            </a:pPr>
            <a:r>
              <a:rPr lang="sv-SE" sz="1600" b="1"/>
              <a:t>ዓምዲታት</a:t>
            </a:r>
          </a:p>
        </p:txBody>
      </p:sp>
      <p:sp>
        <p:nvSpPr>
          <p:cNvPr id="18" name="Rectangle 6"/>
          <p:cNvSpPr>
            <a:spLocks noGrp="1" noChangeArrowheads="1"/>
          </p:cNvSpPr>
          <p:nvPr>
            <p:ph type="body" sz="half" idx="2"/>
          </p:nvPr>
        </p:nvSpPr>
        <p:spPr>
          <a:xfrm>
            <a:off x="971600" y="3140968"/>
            <a:ext cx="7272338" cy="3096344"/>
          </a:xfrm>
        </p:spPr>
        <p:txBody>
          <a:bodyPr/>
          <a:lstStyle/>
          <a:p>
            <a:pPr eaLnBrk="1" hangingPunct="1">
              <a:lnSpc>
                <a:spcPct val="80000"/>
              </a:lnSpc>
            </a:pPr>
            <a:r>
              <a:rPr lang="sv-SE" sz="2000" b="1" dirty="0"/>
              <a:t>መተኣሳሰሪ</a:t>
            </a:r>
            <a:r>
              <a:rPr lang="sv-SE" sz="2000" dirty="0"/>
              <a:t> </a:t>
            </a:r>
            <a:r>
              <a:rPr lang="sv-SE" sz="2000" b="1" dirty="0">
                <a:latin typeface="Tahoma" pitchFamily="34" charset="0"/>
                <a:cs typeface="Tahoma" pitchFamily="34" charset="0"/>
              </a:rPr>
              <a:t>:  </a:t>
            </a:r>
            <a:r>
              <a:rPr lang="sv-SE" sz="2000" dirty="0"/>
              <a:t>ምስ ካልእ ፋይል ወይ ብኢንተርነት ምስ ካልእ ቦታ ናይ ዓለባ ሳርየት መተኣሳሰሪ</a:t>
            </a:r>
          </a:p>
          <a:p>
            <a:pPr eaLnBrk="1" hangingPunct="1">
              <a:lnSpc>
                <a:spcPct val="80000"/>
              </a:lnSpc>
            </a:pPr>
            <a:r>
              <a:rPr lang="sv-SE" sz="2000" b="1" dirty="0"/>
              <a:t>ሰደቓ ስኣል</a:t>
            </a:r>
            <a:r>
              <a:rPr lang="sv-SE" sz="2000" dirty="0"/>
              <a:t> </a:t>
            </a:r>
            <a:r>
              <a:rPr lang="sv-SE" sz="2000" b="1" dirty="0">
                <a:latin typeface="Tahoma" pitchFamily="34" charset="0"/>
                <a:cs typeface="Tahoma" pitchFamily="34" charset="0"/>
              </a:rPr>
              <a:t>:  </a:t>
            </a:r>
            <a:r>
              <a:rPr lang="sv-SE" sz="2000" dirty="0"/>
              <a:t>መመልከቲ ኣንጭዋ ብምጥቃም ሰደቓ ንምስኣል</a:t>
            </a:r>
            <a:endParaRPr lang="sv-SE" sz="2000" dirty="0">
              <a:latin typeface="Tahoma" pitchFamily="34" charset="0"/>
              <a:cs typeface="Tahoma" pitchFamily="34" charset="0"/>
            </a:endParaRPr>
          </a:p>
          <a:p>
            <a:pPr>
              <a:lnSpc>
                <a:spcPct val="80000"/>
              </a:lnSpc>
            </a:pPr>
            <a:r>
              <a:rPr lang="sv-SE" sz="2000" b="1" dirty="0"/>
              <a:t>ሰደቓ ኣእቱ</a:t>
            </a:r>
            <a:r>
              <a:rPr lang="sv-SE" sz="2000" dirty="0"/>
              <a:t> </a:t>
            </a:r>
            <a:r>
              <a:rPr lang="sv-SE" sz="2000" b="1" dirty="0">
                <a:latin typeface="Tahoma" pitchFamily="34" charset="0"/>
                <a:cs typeface="Tahoma" pitchFamily="34" charset="0"/>
              </a:rPr>
              <a:t>: </a:t>
            </a:r>
            <a:r>
              <a:rPr lang="sv-SE" sz="2000" dirty="0"/>
              <a:t>ብዝሒ መስመርን ዓንዲን ባዕልኻ ብምውሳን ሰደቓ ንምቕማጥ</a:t>
            </a:r>
            <a:endParaRPr lang="sv-SE" sz="2000" dirty="0">
              <a:latin typeface="Tahoma" pitchFamily="34" charset="0"/>
              <a:cs typeface="Tahoma" pitchFamily="34" charset="0"/>
            </a:endParaRPr>
          </a:p>
          <a:p>
            <a:pPr eaLnBrk="1" hangingPunct="1">
              <a:lnSpc>
                <a:spcPct val="80000"/>
              </a:lnSpc>
            </a:pPr>
            <a:r>
              <a:rPr lang="sv-SE" sz="2000" b="1" dirty="0"/>
              <a:t>ሰደቓ ኤክሰል</a:t>
            </a:r>
            <a:r>
              <a:rPr lang="sv-SE" sz="2000" dirty="0"/>
              <a:t> </a:t>
            </a:r>
            <a:r>
              <a:rPr lang="sv-SE" sz="2000" b="1" dirty="0">
                <a:latin typeface="Tahoma" pitchFamily="34" charset="0"/>
                <a:cs typeface="Tahoma" pitchFamily="34" charset="0"/>
              </a:rPr>
              <a:t>:  </a:t>
            </a:r>
            <a:r>
              <a:rPr lang="sv-SE" sz="2000" dirty="0"/>
              <a:t>ናይ ኤክሰል ሰደቓ ኣእቱ</a:t>
            </a:r>
            <a:endParaRPr lang="sv-SE" sz="2000" dirty="0">
              <a:latin typeface="Tahoma" pitchFamily="34" charset="0"/>
              <a:cs typeface="Tahoma" pitchFamily="34" charset="0"/>
            </a:endParaRPr>
          </a:p>
          <a:p>
            <a:pPr eaLnBrk="1" hangingPunct="1">
              <a:lnSpc>
                <a:spcPct val="80000"/>
              </a:lnSpc>
            </a:pPr>
            <a:r>
              <a:rPr lang="sv-SE" sz="2000" b="1" dirty="0"/>
              <a:t>ዓምዲታት</a:t>
            </a:r>
            <a:r>
              <a:rPr lang="sv-SE" sz="2000" dirty="0"/>
              <a:t> </a:t>
            </a:r>
            <a:r>
              <a:rPr lang="sv-SE" sz="2000" b="1" dirty="0">
                <a:latin typeface="Tahoma" pitchFamily="34" charset="0"/>
                <a:cs typeface="Tahoma" pitchFamily="34" charset="0"/>
              </a:rPr>
              <a:t>:  </a:t>
            </a:r>
            <a:r>
              <a:rPr lang="sv-SE" sz="2000" dirty="0"/>
              <a:t>ንጽሑፍካ ኣብ ዝደለኻዮ ብዝሒ ዓምዲታት ምቐሎ</a:t>
            </a:r>
            <a:endParaRPr lang="sv-SE" sz="2000" dirty="0">
              <a:latin typeface="Tahoma" pitchFamily="34" charset="0"/>
              <a:cs typeface="Tahoma" pitchFamily="34" charset="0"/>
            </a:endParaRPr>
          </a:p>
          <a:p>
            <a:pPr eaLnBrk="1" hangingPunct="1">
              <a:lnSpc>
                <a:spcPct val="80000"/>
              </a:lnSpc>
            </a:pPr>
            <a:r>
              <a:rPr lang="sv-SE" sz="2000" b="1" dirty="0"/>
              <a:t>ወርድ ኣርት</a:t>
            </a:r>
            <a:r>
              <a:rPr lang="sv-SE" sz="2000" dirty="0"/>
              <a:t> </a:t>
            </a:r>
            <a:r>
              <a:rPr lang="sv-SE" sz="2000" b="1" dirty="0">
                <a:latin typeface="Tahoma" pitchFamily="34" charset="0"/>
                <a:cs typeface="Tahoma" pitchFamily="34" charset="0"/>
              </a:rPr>
              <a:t>: </a:t>
            </a:r>
            <a:r>
              <a:rPr lang="sv-SE" sz="2000" dirty="0">
                <a:latin typeface="Tahoma" pitchFamily="34" charset="0"/>
                <a:cs typeface="Tahoma" pitchFamily="34" charset="0"/>
              </a:rPr>
              <a:t> </a:t>
            </a:r>
            <a:r>
              <a:rPr lang="sv-SE" sz="2000" dirty="0"/>
              <a:t>ዝተጸባበቐ ጽሑፍ ንምቕማጥ</a:t>
            </a:r>
            <a:endParaRPr lang="sv-SE" sz="2000" dirty="0">
              <a:latin typeface="Tahoma" pitchFamily="34" charset="0"/>
              <a:cs typeface="Tahoma" pitchFamily="34" charset="0"/>
            </a:endParaRPr>
          </a:p>
          <a:p>
            <a:pPr eaLnBrk="1" hangingPunct="1">
              <a:lnSpc>
                <a:spcPct val="80000"/>
              </a:lnSpc>
            </a:pPr>
            <a:r>
              <a:rPr lang="sv-SE" sz="2000" b="1" dirty="0"/>
              <a:t>ድለ</a:t>
            </a:r>
            <a:r>
              <a:rPr lang="sv-SE" sz="2000" dirty="0"/>
              <a:t> </a:t>
            </a:r>
            <a:r>
              <a:rPr lang="sv-SE" sz="2000" b="1" dirty="0">
                <a:latin typeface="Tahoma" pitchFamily="34" charset="0"/>
                <a:cs typeface="Tahoma" pitchFamily="34" charset="0"/>
              </a:rPr>
              <a:t>: </a:t>
            </a:r>
            <a:r>
              <a:rPr lang="sv-SE" sz="2000" dirty="0"/>
              <a:t>ኣብቲ ጽሑፍ ቃል ወይ ምዕራፍ ንምድላይ</a:t>
            </a:r>
          </a:p>
          <a:p>
            <a:pPr eaLnBrk="1" hangingPunct="1">
              <a:lnSpc>
                <a:spcPct val="80000"/>
              </a:lnSpc>
            </a:pPr>
            <a:r>
              <a:rPr lang="sv-SE" sz="2000" b="1" dirty="0"/>
              <a:t>% ኣርኢ ፣ ዙም </a:t>
            </a:r>
            <a:r>
              <a:rPr lang="sv-SE" sz="2000" b="1" dirty="0">
                <a:latin typeface="Tahoma" pitchFamily="34" charset="0"/>
                <a:cs typeface="Tahoma" pitchFamily="34" charset="0"/>
              </a:rPr>
              <a:t>: </a:t>
            </a:r>
            <a:r>
              <a:rPr lang="sv-SE" sz="2000" dirty="0"/>
              <a:t>ንዶኩመንት ኣዕቢኻ ወይ ኣናኢስካ ንምርኣይ</a:t>
            </a:r>
          </a:p>
          <a:p>
            <a:pPr eaLnBrk="1" hangingPunct="1">
              <a:lnSpc>
                <a:spcPct val="80000"/>
              </a:lnSpc>
            </a:pPr>
            <a:r>
              <a:rPr lang="sv-SE" sz="2000" b="1" dirty="0"/>
              <a:t>ኣንብብ ኣርኢ</a:t>
            </a:r>
            <a:r>
              <a:rPr lang="sv-SE" sz="2000" b="1" dirty="0">
                <a:latin typeface="Tahoma" pitchFamily="34" charset="0"/>
                <a:cs typeface="Tahoma" pitchFamily="34" charset="0"/>
              </a:rPr>
              <a:t>:  </a:t>
            </a:r>
            <a:r>
              <a:rPr lang="sv-SE" sz="2000" dirty="0"/>
              <a:t>ንዶኩመንት ኣብ ሙሉእ ኳድሮ ኣንብብ ኣርኢ</a:t>
            </a:r>
          </a:p>
        </p:txBody>
      </p:sp>
      <p:sp>
        <p:nvSpPr>
          <p:cNvPr id="19" name="AutoShape 11"/>
          <p:cNvSpPr>
            <a:spLocks noChangeArrowheads="1"/>
          </p:cNvSpPr>
          <p:nvPr/>
        </p:nvSpPr>
        <p:spPr bwMode="auto">
          <a:xfrm>
            <a:off x="2411413" y="1989138"/>
            <a:ext cx="792162" cy="647700"/>
          </a:xfrm>
          <a:prstGeom prst="wedgeRoundRectCallout">
            <a:avLst>
              <a:gd name="adj1" fmla="val -31682"/>
              <a:gd name="adj2" fmla="val -8552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600" b="1"/>
              <a:t>ሰደቓ ኤክሰል</a:t>
            </a:r>
          </a:p>
        </p:txBody>
      </p:sp>
      <p:sp>
        <p:nvSpPr>
          <p:cNvPr id="2" name="TextBox 1"/>
          <p:cNvSpPr txBox="1">
            <a:spLocks noChangeArrowheads="1"/>
          </p:cNvSpPr>
          <p:nvPr/>
        </p:nvSpPr>
        <p:spPr bwMode="auto">
          <a:xfrm>
            <a:off x="899592" y="2780928"/>
            <a:ext cx="3167062" cy="396875"/>
          </a:xfrm>
          <a:prstGeom prst="rect">
            <a:avLst/>
          </a:prstGeom>
          <a:noFill/>
          <a:ln w="9525">
            <a:noFill/>
            <a:miter lim="800000"/>
            <a:headEnd/>
            <a:tailEnd/>
          </a:ln>
        </p:spPr>
        <p:txBody>
          <a:bodyPr>
            <a:spAutoFit/>
          </a:bodyPr>
          <a:lstStyle/>
          <a:p>
            <a:r>
              <a:rPr lang="sv-SE" sz="2000" b="1" dirty="0"/>
              <a:t>ዓውዲ መሳርሒታት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arn(inVertical)">
                                      <p:cBhvr>
                                        <p:cTn id="7" dur="500"/>
                                        <p:tgtEl>
                                          <p:spTgt spid="194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4024"/>
                                        </p:tgtEl>
                                        <p:attrNameLst>
                                          <p:attrName>style.visibility</p:attrName>
                                        </p:attrNameLst>
                                      </p:cBhvr>
                                      <p:to>
                                        <p:strVal val="visible"/>
                                      </p:to>
                                    </p:set>
                                    <p:animEffect transition="in" filter="barn(inVertical)">
                                      <p:cBhvr>
                                        <p:cTn id="10" dur="500"/>
                                        <p:tgtEl>
                                          <p:spTgt spid="2140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4023"/>
                                        </p:tgtEl>
                                        <p:attrNameLst>
                                          <p:attrName>style.visibility</p:attrName>
                                        </p:attrNameLst>
                                      </p:cBhvr>
                                      <p:to>
                                        <p:strVal val="visible"/>
                                      </p:to>
                                    </p:set>
                                    <p:animEffect transition="in" filter="barn(inVertical)">
                                      <p:cBhvr>
                                        <p:cTn id="13" dur="500"/>
                                        <p:tgtEl>
                                          <p:spTgt spid="2140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4022"/>
                                        </p:tgtEl>
                                        <p:attrNameLst>
                                          <p:attrName>style.visibility</p:attrName>
                                        </p:attrNameLst>
                                      </p:cBhvr>
                                      <p:to>
                                        <p:strVal val="visible"/>
                                      </p:to>
                                    </p:set>
                                    <p:animEffect transition="in" filter="barn(inVertical)">
                                      <p:cBhvr>
                                        <p:cTn id="21" dur="500"/>
                                        <p:tgtEl>
                                          <p:spTgt spid="21402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barn(inVertical)">
                                      <p:cBhvr>
                                        <p:cTn id="31" dur="500"/>
                                        <p:tgtEl>
                                          <p:spTgt spid="1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xEl>
                                              <p:pRg st="1" end="1"/>
                                            </p:txEl>
                                          </p:spTgt>
                                        </p:tgtEl>
                                        <p:attrNameLst>
                                          <p:attrName>style.visibility</p:attrName>
                                        </p:attrNameLst>
                                      </p:cBhvr>
                                      <p:to>
                                        <p:strVal val="visible"/>
                                      </p:to>
                                    </p:set>
                                    <p:animEffect transition="in" filter="barn(inVertical)">
                                      <p:cBhvr>
                                        <p:cTn id="36" dur="500"/>
                                        <p:tgtEl>
                                          <p:spTgt spid="18">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Effect transition="in" filter="barn(inVertical)">
                                      <p:cBhvr>
                                        <p:cTn id="51" dur="500"/>
                                        <p:tgtEl>
                                          <p:spTgt spid="18">
                                            <p:txEl>
                                              <p:pRg st="2" end="2"/>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8">
                                            <p:txEl>
                                              <p:pRg st="3" end="3"/>
                                            </p:txEl>
                                          </p:spTgt>
                                        </p:tgtEl>
                                        <p:attrNameLst>
                                          <p:attrName>style.visibility</p:attrName>
                                        </p:attrNameLst>
                                      </p:cBhvr>
                                      <p:to>
                                        <p:strVal val="visible"/>
                                      </p:to>
                                    </p:set>
                                    <p:animEffect transition="in" filter="barn(inVertical)">
                                      <p:cBhvr>
                                        <p:cTn id="61" dur="500"/>
                                        <p:tgtEl>
                                          <p:spTgt spid="18">
                                            <p:txEl>
                                              <p:pRg st="3" end="3"/>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8">
                                            <p:txEl>
                                              <p:pRg st="4" end="4"/>
                                            </p:txEl>
                                          </p:spTgt>
                                        </p:tgtEl>
                                        <p:attrNameLst>
                                          <p:attrName>style.visibility</p:attrName>
                                        </p:attrNameLst>
                                      </p:cBhvr>
                                      <p:to>
                                        <p:strVal val="visible"/>
                                      </p:to>
                                    </p:set>
                                    <p:animEffect transition="in" filter="barn(inVertical)">
                                      <p:cBhvr>
                                        <p:cTn id="71" dur="500"/>
                                        <p:tgtEl>
                                          <p:spTgt spid="18">
                                            <p:txEl>
                                              <p:pRg st="4" end="4"/>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arn(inVertical)">
                                      <p:cBhvr>
                                        <p:cTn id="76" dur="500"/>
                                        <p:tgtEl>
                                          <p:spTgt spid="1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8">
                                            <p:txEl>
                                              <p:pRg st="5" end="5"/>
                                            </p:txEl>
                                          </p:spTgt>
                                        </p:tgtEl>
                                        <p:attrNameLst>
                                          <p:attrName>style.visibility</p:attrName>
                                        </p:attrNameLst>
                                      </p:cBhvr>
                                      <p:to>
                                        <p:strVal val="visible"/>
                                      </p:to>
                                    </p:set>
                                    <p:animEffect transition="in" filter="barn(inVertical)">
                                      <p:cBhvr>
                                        <p:cTn id="81" dur="500"/>
                                        <p:tgtEl>
                                          <p:spTgt spid="18">
                                            <p:txEl>
                                              <p:pRg st="5" end="5"/>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barn(inVertical)">
                                      <p:cBhvr>
                                        <p:cTn id="86" dur="500"/>
                                        <p:tgtEl>
                                          <p:spTgt spid="1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8">
                                            <p:txEl>
                                              <p:pRg st="6" end="6"/>
                                            </p:txEl>
                                          </p:spTgt>
                                        </p:tgtEl>
                                        <p:attrNameLst>
                                          <p:attrName>style.visibility</p:attrName>
                                        </p:attrNameLst>
                                      </p:cBhvr>
                                      <p:to>
                                        <p:strVal val="visible"/>
                                      </p:to>
                                    </p:set>
                                    <p:animEffect transition="in" filter="barn(inVertical)">
                                      <p:cBhvr>
                                        <p:cTn id="91" dur="500"/>
                                        <p:tgtEl>
                                          <p:spTgt spid="18">
                                            <p:txEl>
                                              <p:pRg st="6" end="6"/>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8">
                                            <p:txEl>
                                              <p:pRg st="7" end="7"/>
                                            </p:txEl>
                                          </p:spTgt>
                                        </p:tgtEl>
                                        <p:attrNameLst>
                                          <p:attrName>style.visibility</p:attrName>
                                        </p:attrNameLst>
                                      </p:cBhvr>
                                      <p:to>
                                        <p:strVal val="visible"/>
                                      </p:to>
                                    </p:set>
                                    <p:animEffect transition="in" filter="barn(inVertical)">
                                      <p:cBhvr>
                                        <p:cTn id="96" dur="500"/>
                                        <p:tgtEl>
                                          <p:spTgt spid="18">
                                            <p:txEl>
                                              <p:pRg st="7" end="7"/>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18">
                                            <p:txEl>
                                              <p:pRg st="8" end="8"/>
                                            </p:txEl>
                                          </p:spTgt>
                                        </p:tgtEl>
                                        <p:attrNameLst>
                                          <p:attrName>style.visibility</p:attrName>
                                        </p:attrNameLst>
                                      </p:cBhvr>
                                      <p:to>
                                        <p:strVal val="visible"/>
                                      </p:to>
                                    </p:set>
                                    <p:animEffect transition="in" filter="barn(inVertical)">
                                      <p:cBhvr>
                                        <p:cTn id="101" dur="500"/>
                                        <p:tgtEl>
                                          <p:spTgt spid="18">
                                            <p:txEl>
                                              <p:pRg st="8" end="8"/>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barn(inVertical)">
                                      <p:cBhvr>
                                        <p:cTn id="106" dur="500"/>
                                        <p:tgtEl>
                                          <p:spTgt spid="1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barn(inVertical)">
                                      <p:cBhvr>
                                        <p:cTn id="1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animBg="1"/>
      <p:bldP spid="214023" grpId="0" animBg="1"/>
      <p:bldP spid="214024" grpId="0" animBg="1"/>
      <p:bldP spid="10" grpId="0" animBg="1"/>
      <p:bldP spid="11" grpId="0" animBg="1"/>
      <p:bldP spid="12" grpId="0" animBg="1"/>
      <p:bldP spid="13" grpId="0" animBg="1"/>
      <p:bldP spid="14" grpId="0" animBg="1"/>
      <p:bldP spid="15" grpId="0" animBg="1"/>
      <p:bldP spid="16" grpId="0" animBg="1"/>
      <p:bldP spid="17" grpId="0" animBg="1"/>
      <p:bldP spid="18" grpId="0" build="p"/>
      <p:bldP spid="19"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288" y="188913"/>
            <a:ext cx="8220075" cy="503237"/>
          </a:xfrm>
        </p:spPr>
        <p:txBody>
          <a:bodyPr/>
          <a:lstStyle/>
          <a:p>
            <a:pPr rtl="1" eaLnBrk="1" hangingPunct="1"/>
            <a:r>
              <a:rPr lang="sv-SE" b="1"/>
              <a:t>ስእልታት ኣእቱ</a:t>
            </a:r>
          </a:p>
        </p:txBody>
      </p:sp>
      <p:sp>
        <p:nvSpPr>
          <p:cNvPr id="3" name="Content Placeholder 2"/>
          <p:cNvSpPr>
            <a:spLocks noGrp="1"/>
          </p:cNvSpPr>
          <p:nvPr>
            <p:ph idx="1"/>
          </p:nvPr>
        </p:nvSpPr>
        <p:spPr>
          <a:xfrm>
            <a:off x="0" y="1"/>
            <a:ext cx="9144000" cy="1844824"/>
          </a:xfrm>
        </p:spPr>
        <p:txBody>
          <a:bodyPr/>
          <a:lstStyle/>
          <a:p>
            <a:pPr>
              <a:buFont typeface="Arial" charset="0"/>
              <a:buNone/>
            </a:pPr>
            <a:r>
              <a:rPr lang="sv-SE" sz="1200" dirty="0">
                <a:solidFill>
                  <a:schemeClr val="tx2"/>
                </a:solidFill>
                <a:latin typeface="Tahoma" pitchFamily="34" charset="0"/>
                <a:cs typeface="Tahoma" pitchFamily="34" charset="0"/>
              </a:rPr>
              <a:t> </a:t>
            </a:r>
          </a:p>
          <a:p>
            <a:endParaRPr lang="sv-SE" sz="1200" dirty="0">
              <a:solidFill>
                <a:schemeClr val="tx2"/>
              </a:solidFill>
              <a:latin typeface="Tahoma" pitchFamily="34" charset="0"/>
              <a:cs typeface="Tahoma" pitchFamily="34" charset="0"/>
            </a:endParaRPr>
          </a:p>
          <a:p>
            <a:r>
              <a:rPr lang="sv-SE" sz="2400" dirty="0"/>
              <a:t>ንኣእቱ</a:t>
            </a:r>
            <a:r>
              <a:rPr lang="sv-SE" dirty="0"/>
              <a:t> </a:t>
            </a:r>
            <a:r>
              <a:rPr lang="sv-SE" sz="1800" dirty="0"/>
              <a:t>ጠውቕ።</a:t>
            </a:r>
            <a:r>
              <a:rPr lang="sv-SE" dirty="0"/>
              <a:t> </a:t>
            </a:r>
            <a:r>
              <a:rPr lang="sv-SE" sz="2400" dirty="0"/>
              <a:t>ስእላዊ ነገራት</a:t>
            </a:r>
            <a:r>
              <a:rPr lang="sv-SE" dirty="0"/>
              <a:t> </a:t>
            </a:r>
            <a:r>
              <a:rPr lang="sv-SE" sz="1800" dirty="0"/>
              <a:t>ምረጽ (ኣብቲ ብሉይ ወርድ) ኣብቲ ሓድሽ ወርድ ንኣርኪቭ መኒ ወይ ብቐጥታ ስእሊ ካብ ዓውዲ መሳርሒ ብምምራጽ ጠውቕ።</a:t>
            </a:r>
          </a:p>
          <a:p>
            <a:r>
              <a:rPr lang="sv-SE" sz="1800" dirty="0"/>
              <a:t>ናይ ልዝብ መስኮትሞ ክፈት ድሕሪኡ </a:t>
            </a:r>
            <a:r>
              <a:rPr lang="sv-SE" sz="2400" dirty="0"/>
              <a:t>ንኣእቱ</a:t>
            </a:r>
            <a:r>
              <a:rPr lang="sv-SE" sz="1800" dirty="0"/>
              <a:t> ጠውቕ።</a:t>
            </a:r>
          </a:p>
        </p:txBody>
      </p:sp>
      <p:pic>
        <p:nvPicPr>
          <p:cNvPr id="5" name="Picture 4" descr="Bildobjekt.jpg"/>
          <p:cNvPicPr>
            <a:picLocks noChangeAspect="1"/>
          </p:cNvPicPr>
          <p:nvPr/>
        </p:nvPicPr>
        <p:blipFill>
          <a:blip r:embed="rId2" cstate="print"/>
          <a:srcRect/>
          <a:stretch>
            <a:fillRect/>
          </a:stretch>
        </p:blipFill>
        <p:spPr bwMode="auto">
          <a:xfrm>
            <a:off x="2683818" y="3716040"/>
            <a:ext cx="1643063" cy="1285875"/>
          </a:xfrm>
          <a:prstGeom prst="rect">
            <a:avLst/>
          </a:prstGeom>
          <a:noFill/>
          <a:ln w="9525">
            <a:noFill/>
            <a:miter lim="800000"/>
            <a:headEnd/>
            <a:tailEnd/>
          </a:ln>
        </p:spPr>
      </p:pic>
      <p:pic>
        <p:nvPicPr>
          <p:cNvPr id="7" name="Picture 6" descr="infoga bilder.JPG"/>
          <p:cNvPicPr>
            <a:picLocks noChangeAspect="1"/>
          </p:cNvPicPr>
          <p:nvPr/>
        </p:nvPicPr>
        <p:blipFill>
          <a:blip r:embed="rId3" cstate="print"/>
          <a:srcRect/>
          <a:stretch>
            <a:fillRect/>
          </a:stretch>
        </p:blipFill>
        <p:spPr bwMode="auto">
          <a:xfrm>
            <a:off x="5253981" y="3446165"/>
            <a:ext cx="3430587" cy="2000250"/>
          </a:xfrm>
          <a:prstGeom prst="rect">
            <a:avLst/>
          </a:prstGeom>
          <a:noFill/>
          <a:ln w="9525">
            <a:noFill/>
            <a:miter lim="800000"/>
            <a:headEnd/>
            <a:tailEnd/>
          </a:ln>
        </p:spPr>
      </p:pic>
      <p:sp>
        <p:nvSpPr>
          <p:cNvPr id="9" name="Left Arrow 8"/>
          <p:cNvSpPr>
            <a:spLocks noChangeArrowheads="1"/>
          </p:cNvSpPr>
          <p:nvPr/>
        </p:nvSpPr>
        <p:spPr bwMode="auto">
          <a:xfrm>
            <a:off x="3326756" y="3861048"/>
            <a:ext cx="920750" cy="283617"/>
          </a:xfrm>
          <a:prstGeom prst="leftArrow">
            <a:avLst>
              <a:gd name="adj1" fmla="val 49630"/>
              <a:gd name="adj2" fmla="val 82372"/>
            </a:avLst>
          </a:prstGeom>
          <a:solidFill>
            <a:schemeClr val="accent1"/>
          </a:solidFill>
          <a:ln w="25400" algn="ctr">
            <a:solidFill>
              <a:srgbClr val="385D8A"/>
            </a:solidFill>
            <a:miter lim="800000"/>
            <a:headEnd/>
            <a:tailEnd/>
          </a:ln>
        </p:spPr>
        <p:txBody>
          <a:bodyPr anchor="ctr"/>
          <a:lstStyle/>
          <a:p>
            <a:pPr algn="ctr"/>
            <a:r>
              <a:rPr lang="sv-SE" sz="1000">
                <a:latin typeface="Bookman Old Style" pitchFamily="18" charset="0"/>
              </a:rPr>
              <a:t>ካብ ፋይል</a:t>
            </a:r>
          </a:p>
        </p:txBody>
      </p:sp>
      <p:grpSp>
        <p:nvGrpSpPr>
          <p:cNvPr id="4" name="Group 20"/>
          <p:cNvGrpSpPr>
            <a:grpSpLocks/>
          </p:cNvGrpSpPr>
          <p:nvPr/>
        </p:nvGrpSpPr>
        <p:grpSpPr bwMode="auto">
          <a:xfrm>
            <a:off x="683568" y="1988840"/>
            <a:ext cx="2000250" cy="3500437"/>
            <a:chOff x="0" y="1571612"/>
            <a:chExt cx="2000232" cy="3500462"/>
          </a:xfrm>
        </p:grpSpPr>
        <p:pic>
          <p:nvPicPr>
            <p:cNvPr id="27664" name="Picture 3" descr="Infoga meny1.jpg"/>
            <p:cNvPicPr>
              <a:picLocks noChangeAspect="1"/>
            </p:cNvPicPr>
            <p:nvPr/>
          </p:nvPicPr>
          <p:blipFill>
            <a:blip r:embed="rId4" cstate="print"/>
            <a:srcRect/>
            <a:stretch>
              <a:fillRect/>
            </a:stretch>
          </p:blipFill>
          <p:spPr bwMode="auto">
            <a:xfrm>
              <a:off x="0" y="1785926"/>
              <a:ext cx="2000232" cy="3286148"/>
            </a:xfrm>
            <a:prstGeom prst="rect">
              <a:avLst/>
            </a:prstGeom>
            <a:noFill/>
            <a:ln w="9525">
              <a:noFill/>
              <a:miter lim="800000"/>
              <a:headEnd/>
              <a:tailEnd/>
            </a:ln>
          </p:spPr>
        </p:pic>
        <p:sp>
          <p:nvSpPr>
            <p:cNvPr id="19" name="Rounded Rectangle 18"/>
            <p:cNvSpPr/>
            <p:nvPr/>
          </p:nvSpPr>
          <p:spPr>
            <a:xfrm>
              <a:off x="0" y="1571612"/>
              <a:ext cx="1571611" cy="2143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b="1">
                  <a:solidFill>
                    <a:schemeClr val="tx1"/>
                  </a:solidFill>
                  <a:latin typeface="Arial" charset="0"/>
                  <a:cs typeface="Arial" charset="0"/>
                </a:rPr>
                <a:t>ወርድ</a:t>
              </a:r>
              <a:r>
                <a:rPr lang="sv-SE" sz="1200" b="1">
                  <a:solidFill>
                    <a:schemeClr val="tx1"/>
                  </a:solidFill>
                  <a:latin typeface="Tahoma" pitchFamily="34" charset="0"/>
                  <a:cs typeface="Tahoma" pitchFamily="34" charset="0"/>
                </a:rPr>
                <a:t> </a:t>
              </a:r>
              <a:r>
                <a:rPr lang="en-US" sz="1200" b="1">
                  <a:solidFill>
                    <a:schemeClr val="tx1"/>
                  </a:solidFill>
                  <a:latin typeface="Tahoma" pitchFamily="34" charset="0"/>
                  <a:cs typeface="Tahoma" pitchFamily="34" charset="0"/>
                </a:rPr>
                <a:t>2003</a:t>
              </a:r>
              <a:r>
                <a:rPr lang="sv-SE" sz="1200" b="1">
                  <a:solidFill>
                    <a:schemeClr val="tx1"/>
                  </a:solidFill>
                  <a:latin typeface="Tahoma" pitchFamily="34" charset="0"/>
                  <a:cs typeface="Tahoma" pitchFamily="34" charset="0"/>
                </a:rPr>
                <a:t> </a:t>
              </a:r>
              <a:r>
                <a:rPr lang="sv-SE" sz="1400">
                  <a:solidFill>
                    <a:schemeClr val="tx1"/>
                  </a:solidFill>
                  <a:latin typeface="Arial" charset="0"/>
                  <a:cs typeface="Arial" charset="0"/>
                </a:rPr>
                <a:t>ብሉይ</a:t>
              </a:r>
              <a:endParaRPr lang="sv-SE" sz="1400" b="1">
                <a:solidFill>
                  <a:schemeClr val="tx1"/>
                </a:solidFill>
                <a:latin typeface="Tahoma" pitchFamily="34" charset="0"/>
                <a:cs typeface="Tahoma" pitchFamily="34" charset="0"/>
              </a:endParaRPr>
            </a:p>
          </p:txBody>
        </p:sp>
      </p:grpSp>
      <p:sp>
        <p:nvSpPr>
          <p:cNvPr id="10" name="Up Arrow 9"/>
          <p:cNvSpPr/>
          <p:nvPr/>
        </p:nvSpPr>
        <p:spPr>
          <a:xfrm>
            <a:off x="6470006" y="4073227"/>
            <a:ext cx="214312" cy="357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latin typeface="Adobe Garamond Pro" pitchFamily="18" charset="0"/>
            </a:endParaRPr>
          </a:p>
        </p:txBody>
      </p:sp>
      <p:sp>
        <p:nvSpPr>
          <p:cNvPr id="11" name="Right Arrow 10"/>
          <p:cNvSpPr/>
          <p:nvPr/>
        </p:nvSpPr>
        <p:spPr>
          <a:xfrm>
            <a:off x="7200256" y="5157490"/>
            <a:ext cx="71437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latin typeface="Adobe Garamond Pro" pitchFamily="18" charset="0"/>
            </a:endParaRPr>
          </a:p>
        </p:txBody>
      </p:sp>
      <p:grpSp>
        <p:nvGrpSpPr>
          <p:cNvPr id="6" name="Group 21"/>
          <p:cNvGrpSpPr>
            <a:grpSpLocks/>
          </p:cNvGrpSpPr>
          <p:nvPr/>
        </p:nvGrpSpPr>
        <p:grpSpPr bwMode="auto">
          <a:xfrm>
            <a:off x="3023543" y="2277765"/>
            <a:ext cx="6429375" cy="898525"/>
            <a:chOff x="2357422" y="1785926"/>
            <a:chExt cx="6429420" cy="898779"/>
          </a:xfrm>
        </p:grpSpPr>
        <p:pic>
          <p:nvPicPr>
            <p:cNvPr id="27662" name="Picture 5" descr="insert.JPG"/>
            <p:cNvPicPr>
              <a:picLocks noChangeAspect="1"/>
            </p:cNvPicPr>
            <p:nvPr/>
          </p:nvPicPr>
          <p:blipFill>
            <a:blip r:embed="rId5" cstate="print"/>
            <a:srcRect/>
            <a:stretch>
              <a:fillRect/>
            </a:stretch>
          </p:blipFill>
          <p:spPr bwMode="auto">
            <a:xfrm>
              <a:off x="2357422" y="2000240"/>
              <a:ext cx="6429420" cy="684465"/>
            </a:xfrm>
            <a:prstGeom prst="rect">
              <a:avLst/>
            </a:prstGeom>
            <a:noFill/>
            <a:ln w="9525">
              <a:noFill/>
              <a:miter lim="800000"/>
              <a:headEnd/>
              <a:tailEnd/>
            </a:ln>
          </p:spPr>
        </p:pic>
        <p:sp>
          <p:nvSpPr>
            <p:cNvPr id="20" name="Rounded Rectangle 19"/>
            <p:cNvSpPr/>
            <p:nvPr/>
          </p:nvSpPr>
          <p:spPr>
            <a:xfrm>
              <a:off x="2357422" y="1785926"/>
              <a:ext cx="1571636" cy="21437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m-ET" b="1">
                  <a:solidFill>
                    <a:schemeClr val="tx1"/>
                  </a:solidFill>
                  <a:latin typeface="Arial" charset="0"/>
                  <a:cs typeface="Arial" charset="0"/>
                </a:rPr>
                <a:t>ወርድ</a:t>
              </a:r>
              <a:r>
                <a:rPr lang="sv-SE" b="1">
                  <a:solidFill>
                    <a:schemeClr val="tx1"/>
                  </a:solidFill>
                  <a:latin typeface="Arial" charset="0"/>
                  <a:cs typeface="Arial" charset="0"/>
                </a:rPr>
                <a:t> </a:t>
              </a:r>
              <a:r>
                <a:rPr lang="sv-SE" sz="1200" b="1">
                  <a:solidFill>
                    <a:schemeClr val="tx1"/>
                  </a:solidFill>
                  <a:latin typeface="Tahoma" pitchFamily="34" charset="0"/>
                  <a:cs typeface="Tahoma" pitchFamily="34" charset="0"/>
                </a:rPr>
                <a:t>2007 </a:t>
              </a:r>
              <a:r>
                <a:rPr lang="sv-SE" sz="1400">
                  <a:solidFill>
                    <a:schemeClr val="tx1"/>
                  </a:solidFill>
                  <a:latin typeface="Arial" charset="0"/>
                  <a:cs typeface="Arial" charset="0"/>
                </a:rPr>
                <a:t>ሓድሽ</a:t>
              </a:r>
            </a:p>
          </p:txBody>
        </p:sp>
      </p:grpSp>
      <p:sp>
        <p:nvSpPr>
          <p:cNvPr id="12" name="Oval 11"/>
          <p:cNvSpPr/>
          <p:nvPr/>
        </p:nvSpPr>
        <p:spPr>
          <a:xfrm>
            <a:off x="4031606" y="2565102"/>
            <a:ext cx="428625" cy="57150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Adobe Garamond Pro" pitchFamily="18" charset="0"/>
            </a:endParaRPr>
          </a:p>
        </p:txBody>
      </p:sp>
      <p:sp>
        <p:nvSpPr>
          <p:cNvPr id="8" name="Right Arrow 7"/>
          <p:cNvSpPr/>
          <p:nvPr/>
        </p:nvSpPr>
        <p:spPr>
          <a:xfrm>
            <a:off x="323528" y="3933056"/>
            <a:ext cx="720726" cy="574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dirty="0">
                <a:solidFill>
                  <a:schemeClr val="tx1"/>
                </a:solidFill>
                <a:latin typeface="Arial" charset="0"/>
                <a:cs typeface="Arial" charset="0"/>
              </a:rPr>
              <a:t>ስእላዊ ነገራት</a:t>
            </a:r>
          </a:p>
        </p:txBody>
      </p:sp>
      <p:sp>
        <p:nvSpPr>
          <p:cNvPr id="2" name="Right Arrow 10"/>
          <p:cNvSpPr/>
          <p:nvPr/>
        </p:nvSpPr>
        <p:spPr>
          <a:xfrm>
            <a:off x="7055793" y="5086052"/>
            <a:ext cx="85883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a:solidFill>
                  <a:schemeClr val="tx1"/>
                </a:solidFill>
                <a:latin typeface="Arial" charset="0"/>
                <a:cs typeface="Arial" charset="0"/>
              </a:rPr>
              <a:t>ባዶ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arn(inVertical)">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uiExpand="1" animBg="1"/>
      <p:bldP spid="10" grpId="0" uiExpand="1" animBg="1"/>
      <p:bldP spid="11" grpId="0" uiExpand="1" animBg="1"/>
      <p:bldP spid="12" grpId="0" uiExpand="1" animBg="1"/>
      <p:bldP spid="8" grpId="0" uiExpand="1"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79388" y="0"/>
            <a:ext cx="8586787" cy="404813"/>
          </a:xfrm>
        </p:spPr>
        <p:txBody>
          <a:bodyPr/>
          <a:lstStyle/>
          <a:p>
            <a:pPr rtl="1" eaLnBrk="1" hangingPunct="1"/>
            <a:r>
              <a:rPr lang="sv-SE" sz="2800" dirty="0" err="1"/>
              <a:t>ምልክታት</a:t>
            </a:r>
            <a:r>
              <a:rPr lang="sv-SE" sz="2800" dirty="0"/>
              <a:t> </a:t>
            </a:r>
            <a:r>
              <a:rPr lang="sv-SE" sz="2800" dirty="0" err="1"/>
              <a:t>ወይ</a:t>
            </a:r>
            <a:r>
              <a:rPr lang="sv-SE" sz="2800" dirty="0"/>
              <a:t> </a:t>
            </a:r>
            <a:r>
              <a:rPr lang="ti-ER" sz="2800" dirty="0"/>
              <a:t>ቅርጺ ፊደል </a:t>
            </a:r>
            <a:r>
              <a:rPr lang="sv-SE" sz="2800" dirty="0" err="1"/>
              <a:t>ኣእቱ</a:t>
            </a:r>
            <a:endParaRPr lang="sv-SE" sz="2800" dirty="0"/>
          </a:p>
        </p:txBody>
      </p:sp>
      <p:sp>
        <p:nvSpPr>
          <p:cNvPr id="3" name="Content Placeholder 2"/>
          <p:cNvSpPr>
            <a:spLocks noGrp="1"/>
          </p:cNvSpPr>
          <p:nvPr>
            <p:ph idx="1"/>
          </p:nvPr>
        </p:nvSpPr>
        <p:spPr>
          <a:xfrm>
            <a:off x="2843213" y="549275"/>
            <a:ext cx="5832475" cy="6308725"/>
          </a:xfrm>
        </p:spPr>
        <p:txBody>
          <a:bodyPr/>
          <a:lstStyle/>
          <a:p>
            <a:pPr eaLnBrk="1" hangingPunct="1">
              <a:buFont typeface="Arial" charset="0"/>
              <a:buNone/>
            </a:pPr>
            <a:r>
              <a:rPr lang="sv-SE" sz="1400" dirty="0"/>
              <a:t>ሓደ ወይ ቡዙሓት ምልክታት ሓዋዊስካ ንምስፋር፣ ኣብታ ኣእቱ ብምጥዋቕ ምልክታት ምረጽ። ካብቶም መስመራት ዝውቱራት ጆመትራዊ ምልክታት ኣመልካቲታት ወዘተ ምረጽ።</a:t>
            </a:r>
            <a:endParaRPr lang="sv-SE" sz="1400" dirty="0">
              <a:latin typeface="Tahoma" pitchFamily="34" charset="0"/>
              <a:cs typeface="Tahoma" pitchFamily="34" charset="0"/>
            </a:endParaRPr>
          </a:p>
          <a:p>
            <a:pPr eaLnBrk="1" hangingPunct="1"/>
            <a:endParaRPr lang="ar-IQ" sz="1400" b="1" dirty="0">
              <a:latin typeface="Tahoma" pitchFamily="34" charset="0"/>
              <a:cs typeface="Tahoma" pitchFamily="34" charset="0"/>
            </a:endParaRPr>
          </a:p>
          <a:p>
            <a:pPr eaLnBrk="1" hangingPunct="1"/>
            <a:endParaRPr lang="ar-IQ" sz="1400" b="1" dirty="0">
              <a:latin typeface="Tahoma" pitchFamily="34" charset="0"/>
              <a:cs typeface="Tahoma" pitchFamily="34" charset="0"/>
            </a:endParaRPr>
          </a:p>
          <a:p>
            <a:pPr eaLnBrk="1" hangingPunct="1"/>
            <a:endParaRPr lang="ar-IQ" sz="1400" b="1" dirty="0">
              <a:latin typeface="Tahoma" pitchFamily="34" charset="0"/>
              <a:cs typeface="Tahoma" pitchFamily="34" charset="0"/>
            </a:endParaRPr>
          </a:p>
          <a:p>
            <a:pPr eaLnBrk="1" hangingPunct="1"/>
            <a:endParaRPr lang="sv-SE" sz="1400" dirty="0">
              <a:latin typeface="Tahoma" pitchFamily="34" charset="0"/>
              <a:cs typeface="Tahoma" pitchFamily="34" charset="0"/>
            </a:endParaRPr>
          </a:p>
          <a:p>
            <a:pPr eaLnBrk="1" hangingPunct="1">
              <a:buFont typeface="Arial" charset="0"/>
              <a:buNone/>
            </a:pPr>
            <a:r>
              <a:rPr lang="sv-SE" sz="1400" dirty="0">
                <a:latin typeface="Tahoma" pitchFamily="34" charset="0"/>
                <a:cs typeface="Tahoma" pitchFamily="34" charset="0"/>
              </a:rPr>
              <a:t>	</a:t>
            </a:r>
            <a:r>
              <a:rPr lang="sv-SE" sz="1400" dirty="0"/>
              <a:t>ናይቲ ቅርጺ ዕብየት ብኣንጭዋ ብምጥዋቕ ክንቅይሮ ንኽእል።</a:t>
            </a:r>
            <a:r>
              <a:rPr lang="sv-SE" sz="1400" dirty="0">
                <a:latin typeface="Tahoma" pitchFamily="34" charset="0"/>
                <a:cs typeface="Tahoma" pitchFamily="34" charset="0"/>
              </a:rPr>
              <a:t>  </a:t>
            </a:r>
            <a:r>
              <a:rPr lang="sv-SE" sz="1400" dirty="0"/>
              <a:t>እታ ናይ ኣንጭዋ መመልከቲት ናብ ዕጽፊ መንገዲ ምስ ኣመልከተት ዙም ንምግባር ንግዳም ወይ ንውሽጢ ስሓብ።</a:t>
            </a:r>
            <a:endParaRPr lang="sv-SE" sz="1400" dirty="0">
              <a:latin typeface="Tahoma" pitchFamily="34" charset="0"/>
              <a:cs typeface="Tahoma" pitchFamily="34" charset="0"/>
            </a:endParaRPr>
          </a:p>
          <a:p>
            <a:pPr eaLnBrk="1" hangingPunct="1">
              <a:buFont typeface="Arial" charset="0"/>
              <a:buNone/>
            </a:pPr>
            <a:endParaRPr lang="sv-SE" sz="1400" dirty="0">
              <a:latin typeface="Tahoma" pitchFamily="34" charset="0"/>
              <a:cs typeface="Tahoma" pitchFamily="34" charset="0"/>
            </a:endParaRPr>
          </a:p>
          <a:p>
            <a:pPr eaLnBrk="1" hangingPunct="1"/>
            <a:endParaRPr lang="ar-IQ" sz="1400" b="1" dirty="0">
              <a:latin typeface="Tahoma" pitchFamily="34" charset="0"/>
              <a:cs typeface="Tahoma" pitchFamily="34" charset="0"/>
            </a:endParaRPr>
          </a:p>
          <a:p>
            <a:pPr eaLnBrk="1" hangingPunct="1">
              <a:buFont typeface="Wingdings" pitchFamily="2" charset="2"/>
              <a:buNone/>
            </a:pPr>
            <a:endParaRPr lang="sv-SE" sz="1400" b="1" dirty="0">
              <a:latin typeface="Tahoma" pitchFamily="34" charset="0"/>
              <a:cs typeface="Tahoma" pitchFamily="34" charset="0"/>
            </a:endParaRPr>
          </a:p>
          <a:p>
            <a:pPr eaLnBrk="1" hangingPunct="1">
              <a:buFont typeface="Wingdings" pitchFamily="2" charset="2"/>
              <a:buNone/>
            </a:pPr>
            <a:endParaRPr lang="ar-IQ" sz="1400" b="1" dirty="0">
              <a:latin typeface="Tahoma" pitchFamily="34" charset="0"/>
              <a:cs typeface="Tahoma" pitchFamily="34" charset="0"/>
            </a:endParaRPr>
          </a:p>
          <a:p>
            <a:pPr eaLnBrk="1" hangingPunct="1">
              <a:buFont typeface="Arial" charset="0"/>
              <a:buNone/>
            </a:pPr>
            <a:r>
              <a:rPr lang="sv-SE" sz="1400" b="1" dirty="0">
                <a:latin typeface="Tahoma" pitchFamily="34" charset="0"/>
                <a:cs typeface="Tahoma" pitchFamily="34" charset="0"/>
              </a:rPr>
              <a:t>	</a:t>
            </a:r>
            <a:r>
              <a:rPr lang="sv-SE" sz="1400" dirty="0"/>
              <a:t>ናብ ሜኑ ድሕሪ ምእታው  ኣብ ዶኩመንት ከተስፍሮ ትደሊ ጽባቐ ጽሕፈት ንምእታው ንወርድ ኣርት ምረጽ።</a:t>
            </a:r>
            <a:r>
              <a:rPr lang="sv-SE" dirty="0"/>
              <a:t> </a:t>
            </a:r>
            <a:endParaRPr lang="sv-SE" sz="1400" dirty="0">
              <a:latin typeface="Tahoma" pitchFamily="34" charset="0"/>
              <a:cs typeface="Tahoma" pitchFamily="34" charset="0"/>
            </a:endParaRPr>
          </a:p>
          <a:p>
            <a:pPr lvl="1"/>
            <a:r>
              <a:rPr lang="sv-SE" sz="1200" dirty="0"/>
              <a:t>ክትመርጸሉ ትኽእል ቁሩብ ሞደላት ይኸፍተልካ። </a:t>
            </a:r>
          </a:p>
          <a:p>
            <a:pPr lvl="1"/>
            <a:r>
              <a:rPr lang="sv-SE" sz="1200" dirty="0"/>
              <a:t>ዘድልየካ ለውጢታት ኣብ ወርድ ኣርት ክትገብር ትኽእል።</a:t>
            </a:r>
          </a:p>
          <a:p>
            <a:pPr lvl="1"/>
            <a:r>
              <a:rPr lang="sv-SE" sz="1200" dirty="0"/>
              <a:t>ንኣብነት ንዕብየትን ሕብርን ናይ ፊደላት፣ ማለት ካብ´ቲ ወርድ ኣርት ምስ ኣቶኻ ወይ ወርድ ዶኩመንት ምስ ቀለምካዮ ባዕሉ ዝኽፈተልካ ናይ ስእሊ መሳሪሒታት ብምጥቃም፣ ወይ ድማ በቲ የማናይ ናይ ኣንጭዋ ኣብ ቅርጺ እሞ ጠውቕ ሽዑ ፎርማ ርእሰቅርጺ ምረጽ።</a:t>
            </a:r>
          </a:p>
        </p:txBody>
      </p:sp>
      <p:grpSp>
        <p:nvGrpSpPr>
          <p:cNvPr id="4" name="Group 20"/>
          <p:cNvGrpSpPr>
            <a:grpSpLocks/>
          </p:cNvGrpSpPr>
          <p:nvPr/>
        </p:nvGrpSpPr>
        <p:grpSpPr bwMode="auto">
          <a:xfrm>
            <a:off x="0" y="476250"/>
            <a:ext cx="2000250" cy="3573463"/>
            <a:chOff x="0" y="1499010"/>
            <a:chExt cx="2000232" cy="3573064"/>
          </a:xfrm>
        </p:grpSpPr>
        <p:pic>
          <p:nvPicPr>
            <p:cNvPr id="28711" name="Picture 3" descr="Infoga meny1.jpg"/>
            <p:cNvPicPr>
              <a:picLocks noChangeAspect="1"/>
            </p:cNvPicPr>
            <p:nvPr/>
          </p:nvPicPr>
          <p:blipFill>
            <a:blip r:embed="rId2" cstate="print"/>
            <a:srcRect/>
            <a:stretch>
              <a:fillRect/>
            </a:stretch>
          </p:blipFill>
          <p:spPr bwMode="auto">
            <a:xfrm>
              <a:off x="0" y="1785926"/>
              <a:ext cx="2000232" cy="3286148"/>
            </a:xfrm>
            <a:prstGeom prst="rect">
              <a:avLst/>
            </a:prstGeom>
            <a:noFill/>
            <a:ln w="9525">
              <a:noFill/>
              <a:miter lim="800000"/>
              <a:headEnd/>
              <a:tailEnd/>
            </a:ln>
          </p:spPr>
        </p:pic>
        <p:sp>
          <p:nvSpPr>
            <p:cNvPr id="19" name="Rounded Rectangle 18"/>
            <p:cNvSpPr/>
            <p:nvPr/>
          </p:nvSpPr>
          <p:spPr>
            <a:xfrm>
              <a:off x="0" y="1499010"/>
              <a:ext cx="1042979" cy="287306"/>
            </a:xfrm>
            <a:prstGeom prst="round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v-SE" sz="1600">
                  <a:solidFill>
                    <a:schemeClr val="tx1"/>
                  </a:solidFill>
                  <a:latin typeface="Arial" charset="0"/>
                  <a:cs typeface="Arial" charset="0"/>
                </a:rPr>
                <a:t>ወርድ</a:t>
              </a:r>
              <a:r>
                <a:rPr lang="sv-SE" sz="1000" b="1">
                  <a:solidFill>
                    <a:schemeClr val="tx1"/>
                  </a:solidFill>
                  <a:latin typeface="Tahoma" pitchFamily="34" charset="0"/>
                  <a:cs typeface="Tahoma" pitchFamily="34" charset="0"/>
                </a:rPr>
                <a:t> </a:t>
              </a:r>
              <a:r>
                <a:rPr lang="ar-IQ" sz="1000" b="1">
                  <a:solidFill>
                    <a:schemeClr val="tx1"/>
                  </a:solidFill>
                  <a:latin typeface="Tahoma" pitchFamily="34" charset="0"/>
                  <a:cs typeface="Tahoma" pitchFamily="34" charset="0"/>
                </a:rPr>
                <a:t>2003</a:t>
              </a:r>
              <a:endParaRPr lang="sv-SE" sz="1000" b="1">
                <a:solidFill>
                  <a:schemeClr val="tx1"/>
                </a:solidFill>
                <a:latin typeface="Tahoma" pitchFamily="34" charset="0"/>
                <a:cs typeface="Tahoma" pitchFamily="34" charset="0"/>
              </a:endParaRPr>
            </a:p>
          </p:txBody>
        </p:sp>
      </p:grpSp>
      <p:grpSp>
        <p:nvGrpSpPr>
          <p:cNvPr id="5" name="Group 21"/>
          <p:cNvGrpSpPr>
            <a:grpSpLocks/>
          </p:cNvGrpSpPr>
          <p:nvPr/>
        </p:nvGrpSpPr>
        <p:grpSpPr bwMode="auto">
          <a:xfrm>
            <a:off x="2051050" y="908050"/>
            <a:ext cx="6697663" cy="1211263"/>
            <a:chOff x="2123710" y="1728793"/>
            <a:chExt cx="6696790" cy="955912"/>
          </a:xfrm>
        </p:grpSpPr>
        <p:pic>
          <p:nvPicPr>
            <p:cNvPr id="28709" name="Picture 5" descr="insert.JPG"/>
            <p:cNvPicPr>
              <a:picLocks noChangeAspect="1"/>
            </p:cNvPicPr>
            <p:nvPr/>
          </p:nvPicPr>
          <p:blipFill>
            <a:blip r:embed="rId3" cstate="print"/>
            <a:srcRect/>
            <a:stretch>
              <a:fillRect/>
            </a:stretch>
          </p:blipFill>
          <p:spPr bwMode="auto">
            <a:xfrm>
              <a:off x="2123710" y="2000240"/>
              <a:ext cx="6696790" cy="684465"/>
            </a:xfrm>
            <a:prstGeom prst="rect">
              <a:avLst/>
            </a:prstGeom>
            <a:noFill/>
            <a:ln w="9525">
              <a:noFill/>
              <a:miter lim="800000"/>
              <a:headEnd/>
              <a:tailEnd/>
            </a:ln>
          </p:spPr>
        </p:pic>
        <p:sp>
          <p:nvSpPr>
            <p:cNvPr id="20" name="Rounded Rectangle 19"/>
            <p:cNvSpPr/>
            <p:nvPr/>
          </p:nvSpPr>
          <p:spPr>
            <a:xfrm>
              <a:off x="2268154" y="1728793"/>
              <a:ext cx="1007931" cy="271865"/>
            </a:xfrm>
            <a:prstGeom prst="round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v-SE" sz="1600">
                  <a:solidFill>
                    <a:schemeClr val="tx1"/>
                  </a:solidFill>
                  <a:latin typeface="Arial" charset="0"/>
                  <a:cs typeface="Arial" charset="0"/>
                </a:rPr>
                <a:t>ወርድ</a:t>
              </a:r>
              <a:r>
                <a:rPr lang="sv-SE">
                  <a:solidFill>
                    <a:schemeClr val="tx1"/>
                  </a:solidFill>
                  <a:latin typeface="Arial" charset="0"/>
                  <a:cs typeface="Arial" charset="0"/>
                </a:rPr>
                <a:t> </a:t>
              </a:r>
              <a:r>
                <a:rPr lang="ar-IQ" sz="1000" b="1">
                  <a:solidFill>
                    <a:schemeClr val="tx1"/>
                  </a:solidFill>
                  <a:latin typeface="Tahoma" pitchFamily="34" charset="0"/>
                  <a:cs typeface="Tahoma" pitchFamily="34" charset="0"/>
                </a:rPr>
                <a:t>2007 </a:t>
              </a:r>
              <a:endParaRPr lang="sv-SE" sz="1000" b="1">
                <a:solidFill>
                  <a:schemeClr val="tx1"/>
                </a:solidFill>
                <a:latin typeface="Tahoma" pitchFamily="34" charset="0"/>
                <a:cs typeface="Tahoma" pitchFamily="34" charset="0"/>
              </a:endParaRPr>
            </a:p>
          </p:txBody>
        </p:sp>
      </p:grpSp>
      <p:sp>
        <p:nvSpPr>
          <p:cNvPr id="12" name="Oval 11"/>
          <p:cNvSpPr/>
          <p:nvPr/>
        </p:nvSpPr>
        <p:spPr>
          <a:xfrm>
            <a:off x="3995738" y="1557338"/>
            <a:ext cx="720725" cy="2159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8" name="Right Arrow 7"/>
          <p:cNvSpPr/>
          <p:nvPr/>
        </p:nvSpPr>
        <p:spPr>
          <a:xfrm>
            <a:off x="0" y="2565400"/>
            <a:ext cx="827088"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800">
                <a:solidFill>
                  <a:schemeClr val="tx1"/>
                </a:solidFill>
                <a:latin typeface="Arial" charset="0"/>
                <a:cs typeface="Arial" charset="0"/>
              </a:rPr>
              <a:t>ስእላዊ ምልክት</a:t>
            </a:r>
          </a:p>
        </p:txBody>
      </p:sp>
      <p:sp>
        <p:nvSpPr>
          <p:cNvPr id="32" name="Oval 31"/>
          <p:cNvSpPr/>
          <p:nvPr/>
        </p:nvSpPr>
        <p:spPr>
          <a:xfrm>
            <a:off x="2843213" y="1412875"/>
            <a:ext cx="720725" cy="2159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a:solidFill>
                  <a:schemeClr val="tx1"/>
                </a:solidFill>
                <a:latin typeface="Arial" charset="0"/>
                <a:cs typeface="Arial" charset="0"/>
              </a:rPr>
              <a:t>ኣእቱ</a:t>
            </a:r>
          </a:p>
        </p:txBody>
      </p:sp>
      <p:sp>
        <p:nvSpPr>
          <p:cNvPr id="33" name="Oval 32"/>
          <p:cNvSpPr/>
          <p:nvPr/>
        </p:nvSpPr>
        <p:spPr>
          <a:xfrm>
            <a:off x="6875463" y="1700213"/>
            <a:ext cx="720725" cy="2159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pic>
        <p:nvPicPr>
          <p:cNvPr id="34" name="Picture 33" descr="Bildobjekt.jpg"/>
          <p:cNvPicPr>
            <a:picLocks noChangeAspect="1"/>
          </p:cNvPicPr>
          <p:nvPr/>
        </p:nvPicPr>
        <p:blipFill>
          <a:blip r:embed="rId4" cstate="print"/>
          <a:srcRect/>
          <a:stretch>
            <a:fillRect/>
          </a:stretch>
        </p:blipFill>
        <p:spPr bwMode="auto">
          <a:xfrm>
            <a:off x="1979613" y="2636838"/>
            <a:ext cx="1223962" cy="1285875"/>
          </a:xfrm>
          <a:prstGeom prst="rect">
            <a:avLst/>
          </a:prstGeom>
          <a:noFill/>
          <a:ln w="9525">
            <a:noFill/>
            <a:miter lim="800000"/>
            <a:headEnd/>
            <a:tailEnd/>
          </a:ln>
        </p:spPr>
      </p:pic>
      <p:sp>
        <p:nvSpPr>
          <p:cNvPr id="35" name="Left Arrow 34"/>
          <p:cNvSpPr/>
          <p:nvPr/>
        </p:nvSpPr>
        <p:spPr>
          <a:xfrm>
            <a:off x="2627313" y="3356992"/>
            <a:ext cx="720725" cy="216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800">
                <a:solidFill>
                  <a:schemeClr val="tx1"/>
                </a:solidFill>
                <a:latin typeface="Arial" charset="0"/>
                <a:cs typeface="Arial" charset="0"/>
              </a:rPr>
              <a:t>ምልክት</a:t>
            </a:r>
          </a:p>
        </p:txBody>
      </p:sp>
      <p:pic>
        <p:nvPicPr>
          <p:cNvPr id="36" name="Picture 35" descr="Figrer.jpg"/>
          <p:cNvPicPr>
            <a:picLocks noChangeAspect="1"/>
          </p:cNvPicPr>
          <p:nvPr/>
        </p:nvPicPr>
        <p:blipFill>
          <a:blip r:embed="rId5" cstate="print"/>
          <a:srcRect/>
          <a:stretch>
            <a:fillRect/>
          </a:stretch>
        </p:blipFill>
        <p:spPr bwMode="auto">
          <a:xfrm>
            <a:off x="2555875" y="2852738"/>
            <a:ext cx="2038350" cy="257175"/>
          </a:xfrm>
          <a:prstGeom prst="rect">
            <a:avLst/>
          </a:prstGeom>
          <a:noFill/>
          <a:ln w="9525">
            <a:noFill/>
            <a:miter lim="800000"/>
            <a:headEnd/>
            <a:tailEnd/>
          </a:ln>
        </p:spPr>
      </p:pic>
      <p:grpSp>
        <p:nvGrpSpPr>
          <p:cNvPr id="6" name="Group 57"/>
          <p:cNvGrpSpPr>
            <a:grpSpLocks/>
          </p:cNvGrpSpPr>
          <p:nvPr/>
        </p:nvGrpSpPr>
        <p:grpSpPr bwMode="auto">
          <a:xfrm>
            <a:off x="4067175" y="1700213"/>
            <a:ext cx="3600450" cy="3132137"/>
            <a:chOff x="4067945" y="1700808"/>
            <a:chExt cx="3600407" cy="3132211"/>
          </a:xfrm>
        </p:grpSpPr>
        <p:pic>
          <p:nvPicPr>
            <p:cNvPr id="28707" name="Picture 36" descr="fig2.JPG"/>
            <p:cNvPicPr>
              <a:picLocks noChangeAspect="1"/>
            </p:cNvPicPr>
            <p:nvPr/>
          </p:nvPicPr>
          <p:blipFill>
            <a:blip r:embed="rId6" cstate="print"/>
            <a:srcRect/>
            <a:stretch>
              <a:fillRect/>
            </a:stretch>
          </p:blipFill>
          <p:spPr bwMode="auto">
            <a:xfrm>
              <a:off x="4067945" y="1700808"/>
              <a:ext cx="1872208" cy="3132211"/>
            </a:xfrm>
            <a:prstGeom prst="rect">
              <a:avLst/>
            </a:prstGeom>
            <a:noFill/>
            <a:ln w="9525">
              <a:noFill/>
              <a:miter lim="800000"/>
              <a:headEnd/>
              <a:tailEnd/>
            </a:ln>
          </p:spPr>
        </p:pic>
        <p:sp>
          <p:nvSpPr>
            <p:cNvPr id="30755" name="AutoShape 14"/>
            <p:cNvSpPr>
              <a:spLocks noChangeArrowheads="1"/>
            </p:cNvSpPr>
            <p:nvPr/>
          </p:nvSpPr>
          <p:spPr bwMode="auto">
            <a:xfrm>
              <a:off x="5939586" y="2132618"/>
              <a:ext cx="1728766" cy="504837"/>
            </a:xfrm>
            <a:prstGeom prst="wedgeRoundRectCallout">
              <a:avLst>
                <a:gd name="adj1" fmla="val -54889"/>
                <a:gd name="adj2" fmla="val 104755"/>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ኣብ ዶኩመንት ከተእትዎ ትደሊ ምልክት ምረጽ።</a:t>
              </a:r>
            </a:p>
          </p:txBody>
        </p:sp>
      </p:grpSp>
      <p:pic>
        <p:nvPicPr>
          <p:cNvPr id="39" name="Picture 38" descr="infigo bildword.JPG"/>
          <p:cNvPicPr>
            <a:picLocks noChangeAspect="1"/>
          </p:cNvPicPr>
          <p:nvPr/>
        </p:nvPicPr>
        <p:blipFill>
          <a:blip r:embed="rId7" cstate="print"/>
          <a:srcRect/>
          <a:stretch>
            <a:fillRect/>
          </a:stretch>
        </p:blipFill>
        <p:spPr bwMode="auto">
          <a:xfrm>
            <a:off x="6443663" y="2924175"/>
            <a:ext cx="1008062" cy="879475"/>
          </a:xfrm>
          <a:prstGeom prst="rect">
            <a:avLst/>
          </a:prstGeom>
          <a:noFill/>
          <a:ln w="9525">
            <a:noFill/>
            <a:miter lim="800000"/>
            <a:headEnd/>
            <a:tailEnd/>
          </a:ln>
        </p:spPr>
      </p:pic>
      <p:grpSp>
        <p:nvGrpSpPr>
          <p:cNvPr id="7" name="Group 27"/>
          <p:cNvGrpSpPr>
            <a:grpSpLocks/>
          </p:cNvGrpSpPr>
          <p:nvPr/>
        </p:nvGrpSpPr>
        <p:grpSpPr bwMode="auto">
          <a:xfrm>
            <a:off x="6300788" y="2852738"/>
            <a:ext cx="1223962" cy="1008062"/>
            <a:chOff x="142844" y="5072074"/>
            <a:chExt cx="2100274" cy="1643074"/>
          </a:xfrm>
        </p:grpSpPr>
        <p:grpSp>
          <p:nvGrpSpPr>
            <p:cNvPr id="28698" name="Group 17"/>
            <p:cNvGrpSpPr>
              <a:grpSpLocks/>
            </p:cNvGrpSpPr>
            <p:nvPr/>
          </p:nvGrpSpPr>
          <p:grpSpPr bwMode="auto">
            <a:xfrm>
              <a:off x="142844" y="5072074"/>
              <a:ext cx="2100274" cy="1643074"/>
              <a:chOff x="142843" y="5072074"/>
              <a:chExt cx="2100274" cy="1643074"/>
            </a:xfrm>
          </p:grpSpPr>
          <p:sp>
            <p:nvSpPr>
              <p:cNvPr id="46" name="Right Arrow 45"/>
              <p:cNvSpPr/>
              <p:nvPr/>
            </p:nvSpPr>
            <p:spPr>
              <a:xfrm rot="10800000" flipH="1">
                <a:off x="142843" y="5858680"/>
                <a:ext cx="215202" cy="69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47" name="Left Arrow 46"/>
              <p:cNvSpPr/>
              <p:nvPr/>
            </p:nvSpPr>
            <p:spPr>
              <a:xfrm>
                <a:off x="2071500" y="5858680"/>
                <a:ext cx="171617" cy="69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48" name="Up Arrow 47"/>
              <p:cNvSpPr/>
              <p:nvPr/>
            </p:nvSpPr>
            <p:spPr>
              <a:xfrm>
                <a:off x="1142584" y="6572835"/>
                <a:ext cx="46310" cy="1423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49" name="Down Arrow 48"/>
              <p:cNvSpPr/>
              <p:nvPr/>
            </p:nvSpPr>
            <p:spPr>
              <a:xfrm>
                <a:off x="1142584" y="5072074"/>
                <a:ext cx="70826" cy="142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grpSp>
        <p:sp>
          <p:nvSpPr>
            <p:cNvPr id="42" name="Left Arrow 41"/>
            <p:cNvSpPr/>
            <p:nvPr/>
          </p:nvSpPr>
          <p:spPr>
            <a:xfrm rot="19517032">
              <a:off x="2019742" y="5178161"/>
              <a:ext cx="157997" cy="1164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43" name="Left Arrow 42"/>
            <p:cNvSpPr/>
            <p:nvPr/>
          </p:nvSpPr>
          <p:spPr>
            <a:xfrm rot="15068075">
              <a:off x="216405" y="5106657"/>
              <a:ext cx="155251" cy="1171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44" name="Left Arrow 43"/>
            <p:cNvSpPr/>
            <p:nvPr/>
          </p:nvSpPr>
          <p:spPr>
            <a:xfrm rot="1838600">
              <a:off x="2019742" y="6531435"/>
              <a:ext cx="157997" cy="116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45" name="Left Arrow 44"/>
            <p:cNvSpPr/>
            <p:nvPr/>
          </p:nvSpPr>
          <p:spPr>
            <a:xfrm rot="6812127">
              <a:off x="221853" y="6537555"/>
              <a:ext cx="155251" cy="1171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grpSp>
      <p:pic>
        <p:nvPicPr>
          <p:cNvPr id="50" name="Picture 49" descr="fig3.JPG"/>
          <p:cNvPicPr>
            <a:picLocks noChangeAspect="1"/>
          </p:cNvPicPr>
          <p:nvPr/>
        </p:nvPicPr>
        <p:blipFill>
          <a:blip r:embed="rId8" cstate="print"/>
          <a:srcRect/>
          <a:stretch>
            <a:fillRect/>
          </a:stretch>
        </p:blipFill>
        <p:spPr bwMode="auto">
          <a:xfrm>
            <a:off x="1403350" y="4868863"/>
            <a:ext cx="1584325" cy="1787525"/>
          </a:xfrm>
          <a:prstGeom prst="rect">
            <a:avLst/>
          </a:prstGeom>
          <a:noFill/>
          <a:ln w="9525">
            <a:noFill/>
            <a:miter lim="800000"/>
            <a:headEnd/>
            <a:tailEnd/>
          </a:ln>
        </p:spPr>
      </p:pic>
      <p:pic>
        <p:nvPicPr>
          <p:cNvPr id="51" name="Picture 50" descr="word art.JPG"/>
          <p:cNvPicPr>
            <a:picLocks noChangeAspect="1"/>
          </p:cNvPicPr>
          <p:nvPr/>
        </p:nvPicPr>
        <p:blipFill>
          <a:blip r:embed="rId9" cstate="print"/>
          <a:srcRect/>
          <a:stretch>
            <a:fillRect/>
          </a:stretch>
        </p:blipFill>
        <p:spPr bwMode="auto">
          <a:xfrm>
            <a:off x="6318250" y="4886325"/>
            <a:ext cx="2303463" cy="1439863"/>
          </a:xfrm>
          <a:prstGeom prst="rect">
            <a:avLst/>
          </a:prstGeom>
          <a:noFill/>
          <a:ln w="9525">
            <a:noFill/>
            <a:miter lim="800000"/>
            <a:headEnd/>
            <a:tailEnd/>
          </a:ln>
        </p:spPr>
      </p:pic>
      <p:pic>
        <p:nvPicPr>
          <p:cNvPr id="52" name="Picture 51" descr="word art1.JPG"/>
          <p:cNvPicPr>
            <a:picLocks noChangeAspect="1"/>
          </p:cNvPicPr>
          <p:nvPr/>
        </p:nvPicPr>
        <p:blipFill>
          <a:blip r:embed="rId10" cstate="print"/>
          <a:srcRect/>
          <a:stretch>
            <a:fillRect/>
          </a:stretch>
        </p:blipFill>
        <p:spPr bwMode="auto">
          <a:xfrm>
            <a:off x="2771775" y="4799013"/>
            <a:ext cx="1781175" cy="1438275"/>
          </a:xfrm>
          <a:prstGeom prst="rect">
            <a:avLst/>
          </a:prstGeom>
          <a:noFill/>
          <a:ln w="9525">
            <a:noFill/>
            <a:miter lim="800000"/>
            <a:headEnd/>
            <a:tailEnd/>
          </a:ln>
        </p:spPr>
      </p:pic>
      <p:sp>
        <p:nvSpPr>
          <p:cNvPr id="53" name="AutoShape 14"/>
          <p:cNvSpPr>
            <a:spLocks noChangeArrowheads="1"/>
          </p:cNvSpPr>
          <p:nvPr/>
        </p:nvSpPr>
        <p:spPr bwMode="auto">
          <a:xfrm>
            <a:off x="4859338" y="5589588"/>
            <a:ext cx="1566862" cy="792162"/>
          </a:xfrm>
          <a:prstGeom prst="wedgeRoundRectCallout">
            <a:avLst>
              <a:gd name="adj1" fmla="val 65824"/>
              <a:gd name="adj2" fmla="val -76380"/>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ኣብ ዶኩመንት ከተስፍሮ ትደሊ ጽባቐ ጽሕፈት ምረጽ።</a:t>
            </a:r>
          </a:p>
        </p:txBody>
      </p:sp>
      <p:sp>
        <p:nvSpPr>
          <p:cNvPr id="54" name="AutoShape 14"/>
          <p:cNvSpPr>
            <a:spLocks noChangeArrowheads="1"/>
          </p:cNvSpPr>
          <p:nvPr/>
        </p:nvSpPr>
        <p:spPr bwMode="auto">
          <a:xfrm>
            <a:off x="2411413" y="5516563"/>
            <a:ext cx="1368425" cy="504825"/>
          </a:xfrm>
          <a:prstGeom prst="wedgeRoundRectCallout">
            <a:avLst>
              <a:gd name="adj1" fmla="val -10903"/>
              <a:gd name="adj2" fmla="val -108806"/>
              <a:gd name="adj3" fmla="val 16667"/>
            </a:avLst>
          </a:prstGeom>
          <a:solidFill>
            <a:srgbClr val="B9CDE5"/>
          </a:solidFill>
          <a:ln w="9525">
            <a:solidFill>
              <a:schemeClr val="tx1"/>
            </a:solidFill>
            <a:miter lim="800000"/>
            <a:headEnd/>
            <a:tailEnd/>
          </a:ln>
        </p:spPr>
        <p:txBody>
          <a:bodyPr/>
          <a:lstStyle/>
          <a:p>
            <a:pPr algn="ctr"/>
            <a:r>
              <a:rPr lang="ar-IQ" sz="1000" b="1">
                <a:solidFill>
                  <a:schemeClr val="bg1"/>
                </a:solidFill>
                <a:latin typeface="Tahoma" pitchFamily="34" charset="0"/>
                <a:cs typeface="Tahoma" pitchFamily="34" charset="0"/>
              </a:rPr>
              <a:t> </a:t>
            </a:r>
            <a:r>
              <a:rPr lang="sv-SE" sz="1400" b="1"/>
              <a:t>ጽሑፍካ ኣብዚ ጽሓፎ።</a:t>
            </a:r>
          </a:p>
        </p:txBody>
      </p:sp>
      <p:sp>
        <p:nvSpPr>
          <p:cNvPr id="55" name="Left Arrow 54"/>
          <p:cNvSpPr/>
          <p:nvPr/>
        </p:nvSpPr>
        <p:spPr>
          <a:xfrm>
            <a:off x="4643438" y="4941888"/>
            <a:ext cx="1368425"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56" name="Left Arrow 55"/>
          <p:cNvSpPr/>
          <p:nvPr/>
        </p:nvSpPr>
        <p:spPr>
          <a:xfrm>
            <a:off x="2484438" y="3573463"/>
            <a:ext cx="647700" cy="215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800">
                <a:solidFill>
                  <a:schemeClr val="tx1"/>
                </a:solidFill>
                <a:latin typeface="Arial" charset="0"/>
                <a:cs typeface="Arial" charset="0"/>
              </a:rPr>
              <a:t>ወርድ ኣርት</a:t>
            </a:r>
          </a:p>
        </p:txBody>
      </p:sp>
      <p:sp>
        <p:nvSpPr>
          <p:cNvPr id="57" name="Left Arrow 56"/>
          <p:cNvSpPr/>
          <p:nvPr/>
        </p:nvSpPr>
        <p:spPr>
          <a:xfrm>
            <a:off x="2700338" y="6381750"/>
            <a:ext cx="1366837" cy="2873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800">
                <a:solidFill>
                  <a:schemeClr val="tx1"/>
                </a:solidFill>
                <a:latin typeface="Arial" charset="0"/>
                <a:cs typeface="Arial" charset="0"/>
              </a:rPr>
              <a:t>ፎርማ ባዕላዊ ቅርጺ</a:t>
            </a:r>
          </a:p>
        </p:txBody>
      </p:sp>
      <p:sp>
        <p:nvSpPr>
          <p:cNvPr id="22557" name="WordArt 29"/>
          <p:cNvSpPr>
            <a:spLocks noChangeArrowheads="1" noChangeShapeType="1" noTextEdit="1"/>
          </p:cNvSpPr>
          <p:nvPr/>
        </p:nvSpPr>
        <p:spPr bwMode="auto">
          <a:xfrm>
            <a:off x="3851275" y="4868863"/>
            <a:ext cx="3073400" cy="720725"/>
          </a:xfrm>
          <a:prstGeom prst="rect">
            <a:avLst/>
          </a:prstGeom>
        </p:spPr>
        <p:txBody>
          <a:bodyPr wrap="none" fromWordArt="1">
            <a:prstTxWarp prst="textDeflate">
              <a:avLst>
                <a:gd name="adj" fmla="val 26227"/>
              </a:avLst>
            </a:prstTxWarp>
          </a:bodyPr>
          <a:lstStyle/>
          <a:p>
            <a:pPr algn="ctr"/>
            <a:r>
              <a:rPr lang="sv-SE" sz="3600" kern="10">
                <a:ln w="9525">
                  <a:solidFill>
                    <a:srgbClr val="000000"/>
                  </a:solidFill>
                  <a:round/>
                  <a:headEnd/>
                  <a:tailEnd/>
                </a:ln>
                <a:solidFill>
                  <a:srgbClr val="000000"/>
                </a:solidFill>
                <a:latin typeface="Tahoma"/>
                <a:ea typeface="Tahoma"/>
                <a:cs typeface="Tahoma"/>
              </a:rPr>
              <a:t>Maria</a:t>
            </a:r>
          </a:p>
        </p:txBody>
      </p:sp>
      <p:sp>
        <p:nvSpPr>
          <p:cNvPr id="62" name="Right Arrow 61"/>
          <p:cNvSpPr/>
          <p:nvPr/>
        </p:nvSpPr>
        <p:spPr>
          <a:xfrm>
            <a:off x="3635375" y="5876925"/>
            <a:ext cx="431800" cy="73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nodeType="clickEffect">
                                  <p:stCondLst>
                                    <p:cond delay="0"/>
                                  </p:stCondLst>
                                  <p:childTnLst>
                                    <p:animEffect transition="out" filter="blinds(horizontal)">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35"/>
                                        </p:tgtEl>
                                        <p:attrNameLst>
                                          <p:attrName>ppt_x</p:attrName>
                                        </p:attrNameLst>
                                      </p:cBhvr>
                                      <p:tavLst>
                                        <p:tav tm="0">
                                          <p:val>
                                            <p:strVal val="ppt_x"/>
                                          </p:val>
                                        </p:tav>
                                        <p:tav tm="100000">
                                          <p:val>
                                            <p:strVal val="ppt_x"/>
                                          </p:val>
                                        </p:tav>
                                      </p:tavLst>
                                    </p:anim>
                                    <p:anim calcmode="lin" valueType="num">
                                      <p:cBhvr additive="base">
                                        <p:cTn id="60" dur="500"/>
                                        <p:tgtEl>
                                          <p:spTgt spid="35"/>
                                        </p:tgtEl>
                                        <p:attrNameLst>
                                          <p:attrName>ppt_y</p:attrName>
                                        </p:attrNameLst>
                                      </p:cBhvr>
                                      <p:tavLst>
                                        <p:tav tm="0">
                                          <p:val>
                                            <p:strVal val="ppt_y"/>
                                          </p:val>
                                        </p:tav>
                                        <p:tav tm="100000">
                                          <p:val>
                                            <p:strVal val="1+ppt_h/2"/>
                                          </p:val>
                                        </p:tav>
                                      </p:tavLst>
                                    </p:anim>
                                    <p:set>
                                      <p:cBhvr>
                                        <p:cTn id="61" dur="1" fill="hold">
                                          <p:stCondLst>
                                            <p:cond delay="499"/>
                                          </p:stCondLst>
                                        </p:cTn>
                                        <p:tgtEl>
                                          <p:spTgt spid="35"/>
                                        </p:tgtEl>
                                        <p:attrNameLst>
                                          <p:attrName>style.visibility</p:attrName>
                                        </p:attrNameLst>
                                      </p:cBhvr>
                                      <p:to>
                                        <p:strVal val="hidden"/>
                                      </p:to>
                                    </p:set>
                                  </p:childTnLst>
                                </p:cTn>
                              </p:par>
                              <p:par>
                                <p:cTn id="62" presetID="2" presetClass="exit" presetSubtype="4" fill="hold" nodeType="withEffect">
                                  <p:stCondLst>
                                    <p:cond delay="0"/>
                                  </p:stCondLst>
                                  <p:childTnLst>
                                    <p:anim calcmode="lin" valueType="num">
                                      <p:cBhvr additive="base">
                                        <p:cTn id="63" dur="500"/>
                                        <p:tgtEl>
                                          <p:spTgt spid="36"/>
                                        </p:tgtEl>
                                        <p:attrNameLst>
                                          <p:attrName>ppt_x</p:attrName>
                                        </p:attrNameLst>
                                      </p:cBhvr>
                                      <p:tavLst>
                                        <p:tav tm="0">
                                          <p:val>
                                            <p:strVal val="ppt_x"/>
                                          </p:val>
                                        </p:tav>
                                        <p:tav tm="100000">
                                          <p:val>
                                            <p:strVal val="ppt_x"/>
                                          </p:val>
                                        </p:tav>
                                      </p:tavLst>
                                    </p:anim>
                                    <p:anim calcmode="lin" valueType="num">
                                      <p:cBhvr additive="base">
                                        <p:cTn id="64" dur="500"/>
                                        <p:tgtEl>
                                          <p:spTgt spid="36"/>
                                        </p:tgtEl>
                                        <p:attrNameLst>
                                          <p:attrName>ppt_y</p:attrName>
                                        </p:attrNameLst>
                                      </p:cBhvr>
                                      <p:tavLst>
                                        <p:tav tm="0">
                                          <p:val>
                                            <p:strVal val="ppt_y"/>
                                          </p:val>
                                        </p:tav>
                                        <p:tav tm="100000">
                                          <p:val>
                                            <p:strVal val="1+ppt_h/2"/>
                                          </p:val>
                                        </p:tav>
                                      </p:tavLst>
                                    </p:anim>
                                    <p:set>
                                      <p:cBhvr>
                                        <p:cTn id="65" dur="1" fill="hold">
                                          <p:stCondLst>
                                            <p:cond delay="499"/>
                                          </p:stCondLst>
                                        </p:cTn>
                                        <p:tgtEl>
                                          <p:spTgt spid="36"/>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12"/>
                                        </p:tgtEl>
                                        <p:attrNameLst>
                                          <p:attrName>ppt_x</p:attrName>
                                        </p:attrNameLst>
                                      </p:cBhvr>
                                      <p:tavLst>
                                        <p:tav tm="0">
                                          <p:val>
                                            <p:strVal val="ppt_x"/>
                                          </p:val>
                                        </p:tav>
                                        <p:tav tm="100000">
                                          <p:val>
                                            <p:strVal val="ppt_x"/>
                                          </p:val>
                                        </p:tav>
                                      </p:tavLst>
                                    </p:anim>
                                    <p:anim calcmode="lin" valueType="num">
                                      <p:cBhvr additive="base">
                                        <p:cTn id="68" dur="500"/>
                                        <p:tgtEl>
                                          <p:spTgt spid="12"/>
                                        </p:tgtEl>
                                        <p:attrNameLst>
                                          <p:attrName>ppt_y</p:attrName>
                                        </p:attrNameLst>
                                      </p:cBhvr>
                                      <p:tavLst>
                                        <p:tav tm="0">
                                          <p:val>
                                            <p:strVal val="ppt_y"/>
                                          </p:val>
                                        </p:tav>
                                        <p:tav tm="100000">
                                          <p:val>
                                            <p:strVal val="1+ppt_h/2"/>
                                          </p:val>
                                        </p:tav>
                                      </p:tavLst>
                                    </p:anim>
                                    <p:set>
                                      <p:cBhvr>
                                        <p:cTn id="69" dur="1" fill="hold">
                                          <p:stCondLst>
                                            <p:cond delay="499"/>
                                          </p:stCondLst>
                                        </p:cTn>
                                        <p:tgtEl>
                                          <p:spTgt spid="12"/>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additive="base">
                                        <p:cTn id="7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blinds(horizontal)">
                                      <p:cBhvr>
                                        <p:cTn id="80" dur="500"/>
                                        <p:tgtEl>
                                          <p:spTgt spid="3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blinds(horizontal)">
                                      <p:cBhvr>
                                        <p:cTn id="85" dur="500"/>
                                        <p:tgtEl>
                                          <p:spTgt spid="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
                                            <p:txEl>
                                              <p:pRg st="10" end="10"/>
                                            </p:txEl>
                                          </p:spTgt>
                                        </p:tgtEl>
                                        <p:attrNameLst>
                                          <p:attrName>style.visibility</p:attrName>
                                        </p:attrNameLst>
                                      </p:cBhvr>
                                      <p:to>
                                        <p:strVal val="visible"/>
                                      </p:to>
                                    </p:set>
                                    <p:anim calcmode="lin" valueType="num">
                                      <p:cBhvr additive="base">
                                        <p:cTn id="9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
                                            <p:txEl>
                                              <p:pRg st="11" end="11"/>
                                            </p:txEl>
                                          </p:spTgt>
                                        </p:tgtEl>
                                        <p:attrNameLst>
                                          <p:attrName>style.visibility</p:attrName>
                                        </p:attrNameLst>
                                      </p:cBhvr>
                                      <p:to>
                                        <p:strVal val="visible"/>
                                      </p:to>
                                    </p:set>
                                    <p:anim calcmode="lin" valueType="num">
                                      <p:cBhvr additive="base">
                                        <p:cTn id="9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 calcmode="lin" valueType="num">
                                      <p:cBhvr additive="base">
                                        <p:cTn id="9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
                                            <p:txEl>
                                              <p:pRg st="13" end="13"/>
                                            </p:txEl>
                                          </p:spTgt>
                                        </p:tgtEl>
                                        <p:attrNameLst>
                                          <p:attrName>style.visibility</p:attrName>
                                        </p:attrNameLst>
                                      </p:cBhvr>
                                      <p:to>
                                        <p:strVal val="visible"/>
                                      </p:to>
                                    </p:set>
                                    <p:anim calcmode="lin" valueType="num">
                                      <p:cBhvr additive="base">
                                        <p:cTn id="10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additive="base">
                                        <p:cTn id="108" dur="500" fill="hold"/>
                                        <p:tgtEl>
                                          <p:spTgt spid="56"/>
                                        </p:tgtEl>
                                        <p:attrNameLst>
                                          <p:attrName>ppt_x</p:attrName>
                                        </p:attrNameLst>
                                      </p:cBhvr>
                                      <p:tavLst>
                                        <p:tav tm="0">
                                          <p:val>
                                            <p:strVal val="#ppt_x"/>
                                          </p:val>
                                        </p:tav>
                                        <p:tav tm="100000">
                                          <p:val>
                                            <p:strVal val="#ppt_x"/>
                                          </p:val>
                                        </p:tav>
                                      </p:tavLst>
                                    </p:anim>
                                    <p:anim calcmode="lin" valueType="num">
                                      <p:cBhvr additive="base">
                                        <p:cTn id="10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ppt_x"/>
                                          </p:val>
                                        </p:tav>
                                        <p:tav tm="100000">
                                          <p:val>
                                            <p:strVal val="#ppt_x"/>
                                          </p:val>
                                        </p:tav>
                                      </p:tavLst>
                                    </p:anim>
                                    <p:anim calcmode="lin" valueType="num">
                                      <p:cBhvr additive="base">
                                        <p:cTn id="11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blinds(horizontal)">
                                      <p:cBhvr>
                                        <p:cTn id="120" dur="500"/>
                                        <p:tgtEl>
                                          <p:spTgt spid="51"/>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blinds(horizontal)">
                                      <p:cBhvr>
                                        <p:cTn id="123" dur="500"/>
                                        <p:tgtEl>
                                          <p:spTgt spid="53"/>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blinds(horizontal)">
                                      <p:cBhvr>
                                        <p:cTn id="128" dur="500"/>
                                        <p:tgtEl>
                                          <p:spTgt spid="55"/>
                                        </p:tgtEl>
                                      </p:cBhvr>
                                    </p:animEffect>
                                  </p:childTnLst>
                                </p:cTn>
                              </p:par>
                              <p:par>
                                <p:cTn id="129" presetID="3" presetClass="entr" presetSubtype="10" fill="hold" nodeType="with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blinds(horizontal)">
                                      <p:cBhvr>
                                        <p:cTn id="131" dur="500"/>
                                        <p:tgtEl>
                                          <p:spTgt spid="52"/>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blinds(horizontal)">
                                      <p:cBhvr>
                                        <p:cTn id="136" dur="500"/>
                                        <p:tgtEl>
                                          <p:spTgt spid="54"/>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62"/>
                                        </p:tgtEl>
                                        <p:attrNameLst>
                                          <p:attrName>style.visibility</p:attrName>
                                        </p:attrNameLst>
                                      </p:cBhvr>
                                      <p:to>
                                        <p:strVal val="visible"/>
                                      </p:to>
                                    </p:set>
                                    <p:animEffect transition="in" filter="blinds(horizontal)">
                                      <p:cBhvr>
                                        <p:cTn id="141" dur="500"/>
                                        <p:tgtEl>
                                          <p:spTgt spid="62"/>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3" presetClass="exit" presetSubtype="10" fill="hold" nodeType="clickEffect">
                                  <p:stCondLst>
                                    <p:cond delay="0"/>
                                  </p:stCondLst>
                                  <p:childTnLst>
                                    <p:animEffect transition="out" filter="blinds(horizontal)">
                                      <p:cBhvr>
                                        <p:cTn id="145" dur="500"/>
                                        <p:tgtEl>
                                          <p:spTgt spid="51"/>
                                        </p:tgtEl>
                                      </p:cBhvr>
                                    </p:animEffect>
                                    <p:set>
                                      <p:cBhvr>
                                        <p:cTn id="146" dur="1" fill="hold">
                                          <p:stCondLst>
                                            <p:cond delay="499"/>
                                          </p:stCondLst>
                                        </p:cTn>
                                        <p:tgtEl>
                                          <p:spTgt spid="51"/>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53"/>
                                        </p:tgtEl>
                                      </p:cBhvr>
                                    </p:animEffect>
                                    <p:set>
                                      <p:cBhvr>
                                        <p:cTn id="149" dur="1" fill="hold">
                                          <p:stCondLst>
                                            <p:cond delay="499"/>
                                          </p:stCondLst>
                                        </p:cTn>
                                        <p:tgtEl>
                                          <p:spTgt spid="53"/>
                                        </p:tgtEl>
                                        <p:attrNameLst>
                                          <p:attrName>style.visibility</p:attrName>
                                        </p:attrNameLst>
                                      </p:cBhvr>
                                      <p:to>
                                        <p:strVal val="hidden"/>
                                      </p:to>
                                    </p:set>
                                  </p:childTnLst>
                                </p:cTn>
                              </p:par>
                              <p:par>
                                <p:cTn id="150" presetID="3" presetClass="exit" presetSubtype="10" fill="hold" grpId="1" nodeType="withEffect">
                                  <p:stCondLst>
                                    <p:cond delay="0"/>
                                  </p:stCondLst>
                                  <p:childTnLst>
                                    <p:animEffect transition="out" filter="blinds(horizontal)">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par>
                                <p:cTn id="153" presetID="3" presetClass="exit" presetSubtype="10" fill="hold" nodeType="withEffect">
                                  <p:stCondLst>
                                    <p:cond delay="0"/>
                                  </p:stCondLst>
                                  <p:childTnLst>
                                    <p:animEffect transition="out" filter="blinds(horizontal)">
                                      <p:cBhvr>
                                        <p:cTn id="154" dur="500"/>
                                        <p:tgtEl>
                                          <p:spTgt spid="52"/>
                                        </p:tgtEl>
                                      </p:cBhvr>
                                    </p:animEffect>
                                    <p:set>
                                      <p:cBhvr>
                                        <p:cTn id="155" dur="1" fill="hold">
                                          <p:stCondLst>
                                            <p:cond delay="499"/>
                                          </p:stCondLst>
                                        </p:cTn>
                                        <p:tgtEl>
                                          <p:spTgt spid="52"/>
                                        </p:tgtEl>
                                        <p:attrNameLst>
                                          <p:attrName>style.visibility</p:attrName>
                                        </p:attrNameLst>
                                      </p:cBhvr>
                                      <p:to>
                                        <p:strVal val="hidden"/>
                                      </p:to>
                                    </p:set>
                                  </p:childTnLst>
                                </p:cTn>
                              </p:par>
                              <p:par>
                                <p:cTn id="156" presetID="3" presetClass="exit" presetSubtype="10" fill="hold" grpId="1" nodeType="withEffect">
                                  <p:stCondLst>
                                    <p:cond delay="0"/>
                                  </p:stCondLst>
                                  <p:childTnLst>
                                    <p:animEffect transition="out" filter="blinds(horizontal)">
                                      <p:cBhvr>
                                        <p:cTn id="157" dur="500"/>
                                        <p:tgtEl>
                                          <p:spTgt spid="54"/>
                                        </p:tgtEl>
                                      </p:cBhvr>
                                    </p:animEffect>
                                    <p:set>
                                      <p:cBhvr>
                                        <p:cTn id="158" dur="1" fill="hold">
                                          <p:stCondLst>
                                            <p:cond delay="499"/>
                                          </p:stCondLst>
                                        </p:cTn>
                                        <p:tgtEl>
                                          <p:spTgt spid="54"/>
                                        </p:tgtEl>
                                        <p:attrNameLst>
                                          <p:attrName>style.visibility</p:attrName>
                                        </p:attrNameLst>
                                      </p:cBhvr>
                                      <p:to>
                                        <p:strVal val="hidden"/>
                                      </p:to>
                                    </p:set>
                                  </p:childTnLst>
                                </p:cTn>
                              </p:par>
                              <p:par>
                                <p:cTn id="159" presetID="3" presetClass="exit" presetSubtype="10" fill="hold" grpId="1" nodeType="withEffect">
                                  <p:stCondLst>
                                    <p:cond delay="0"/>
                                  </p:stCondLst>
                                  <p:childTnLst>
                                    <p:animEffect transition="out" filter="blinds(horizontal)">
                                      <p:cBhvr>
                                        <p:cTn id="160" dur="500"/>
                                        <p:tgtEl>
                                          <p:spTgt spid="62"/>
                                        </p:tgtEl>
                                      </p:cBhvr>
                                    </p:animEffect>
                                    <p:set>
                                      <p:cBhvr>
                                        <p:cTn id="161" dur="1" fill="hold">
                                          <p:stCondLst>
                                            <p:cond delay="499"/>
                                          </p:stCondLst>
                                        </p:cTn>
                                        <p:tgtEl>
                                          <p:spTgt spid="62"/>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22557"/>
                                        </p:tgtEl>
                                        <p:attrNameLst>
                                          <p:attrName>style.visibility</p:attrName>
                                        </p:attrNameLst>
                                      </p:cBhvr>
                                      <p:to>
                                        <p:strVal val="visible"/>
                                      </p:to>
                                    </p:set>
                                    <p:animEffect transition="in" filter="blinds(horizontal)">
                                      <p:cBhvr>
                                        <p:cTn id="166" dur="500"/>
                                        <p:tgtEl>
                                          <p:spTgt spid="22557"/>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ntr" presetSubtype="10" fill="hold" nodeType="clickEffect">
                                  <p:stCondLst>
                                    <p:cond delay="0"/>
                                  </p:stCondLst>
                                  <p:childTnLst>
                                    <p:set>
                                      <p:cBhvr>
                                        <p:cTn id="170" dur="1" fill="hold">
                                          <p:stCondLst>
                                            <p:cond delay="0"/>
                                          </p:stCondLst>
                                        </p:cTn>
                                        <p:tgtEl>
                                          <p:spTgt spid="50"/>
                                        </p:tgtEl>
                                        <p:attrNameLst>
                                          <p:attrName>style.visibility</p:attrName>
                                        </p:attrNameLst>
                                      </p:cBhvr>
                                      <p:to>
                                        <p:strVal val="visible"/>
                                      </p:to>
                                    </p:set>
                                    <p:animEffect transition="in" filter="blinds(horizontal)">
                                      <p:cBhvr>
                                        <p:cTn id="171" dur="500"/>
                                        <p:tgtEl>
                                          <p:spTgt spid="50"/>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3" presetClass="entr" presetSubtype="10" fill="hold" grpId="0" nodeType="clickEffect">
                                  <p:stCondLst>
                                    <p:cond delay="0"/>
                                  </p:stCondLst>
                                  <p:childTnLst>
                                    <p:set>
                                      <p:cBhvr>
                                        <p:cTn id="175" dur="1" fill="hold">
                                          <p:stCondLst>
                                            <p:cond delay="0"/>
                                          </p:stCondLst>
                                        </p:cTn>
                                        <p:tgtEl>
                                          <p:spTgt spid="57"/>
                                        </p:tgtEl>
                                        <p:attrNameLst>
                                          <p:attrName>style.visibility</p:attrName>
                                        </p:attrNameLst>
                                      </p:cBhvr>
                                      <p:to>
                                        <p:strVal val="visible"/>
                                      </p:to>
                                    </p:set>
                                    <p:animEffect transition="in" filter="blinds(horizontal)">
                                      <p:cBhvr>
                                        <p:cTn id="17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2" grpId="1" animBg="1"/>
      <p:bldP spid="8" grpId="0" animBg="1"/>
      <p:bldP spid="32" grpId="0" animBg="1"/>
      <p:bldP spid="33" grpId="0" animBg="1"/>
      <p:bldP spid="35" grpId="0" animBg="1"/>
      <p:bldP spid="53" grpId="0" animBg="1"/>
      <p:bldP spid="53" grpId="1" animBg="1"/>
      <p:bldP spid="54" grpId="0" animBg="1"/>
      <p:bldP spid="54" grpId="1" animBg="1"/>
      <p:bldP spid="55" grpId="0" animBg="1"/>
      <p:bldP spid="55" grpId="1" animBg="1"/>
      <p:bldP spid="56" grpId="0" animBg="1"/>
      <p:bldP spid="57" grpId="0" animBg="1"/>
      <p:bldP spid="22557" grpId="0" animBg="1"/>
      <p:bldP spid="62" grpId="0" animBg="1"/>
      <p:bldP spid="6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5"/>
          <p:cNvGrpSpPr>
            <a:grpSpLocks/>
          </p:cNvGrpSpPr>
          <p:nvPr/>
        </p:nvGrpSpPr>
        <p:grpSpPr bwMode="auto">
          <a:xfrm>
            <a:off x="2195513" y="1557338"/>
            <a:ext cx="6480175" cy="1008062"/>
            <a:chOff x="1429" y="845"/>
            <a:chExt cx="4082" cy="635"/>
          </a:xfrm>
        </p:grpSpPr>
        <p:pic>
          <p:nvPicPr>
            <p:cNvPr id="29717" name="Picture 7" descr="insert"/>
            <p:cNvPicPr>
              <a:picLocks noChangeAspect="1" noChangeArrowheads="1"/>
            </p:cNvPicPr>
            <p:nvPr/>
          </p:nvPicPr>
          <p:blipFill>
            <a:blip r:embed="rId2" cstate="print"/>
            <a:srcRect/>
            <a:stretch>
              <a:fillRect/>
            </a:stretch>
          </p:blipFill>
          <p:spPr bwMode="auto">
            <a:xfrm>
              <a:off x="1429" y="981"/>
              <a:ext cx="4082" cy="499"/>
            </a:xfrm>
            <a:prstGeom prst="rect">
              <a:avLst/>
            </a:prstGeom>
            <a:noFill/>
            <a:ln w="9525">
              <a:noFill/>
              <a:miter lim="800000"/>
              <a:headEnd/>
              <a:tailEnd/>
            </a:ln>
          </p:spPr>
        </p:pic>
        <p:sp>
          <p:nvSpPr>
            <p:cNvPr id="31765" name="Rectangle 17"/>
            <p:cNvSpPr>
              <a:spLocks noChangeArrowheads="1"/>
            </p:cNvSpPr>
            <p:nvPr/>
          </p:nvSpPr>
          <p:spPr bwMode="auto">
            <a:xfrm>
              <a:off x="1429" y="845"/>
              <a:ext cx="862" cy="136"/>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defRPr/>
              </a:pPr>
              <a:r>
                <a:rPr lang="en-US" sz="1200" dirty="0">
                  <a:latin typeface="Tahoma" pitchFamily="34" charset="0"/>
                  <a:ea typeface="Tahoma" pitchFamily="34" charset="0"/>
                  <a:cs typeface="Tahoma" pitchFamily="34" charset="0"/>
                </a:rPr>
                <a:t>Word 2007</a:t>
              </a:r>
              <a:endParaRPr lang="sv-SE" sz="1200" dirty="0">
                <a:latin typeface="Tahoma" pitchFamily="34" charset="0"/>
                <a:ea typeface="Tahoma" pitchFamily="34" charset="0"/>
                <a:cs typeface="Tahoma" pitchFamily="34" charset="0"/>
              </a:endParaRPr>
            </a:p>
          </p:txBody>
        </p:sp>
      </p:grpSp>
      <p:grpSp>
        <p:nvGrpSpPr>
          <p:cNvPr id="4" name="Group 26"/>
          <p:cNvGrpSpPr>
            <a:grpSpLocks/>
          </p:cNvGrpSpPr>
          <p:nvPr/>
        </p:nvGrpSpPr>
        <p:grpSpPr bwMode="auto">
          <a:xfrm>
            <a:off x="395288" y="1052513"/>
            <a:ext cx="1590675" cy="3313112"/>
            <a:chOff x="249" y="663"/>
            <a:chExt cx="1002" cy="2087"/>
          </a:xfrm>
        </p:grpSpPr>
        <p:pic>
          <p:nvPicPr>
            <p:cNvPr id="29715" name="Picture 6" descr="Infoga meny1"/>
            <p:cNvPicPr>
              <a:picLocks noChangeAspect="1" noChangeArrowheads="1"/>
            </p:cNvPicPr>
            <p:nvPr/>
          </p:nvPicPr>
          <p:blipFill>
            <a:blip r:embed="rId3" cstate="print"/>
            <a:srcRect/>
            <a:stretch>
              <a:fillRect/>
            </a:stretch>
          </p:blipFill>
          <p:spPr bwMode="auto">
            <a:xfrm>
              <a:off x="249" y="799"/>
              <a:ext cx="1002" cy="1951"/>
            </a:xfrm>
            <a:prstGeom prst="rect">
              <a:avLst/>
            </a:prstGeom>
            <a:noFill/>
            <a:ln w="9525">
              <a:noFill/>
              <a:miter lim="800000"/>
              <a:headEnd/>
              <a:tailEnd/>
            </a:ln>
          </p:spPr>
        </p:pic>
        <p:sp>
          <p:nvSpPr>
            <p:cNvPr id="31763" name="Rectangle 16"/>
            <p:cNvSpPr>
              <a:spLocks noChangeArrowheads="1"/>
            </p:cNvSpPr>
            <p:nvPr/>
          </p:nvSpPr>
          <p:spPr bwMode="auto">
            <a:xfrm>
              <a:off x="249" y="663"/>
              <a:ext cx="862" cy="136"/>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defRPr/>
              </a:pPr>
              <a:r>
                <a:rPr lang="en-US" sz="1200" dirty="0">
                  <a:latin typeface="Tahoma" pitchFamily="34" charset="0"/>
                  <a:ea typeface="Tahoma" pitchFamily="34" charset="0"/>
                  <a:cs typeface="Tahoma" pitchFamily="34" charset="0"/>
                </a:rPr>
                <a:t>Word 2003</a:t>
              </a:r>
              <a:endParaRPr lang="sv-SE" sz="1200" dirty="0">
                <a:latin typeface="Tahoma" pitchFamily="34" charset="0"/>
                <a:ea typeface="Tahoma" pitchFamily="34" charset="0"/>
                <a:cs typeface="Tahoma" pitchFamily="34" charset="0"/>
              </a:endParaRPr>
            </a:p>
          </p:txBody>
        </p:sp>
      </p:grpSp>
      <p:sp>
        <p:nvSpPr>
          <p:cNvPr id="29700" name="Title 1"/>
          <p:cNvSpPr>
            <a:spLocks noGrp="1"/>
          </p:cNvSpPr>
          <p:nvPr>
            <p:ph type="title"/>
          </p:nvPr>
        </p:nvSpPr>
        <p:spPr>
          <a:xfrm>
            <a:off x="971550" y="260350"/>
            <a:ext cx="7467600" cy="571500"/>
          </a:xfrm>
        </p:spPr>
        <p:txBody>
          <a:bodyPr/>
          <a:lstStyle/>
          <a:p>
            <a:pPr rtl="1" eaLnBrk="1" hangingPunct="1"/>
            <a:r>
              <a:rPr lang="sv-SE"/>
              <a:t>ቁጽሪ ገጽ ንምእታው</a:t>
            </a:r>
          </a:p>
        </p:txBody>
      </p:sp>
      <p:sp>
        <p:nvSpPr>
          <p:cNvPr id="18" name="Rectangle 6"/>
          <p:cNvSpPr>
            <a:spLocks noGrp="1" noChangeArrowheads="1"/>
          </p:cNvSpPr>
          <p:nvPr>
            <p:ph idx="1"/>
          </p:nvPr>
        </p:nvSpPr>
        <p:spPr>
          <a:xfrm>
            <a:off x="2700338" y="908051"/>
            <a:ext cx="6192837" cy="2160909"/>
          </a:xfrm>
        </p:spPr>
        <p:txBody>
          <a:bodyPr/>
          <a:lstStyle/>
          <a:p>
            <a:pPr eaLnBrk="1" hangingPunct="1"/>
            <a:r>
              <a:rPr lang="en-US" sz="1800" dirty="0" err="1"/>
              <a:t>ኣእቱ</a:t>
            </a:r>
            <a:r>
              <a:rPr lang="en-US" sz="1800" dirty="0"/>
              <a:t> </a:t>
            </a:r>
            <a:r>
              <a:rPr lang="en-US" sz="1800" dirty="0" err="1"/>
              <a:t>ድሕሪ</a:t>
            </a:r>
            <a:r>
              <a:rPr lang="en-US" sz="1800" dirty="0"/>
              <a:t> </a:t>
            </a:r>
            <a:r>
              <a:rPr lang="en-US" sz="1800" dirty="0" err="1"/>
              <a:t>ምምራጽ</a:t>
            </a:r>
            <a:r>
              <a:rPr lang="en-US" sz="1800" dirty="0"/>
              <a:t> </a:t>
            </a:r>
            <a:r>
              <a:rPr lang="en-US" sz="1800" dirty="0" err="1"/>
              <a:t>ቁጽሪ</a:t>
            </a:r>
            <a:r>
              <a:rPr lang="en-US" sz="1800" dirty="0"/>
              <a:t> </a:t>
            </a:r>
            <a:r>
              <a:rPr lang="en-US" sz="1800" dirty="0" err="1"/>
              <a:t>ገጽ</a:t>
            </a:r>
            <a:r>
              <a:rPr lang="en-US" sz="1800" dirty="0"/>
              <a:t> </a:t>
            </a:r>
            <a:r>
              <a:rPr lang="en-US" sz="1800" dirty="0" err="1"/>
              <a:t>ምረጽ</a:t>
            </a:r>
            <a:endParaRPr lang="en-US" sz="1800" dirty="0">
              <a:latin typeface="Tahoma" pitchFamily="34" charset="0"/>
              <a:cs typeface="Tahoma" pitchFamily="34" charset="0"/>
            </a:endParaRPr>
          </a:p>
          <a:p>
            <a:pPr eaLnBrk="1" hangingPunct="1"/>
            <a:r>
              <a:rPr lang="sv-SE" sz="1800" dirty="0"/>
              <a:t>ኣብ ሞስኮተ ልዝብ ነቲ ቁጽሪ ገጽ ኣበይ ከተስፍሮ ከም ትደሊ ትውስን።</a:t>
            </a:r>
            <a:endParaRPr lang="en-US" sz="1800" dirty="0">
              <a:latin typeface="Tahoma" pitchFamily="34" charset="0"/>
              <a:cs typeface="Tahoma" pitchFamily="34" charset="0"/>
            </a:endParaRPr>
          </a:p>
          <a:p>
            <a:pPr eaLnBrk="1" hangingPunct="1"/>
            <a:endParaRPr lang="en-US" sz="1600" b="1" dirty="0">
              <a:latin typeface="Tahoma" pitchFamily="34" charset="0"/>
              <a:cs typeface="Tahoma" pitchFamily="34" charset="0"/>
            </a:endParaRPr>
          </a:p>
          <a:p>
            <a:pPr eaLnBrk="1" hangingPunct="1"/>
            <a:endParaRPr lang="en-US" sz="1600" b="1" dirty="0">
              <a:latin typeface="Tahoma" pitchFamily="34" charset="0"/>
              <a:cs typeface="Tahoma" pitchFamily="34" charset="0"/>
            </a:endParaRPr>
          </a:p>
          <a:p>
            <a:pPr eaLnBrk="1" hangingPunct="1"/>
            <a:endParaRPr lang="en-US" sz="1600" b="1" dirty="0">
              <a:latin typeface="Tahoma" pitchFamily="34" charset="0"/>
              <a:cs typeface="Tahoma" pitchFamily="34" charset="0"/>
            </a:endParaRPr>
          </a:p>
          <a:p>
            <a:pPr eaLnBrk="1" hangingPunct="1"/>
            <a:endParaRPr lang="en-US" sz="1600" b="1" dirty="0">
              <a:latin typeface="Tahoma" pitchFamily="34" charset="0"/>
              <a:cs typeface="Tahoma" pitchFamily="34" charset="0"/>
            </a:endParaRPr>
          </a:p>
          <a:p>
            <a:pPr eaLnBrk="1" hangingPunct="1">
              <a:buFont typeface="Wingdings" pitchFamily="2" charset="2"/>
              <a:buNone/>
            </a:pPr>
            <a:endParaRPr lang="en-US" sz="1600" b="1" dirty="0">
              <a:latin typeface="Tahoma" pitchFamily="34" charset="0"/>
              <a:cs typeface="Tahoma" pitchFamily="34" charset="0"/>
            </a:endParaRPr>
          </a:p>
          <a:p>
            <a:pPr eaLnBrk="1" hangingPunct="1">
              <a:buFont typeface="Wingdings" pitchFamily="2" charset="2"/>
              <a:buNone/>
            </a:pPr>
            <a:endParaRPr lang="en-US" sz="1600" b="1" dirty="0">
              <a:latin typeface="Tahoma" pitchFamily="34" charset="0"/>
              <a:cs typeface="Tahoma" pitchFamily="34" charset="0"/>
            </a:endParaRPr>
          </a:p>
          <a:p>
            <a:pPr eaLnBrk="1" hangingPunct="1"/>
            <a:endParaRPr lang="sv-SE" sz="1600" b="1" dirty="0">
              <a:latin typeface="Tahoma" pitchFamily="34" charset="0"/>
              <a:cs typeface="Tahoma" pitchFamily="34" charset="0"/>
            </a:endParaRPr>
          </a:p>
          <a:p>
            <a:pPr eaLnBrk="1" hangingPunct="1"/>
            <a:endParaRPr lang="sv-SE" sz="1600" b="1" dirty="0">
              <a:latin typeface="Tahoma" pitchFamily="34" charset="0"/>
              <a:cs typeface="Tahoma" pitchFamily="34" charset="0"/>
            </a:endParaRPr>
          </a:p>
          <a:p>
            <a:r>
              <a:rPr lang="sv-SE" sz="1400" dirty="0"/>
              <a:t>ብቁጽሪዶ ብኣሃዝ፣ ከማኡ ውን በየናይ ቁጽሪ ኣሃዝ ክትጅምር ከምትደሊ ምምራጽ ይከኣል</a:t>
            </a:r>
            <a:endParaRPr lang="ar-IQ" sz="1400" dirty="0"/>
          </a:p>
        </p:txBody>
      </p:sp>
      <p:pic>
        <p:nvPicPr>
          <p:cNvPr id="23560" name="Picture 8" descr="sidnummer"/>
          <p:cNvPicPr>
            <a:picLocks noChangeAspect="1" noChangeArrowheads="1"/>
          </p:cNvPicPr>
          <p:nvPr/>
        </p:nvPicPr>
        <p:blipFill>
          <a:blip r:embed="rId4" cstate="print"/>
          <a:srcRect/>
          <a:stretch>
            <a:fillRect/>
          </a:stretch>
        </p:blipFill>
        <p:spPr bwMode="auto">
          <a:xfrm>
            <a:off x="4427538" y="3284538"/>
            <a:ext cx="3538537" cy="1577975"/>
          </a:xfrm>
          <a:prstGeom prst="rect">
            <a:avLst/>
          </a:prstGeom>
          <a:noFill/>
          <a:ln w="9525">
            <a:noFill/>
            <a:miter lim="800000"/>
            <a:headEnd/>
            <a:tailEnd/>
          </a:ln>
        </p:spPr>
      </p:pic>
      <p:sp>
        <p:nvSpPr>
          <p:cNvPr id="23561" name="AutoShape 9"/>
          <p:cNvSpPr>
            <a:spLocks noChangeArrowheads="1"/>
          </p:cNvSpPr>
          <p:nvPr/>
        </p:nvSpPr>
        <p:spPr bwMode="auto">
          <a:xfrm>
            <a:off x="1258888" y="1628775"/>
            <a:ext cx="576262" cy="215900"/>
          </a:xfrm>
          <a:prstGeom prst="leftArrow">
            <a:avLst>
              <a:gd name="adj1" fmla="val 50000"/>
              <a:gd name="adj2" fmla="val 66728"/>
            </a:avLst>
          </a:prstGeom>
          <a:solidFill>
            <a:schemeClr val="accent1"/>
          </a:solidFill>
          <a:ln w="9525">
            <a:solidFill>
              <a:schemeClr val="tx1"/>
            </a:solidFill>
            <a:miter lim="800000"/>
            <a:headEnd/>
            <a:tailEnd/>
          </a:ln>
        </p:spPr>
        <p:txBody>
          <a:bodyPr wrap="none" anchor="ctr"/>
          <a:lstStyle/>
          <a:p>
            <a:r>
              <a:rPr lang="sv-SE" sz="1000"/>
              <a:t>ቁጽሪ ገጽ</a:t>
            </a:r>
          </a:p>
        </p:txBody>
      </p:sp>
      <p:sp>
        <p:nvSpPr>
          <p:cNvPr id="23562" name="Oval 10"/>
          <p:cNvSpPr>
            <a:spLocks noChangeArrowheads="1"/>
          </p:cNvSpPr>
          <p:nvPr/>
        </p:nvSpPr>
        <p:spPr bwMode="auto">
          <a:xfrm>
            <a:off x="5292725" y="2060575"/>
            <a:ext cx="719138" cy="215900"/>
          </a:xfrm>
          <a:prstGeom prst="ellipse">
            <a:avLst/>
          </a:prstGeom>
          <a:solidFill>
            <a:schemeClr val="accent1">
              <a:alpha val="0"/>
            </a:schemeClr>
          </a:solidFill>
          <a:ln w="50800">
            <a:solidFill>
              <a:schemeClr val="accent1"/>
            </a:solidFill>
            <a:round/>
            <a:headEnd/>
            <a:tailEnd/>
          </a:ln>
        </p:spPr>
        <p:txBody>
          <a:bodyPr wrap="none" anchor="ctr"/>
          <a:lstStyle/>
          <a:p>
            <a:endParaRPr lang="sv-SE">
              <a:latin typeface="Tahoma" pitchFamily="34" charset="0"/>
              <a:cs typeface="Tahoma" pitchFamily="34" charset="0"/>
            </a:endParaRPr>
          </a:p>
        </p:txBody>
      </p:sp>
      <p:sp>
        <p:nvSpPr>
          <p:cNvPr id="23563" name="AutoShape 11"/>
          <p:cNvSpPr>
            <a:spLocks noChangeArrowheads="1"/>
          </p:cNvSpPr>
          <p:nvPr/>
        </p:nvSpPr>
        <p:spPr bwMode="auto">
          <a:xfrm>
            <a:off x="5364163" y="2276475"/>
            <a:ext cx="576262" cy="576263"/>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r>
              <a:rPr lang="sv-SE" sz="900"/>
              <a:t>ርእሲ</a:t>
            </a:r>
          </a:p>
        </p:txBody>
      </p:sp>
      <p:sp>
        <p:nvSpPr>
          <p:cNvPr id="23564" name="AutoShape 12"/>
          <p:cNvSpPr>
            <a:spLocks noChangeArrowheads="1"/>
          </p:cNvSpPr>
          <p:nvPr/>
        </p:nvSpPr>
        <p:spPr bwMode="auto">
          <a:xfrm>
            <a:off x="7092950" y="3213100"/>
            <a:ext cx="1728788" cy="431800"/>
          </a:xfrm>
          <a:prstGeom prst="wedgeRoundRectCallout">
            <a:avLst>
              <a:gd name="adj1" fmla="val -104833"/>
              <a:gd name="adj2" fmla="val 84916"/>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a:t>ኣብዚ እቲ ቁጽሪ ከተስፍረሉ ትደሊ ቦታ ትመሪጽ።</a:t>
            </a:r>
          </a:p>
        </p:txBody>
      </p:sp>
      <p:sp>
        <p:nvSpPr>
          <p:cNvPr id="23565" name="AutoShape 13"/>
          <p:cNvSpPr>
            <a:spLocks noChangeArrowheads="1"/>
          </p:cNvSpPr>
          <p:nvPr/>
        </p:nvSpPr>
        <p:spPr bwMode="auto">
          <a:xfrm>
            <a:off x="7524750" y="3860800"/>
            <a:ext cx="1223963" cy="1152525"/>
          </a:xfrm>
          <a:prstGeom prst="wedgeRoundRectCallout">
            <a:avLst>
              <a:gd name="adj1" fmla="val -162579"/>
              <a:gd name="adj2" fmla="val -21710"/>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a:t>ኣብ´ዚ እታ ቁጽሪ ገጽ ኣብ የማን ጸጋም ወይ ኣብ ማእከል ከተስፍሮ ትመርጽ።</a:t>
            </a:r>
          </a:p>
        </p:txBody>
      </p:sp>
      <p:sp>
        <p:nvSpPr>
          <p:cNvPr id="23566" name="AutoShape 14"/>
          <p:cNvSpPr>
            <a:spLocks noChangeArrowheads="1"/>
          </p:cNvSpPr>
          <p:nvPr/>
        </p:nvSpPr>
        <p:spPr bwMode="auto">
          <a:xfrm>
            <a:off x="2411413" y="3429000"/>
            <a:ext cx="1873250" cy="720725"/>
          </a:xfrm>
          <a:prstGeom prst="wedgeRoundRectCallout">
            <a:avLst>
              <a:gd name="adj1" fmla="val 62591"/>
              <a:gd name="adj2" fmla="val 82695"/>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a:t>እቲ ቁጽሪታት ገጽ ካብታ ናይ ፈለማ ገጽ ክጅመር እንተደሊኻዮ ኣብ´ዚኣ ጠውቕ።</a:t>
            </a:r>
          </a:p>
        </p:txBody>
      </p:sp>
      <p:sp>
        <p:nvSpPr>
          <p:cNvPr id="23567" name="AutoShape 15"/>
          <p:cNvSpPr>
            <a:spLocks noChangeArrowheads="1"/>
          </p:cNvSpPr>
          <p:nvPr/>
        </p:nvSpPr>
        <p:spPr bwMode="auto">
          <a:xfrm>
            <a:off x="5508625" y="4508500"/>
            <a:ext cx="935038" cy="288925"/>
          </a:xfrm>
          <a:prstGeom prst="rightArrow">
            <a:avLst>
              <a:gd name="adj1" fmla="val 50000"/>
              <a:gd name="adj2" fmla="val 80907"/>
            </a:avLst>
          </a:prstGeom>
          <a:solidFill>
            <a:schemeClr val="accent1"/>
          </a:solidFill>
          <a:ln w="9525">
            <a:solidFill>
              <a:schemeClr val="tx1"/>
            </a:solidFill>
            <a:miter lim="800000"/>
            <a:headEnd/>
            <a:tailEnd/>
          </a:ln>
        </p:spPr>
        <p:txBody>
          <a:bodyPr wrap="none" anchor="ctr"/>
          <a:lstStyle/>
          <a:p>
            <a:r>
              <a:rPr lang="sv-SE" sz="1000"/>
              <a:t>እሺ/ኦኬ</a:t>
            </a:r>
          </a:p>
        </p:txBody>
      </p:sp>
      <p:sp>
        <p:nvSpPr>
          <p:cNvPr id="23571" name="AutoShape 19"/>
          <p:cNvSpPr>
            <a:spLocks noChangeArrowheads="1"/>
          </p:cNvSpPr>
          <p:nvPr/>
        </p:nvSpPr>
        <p:spPr bwMode="auto">
          <a:xfrm>
            <a:off x="2771775" y="4292600"/>
            <a:ext cx="1439863" cy="576263"/>
          </a:xfrm>
          <a:prstGeom prst="wedgeRoundRectCallout">
            <a:avLst>
              <a:gd name="adj1" fmla="val 78314"/>
              <a:gd name="adj2" fmla="val 19869"/>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a:t>ፎርማ ቁጽሪታት ክትድህሽ ኣብዚ ጠውቕ።</a:t>
            </a:r>
          </a:p>
        </p:txBody>
      </p:sp>
      <p:pic>
        <p:nvPicPr>
          <p:cNvPr id="23572" name="Picture 20" descr="sidnummerformat"/>
          <p:cNvPicPr>
            <a:picLocks noChangeAspect="1" noChangeArrowheads="1"/>
          </p:cNvPicPr>
          <p:nvPr/>
        </p:nvPicPr>
        <p:blipFill>
          <a:blip r:embed="rId5" cstate="print"/>
          <a:srcRect/>
          <a:stretch>
            <a:fillRect/>
          </a:stretch>
        </p:blipFill>
        <p:spPr bwMode="auto">
          <a:xfrm>
            <a:off x="179388" y="4437063"/>
            <a:ext cx="2447925" cy="2420937"/>
          </a:xfrm>
          <a:prstGeom prst="rect">
            <a:avLst/>
          </a:prstGeom>
          <a:noFill/>
          <a:ln w="9525">
            <a:noFill/>
            <a:miter lim="800000"/>
            <a:headEnd/>
            <a:tailEnd/>
          </a:ln>
        </p:spPr>
      </p:pic>
      <p:sp>
        <p:nvSpPr>
          <p:cNvPr id="23573" name="AutoShape 21"/>
          <p:cNvSpPr>
            <a:spLocks noChangeArrowheads="1"/>
          </p:cNvSpPr>
          <p:nvPr/>
        </p:nvSpPr>
        <p:spPr bwMode="auto">
          <a:xfrm>
            <a:off x="2411413" y="5013325"/>
            <a:ext cx="2005012" cy="268288"/>
          </a:xfrm>
          <a:prstGeom prst="wedgeRoundRectCallout">
            <a:avLst>
              <a:gd name="adj1" fmla="val -46125"/>
              <a:gd name="adj2" fmla="val -112491"/>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ዓይነት ቁጽሪ ምረጽ</a:t>
            </a:r>
          </a:p>
        </p:txBody>
      </p:sp>
      <p:sp>
        <p:nvSpPr>
          <p:cNvPr id="23575" name="AutoShape 23"/>
          <p:cNvSpPr>
            <a:spLocks noChangeArrowheads="1"/>
          </p:cNvSpPr>
          <p:nvPr/>
        </p:nvSpPr>
        <p:spPr bwMode="auto">
          <a:xfrm>
            <a:off x="688975" y="5157788"/>
            <a:ext cx="1362075" cy="719137"/>
          </a:xfrm>
          <a:prstGeom prst="wedgeRoundRectCallout">
            <a:avLst>
              <a:gd name="adj1" fmla="val -77273"/>
              <a:gd name="adj2" fmla="val -65671"/>
              <a:gd name="adj3" fmla="val 16667"/>
            </a:avLst>
          </a:prstGeom>
          <a:solidFill>
            <a:srgbClr val="B9CDE5"/>
          </a:solidFill>
          <a:ln w="9525">
            <a:solidFill>
              <a:schemeClr val="tx1"/>
            </a:solidFill>
            <a:miter lim="800000"/>
            <a:headEnd/>
            <a:tailEnd/>
          </a:ln>
        </p:spPr>
        <p:txBody>
          <a:bodyPr/>
          <a:lstStyle/>
          <a:p>
            <a:r>
              <a:rPr lang="sv-SE" sz="1400" b="1"/>
              <a:t>ቁጽሪ ኣርእስቲ ናብቲ ቁጽሪ ገጽ ኣስፍረሉ</a:t>
            </a:r>
          </a:p>
        </p:txBody>
      </p:sp>
      <p:sp>
        <p:nvSpPr>
          <p:cNvPr id="23576" name="AutoShape 24"/>
          <p:cNvSpPr>
            <a:spLocks noChangeArrowheads="1"/>
          </p:cNvSpPr>
          <p:nvPr/>
        </p:nvSpPr>
        <p:spPr bwMode="auto">
          <a:xfrm>
            <a:off x="2124075" y="5949950"/>
            <a:ext cx="1871663" cy="574675"/>
          </a:xfrm>
          <a:prstGeom prst="wedgeRoundRectCallout">
            <a:avLst>
              <a:gd name="adj1" fmla="val -73422"/>
              <a:gd name="adj2" fmla="val -177"/>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400" b="1"/>
              <a:t>እቲ ኣቆጻጽራ ኣበይ ክጅምር ከምትደልዮ ምረጽ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ox(in)">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561"/>
                                        </p:tgtEl>
                                        <p:attrNameLst>
                                          <p:attrName>style.visibility</p:attrName>
                                        </p:attrNameLst>
                                      </p:cBhvr>
                                      <p:to>
                                        <p:strVal val="visible"/>
                                      </p:to>
                                    </p:set>
                                    <p:anim calcmode="lin" valueType="num">
                                      <p:cBhvr additive="base">
                                        <p:cTn id="18" dur="500" fill="hold"/>
                                        <p:tgtEl>
                                          <p:spTgt spid="23561"/>
                                        </p:tgtEl>
                                        <p:attrNameLst>
                                          <p:attrName>ppt_x</p:attrName>
                                        </p:attrNameLst>
                                      </p:cBhvr>
                                      <p:tavLst>
                                        <p:tav tm="0">
                                          <p:val>
                                            <p:strVal val="#ppt_x"/>
                                          </p:val>
                                        </p:tav>
                                        <p:tav tm="100000">
                                          <p:val>
                                            <p:strVal val="#ppt_x"/>
                                          </p:val>
                                        </p:tav>
                                      </p:tavLst>
                                    </p:anim>
                                    <p:anim calcmode="lin" valueType="num">
                                      <p:cBhvr additive="base">
                                        <p:cTn id="19"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562"/>
                                        </p:tgtEl>
                                        <p:attrNameLst>
                                          <p:attrName>style.visibility</p:attrName>
                                        </p:attrNameLst>
                                      </p:cBhvr>
                                      <p:to>
                                        <p:strVal val="visible"/>
                                      </p:to>
                                    </p:set>
                                    <p:anim calcmode="lin" valueType="num">
                                      <p:cBhvr additive="base">
                                        <p:cTn id="30" dur="500" fill="hold"/>
                                        <p:tgtEl>
                                          <p:spTgt spid="23562"/>
                                        </p:tgtEl>
                                        <p:attrNameLst>
                                          <p:attrName>ppt_x</p:attrName>
                                        </p:attrNameLst>
                                      </p:cBhvr>
                                      <p:tavLst>
                                        <p:tav tm="0">
                                          <p:val>
                                            <p:strVal val="#ppt_x"/>
                                          </p:val>
                                        </p:tav>
                                        <p:tav tm="100000">
                                          <p:val>
                                            <p:strVal val="#ppt_x"/>
                                          </p:val>
                                        </p:tav>
                                      </p:tavLst>
                                    </p:anim>
                                    <p:anim calcmode="lin" valueType="num">
                                      <p:cBhvr additive="base">
                                        <p:cTn id="31" dur="500" fill="hold"/>
                                        <p:tgtEl>
                                          <p:spTgt spid="2356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3563"/>
                                        </p:tgtEl>
                                        <p:attrNameLst>
                                          <p:attrName>style.visibility</p:attrName>
                                        </p:attrNameLst>
                                      </p:cBhvr>
                                      <p:to>
                                        <p:strVal val="visible"/>
                                      </p:to>
                                    </p:set>
                                    <p:anim calcmode="lin" valueType="num">
                                      <p:cBhvr additive="base">
                                        <p:cTn id="34" dur="500" fill="hold"/>
                                        <p:tgtEl>
                                          <p:spTgt spid="23563"/>
                                        </p:tgtEl>
                                        <p:attrNameLst>
                                          <p:attrName>ppt_x</p:attrName>
                                        </p:attrNameLst>
                                      </p:cBhvr>
                                      <p:tavLst>
                                        <p:tav tm="0">
                                          <p:val>
                                            <p:strVal val="#ppt_x"/>
                                          </p:val>
                                        </p:tav>
                                        <p:tav tm="100000">
                                          <p:val>
                                            <p:strVal val="#ppt_x"/>
                                          </p:val>
                                        </p:tav>
                                      </p:tavLst>
                                    </p:anim>
                                    <p:anim calcmode="lin" valueType="num">
                                      <p:cBhvr additive="base">
                                        <p:cTn id="35"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 calcmode="lin" valueType="num">
                                      <p:cBhvr additive="base">
                                        <p:cTn id="40"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23560"/>
                                        </p:tgtEl>
                                        <p:attrNameLst>
                                          <p:attrName>style.visibility</p:attrName>
                                        </p:attrNameLst>
                                      </p:cBhvr>
                                      <p:to>
                                        <p:strVal val="visible"/>
                                      </p:to>
                                    </p:set>
                                    <p:anim calcmode="lin" valueType="num">
                                      <p:cBhvr additive="base">
                                        <p:cTn id="46" dur="500" fill="hold"/>
                                        <p:tgtEl>
                                          <p:spTgt spid="23560"/>
                                        </p:tgtEl>
                                        <p:attrNameLst>
                                          <p:attrName>ppt_x</p:attrName>
                                        </p:attrNameLst>
                                      </p:cBhvr>
                                      <p:tavLst>
                                        <p:tav tm="0">
                                          <p:val>
                                            <p:strVal val="#ppt_x"/>
                                          </p:val>
                                        </p:tav>
                                        <p:tav tm="100000">
                                          <p:val>
                                            <p:strVal val="#ppt_x"/>
                                          </p:val>
                                        </p:tav>
                                      </p:tavLst>
                                    </p:anim>
                                    <p:anim calcmode="lin" valueType="num">
                                      <p:cBhvr additive="base">
                                        <p:cTn id="47"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564"/>
                                        </p:tgtEl>
                                        <p:attrNameLst>
                                          <p:attrName>style.visibility</p:attrName>
                                        </p:attrNameLst>
                                      </p:cBhvr>
                                      <p:to>
                                        <p:strVal val="visible"/>
                                      </p:to>
                                    </p:set>
                                    <p:anim calcmode="lin" valueType="num">
                                      <p:cBhvr additive="base">
                                        <p:cTn id="52" dur="500" fill="hold"/>
                                        <p:tgtEl>
                                          <p:spTgt spid="23564"/>
                                        </p:tgtEl>
                                        <p:attrNameLst>
                                          <p:attrName>ppt_x</p:attrName>
                                        </p:attrNameLst>
                                      </p:cBhvr>
                                      <p:tavLst>
                                        <p:tav tm="0">
                                          <p:val>
                                            <p:strVal val="#ppt_x"/>
                                          </p:val>
                                        </p:tav>
                                        <p:tav tm="100000">
                                          <p:val>
                                            <p:strVal val="#ppt_x"/>
                                          </p:val>
                                        </p:tav>
                                      </p:tavLst>
                                    </p:anim>
                                    <p:anim calcmode="lin" valueType="num">
                                      <p:cBhvr additive="base">
                                        <p:cTn id="53" dur="500" fill="hold"/>
                                        <p:tgtEl>
                                          <p:spTgt spid="23564"/>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3565"/>
                                        </p:tgtEl>
                                        <p:attrNameLst>
                                          <p:attrName>style.visibility</p:attrName>
                                        </p:attrNameLst>
                                      </p:cBhvr>
                                      <p:to>
                                        <p:strVal val="visible"/>
                                      </p:to>
                                    </p:set>
                                    <p:anim calcmode="lin" valueType="num">
                                      <p:cBhvr additive="base">
                                        <p:cTn id="58" dur="500" fill="hold"/>
                                        <p:tgtEl>
                                          <p:spTgt spid="23565"/>
                                        </p:tgtEl>
                                        <p:attrNameLst>
                                          <p:attrName>ppt_x</p:attrName>
                                        </p:attrNameLst>
                                      </p:cBhvr>
                                      <p:tavLst>
                                        <p:tav tm="0">
                                          <p:val>
                                            <p:strVal val="#ppt_x"/>
                                          </p:val>
                                        </p:tav>
                                        <p:tav tm="100000">
                                          <p:val>
                                            <p:strVal val="#ppt_x"/>
                                          </p:val>
                                        </p:tav>
                                      </p:tavLst>
                                    </p:anim>
                                    <p:anim calcmode="lin" valueType="num">
                                      <p:cBhvr additive="base">
                                        <p:cTn id="59" dur="500" fill="hold"/>
                                        <p:tgtEl>
                                          <p:spTgt spid="23565"/>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3566"/>
                                        </p:tgtEl>
                                        <p:attrNameLst>
                                          <p:attrName>style.visibility</p:attrName>
                                        </p:attrNameLst>
                                      </p:cBhvr>
                                      <p:to>
                                        <p:strVal val="visible"/>
                                      </p:to>
                                    </p:set>
                                    <p:anim calcmode="lin" valueType="num">
                                      <p:cBhvr additive="base">
                                        <p:cTn id="64" dur="500" fill="hold"/>
                                        <p:tgtEl>
                                          <p:spTgt spid="23566"/>
                                        </p:tgtEl>
                                        <p:attrNameLst>
                                          <p:attrName>ppt_x</p:attrName>
                                        </p:attrNameLst>
                                      </p:cBhvr>
                                      <p:tavLst>
                                        <p:tav tm="0">
                                          <p:val>
                                            <p:strVal val="#ppt_x"/>
                                          </p:val>
                                        </p:tav>
                                        <p:tav tm="100000">
                                          <p:val>
                                            <p:strVal val="#ppt_x"/>
                                          </p:val>
                                        </p:tav>
                                      </p:tavLst>
                                    </p:anim>
                                    <p:anim calcmode="lin" valueType="num">
                                      <p:cBhvr additive="base">
                                        <p:cTn id="65" dur="500" fill="hold"/>
                                        <p:tgtEl>
                                          <p:spTgt spid="23566"/>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3571"/>
                                        </p:tgtEl>
                                        <p:attrNameLst>
                                          <p:attrName>style.visibility</p:attrName>
                                        </p:attrNameLst>
                                      </p:cBhvr>
                                      <p:to>
                                        <p:strVal val="visible"/>
                                      </p:to>
                                    </p:set>
                                    <p:anim calcmode="lin" valueType="num">
                                      <p:cBhvr additive="base">
                                        <p:cTn id="70" dur="500" fill="hold"/>
                                        <p:tgtEl>
                                          <p:spTgt spid="23571"/>
                                        </p:tgtEl>
                                        <p:attrNameLst>
                                          <p:attrName>ppt_x</p:attrName>
                                        </p:attrNameLst>
                                      </p:cBhvr>
                                      <p:tavLst>
                                        <p:tav tm="0">
                                          <p:val>
                                            <p:strVal val="#ppt_x"/>
                                          </p:val>
                                        </p:tav>
                                        <p:tav tm="100000">
                                          <p:val>
                                            <p:strVal val="#ppt_x"/>
                                          </p:val>
                                        </p:tav>
                                      </p:tavLst>
                                    </p:anim>
                                    <p:anim calcmode="lin" valueType="num">
                                      <p:cBhvr additive="base">
                                        <p:cTn id="71" dur="500" fill="hold"/>
                                        <p:tgtEl>
                                          <p:spTgt spid="23571"/>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3567"/>
                                        </p:tgtEl>
                                        <p:attrNameLst>
                                          <p:attrName>style.visibility</p:attrName>
                                        </p:attrNameLst>
                                      </p:cBhvr>
                                      <p:to>
                                        <p:strVal val="visible"/>
                                      </p:to>
                                    </p:set>
                                    <p:anim calcmode="lin" valueType="num">
                                      <p:cBhvr additive="base">
                                        <p:cTn id="76" dur="500" fill="hold"/>
                                        <p:tgtEl>
                                          <p:spTgt spid="23567"/>
                                        </p:tgtEl>
                                        <p:attrNameLst>
                                          <p:attrName>ppt_x</p:attrName>
                                        </p:attrNameLst>
                                      </p:cBhvr>
                                      <p:tavLst>
                                        <p:tav tm="0">
                                          <p:val>
                                            <p:strVal val="#ppt_x"/>
                                          </p:val>
                                        </p:tav>
                                        <p:tav tm="100000">
                                          <p:val>
                                            <p:strVal val="#ppt_x"/>
                                          </p:val>
                                        </p:tav>
                                      </p:tavLst>
                                    </p:anim>
                                    <p:anim calcmode="lin" valueType="num">
                                      <p:cBhvr additive="base">
                                        <p:cTn id="77" dur="500" fill="hold"/>
                                        <p:tgtEl>
                                          <p:spTgt spid="2356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8">
                                            <p:txEl>
                                              <p:pRg st="10" end="10"/>
                                            </p:txEl>
                                          </p:spTgt>
                                        </p:tgtEl>
                                        <p:attrNameLst>
                                          <p:attrName>style.visibility</p:attrName>
                                        </p:attrNameLst>
                                      </p:cBhvr>
                                      <p:to>
                                        <p:strVal val="visible"/>
                                      </p:to>
                                    </p:set>
                                    <p:animEffect transition="in" filter="box(in)">
                                      <p:cBhvr>
                                        <p:cTn id="82" dur="500"/>
                                        <p:tgtEl>
                                          <p:spTgt spid="18">
                                            <p:txEl>
                                              <p:pRg st="10" end="1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23572"/>
                                        </p:tgtEl>
                                        <p:attrNameLst>
                                          <p:attrName>style.visibility</p:attrName>
                                        </p:attrNameLst>
                                      </p:cBhvr>
                                      <p:to>
                                        <p:strVal val="visible"/>
                                      </p:to>
                                    </p:set>
                                    <p:anim calcmode="lin" valueType="num">
                                      <p:cBhvr additive="base">
                                        <p:cTn id="87" dur="500" fill="hold"/>
                                        <p:tgtEl>
                                          <p:spTgt spid="23572"/>
                                        </p:tgtEl>
                                        <p:attrNameLst>
                                          <p:attrName>ppt_x</p:attrName>
                                        </p:attrNameLst>
                                      </p:cBhvr>
                                      <p:tavLst>
                                        <p:tav tm="0">
                                          <p:val>
                                            <p:strVal val="#ppt_x"/>
                                          </p:val>
                                        </p:tav>
                                        <p:tav tm="100000">
                                          <p:val>
                                            <p:strVal val="#ppt_x"/>
                                          </p:val>
                                        </p:tav>
                                      </p:tavLst>
                                    </p:anim>
                                    <p:anim calcmode="lin" valueType="num">
                                      <p:cBhvr additive="base">
                                        <p:cTn id="88" dur="500" fill="hold"/>
                                        <p:tgtEl>
                                          <p:spTgt spid="23572"/>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3573"/>
                                        </p:tgtEl>
                                        <p:attrNameLst>
                                          <p:attrName>style.visibility</p:attrName>
                                        </p:attrNameLst>
                                      </p:cBhvr>
                                      <p:to>
                                        <p:strVal val="visible"/>
                                      </p:to>
                                    </p:set>
                                    <p:anim calcmode="lin" valueType="num">
                                      <p:cBhvr additive="base">
                                        <p:cTn id="93" dur="500" fill="hold"/>
                                        <p:tgtEl>
                                          <p:spTgt spid="23573"/>
                                        </p:tgtEl>
                                        <p:attrNameLst>
                                          <p:attrName>ppt_x</p:attrName>
                                        </p:attrNameLst>
                                      </p:cBhvr>
                                      <p:tavLst>
                                        <p:tav tm="0">
                                          <p:val>
                                            <p:strVal val="#ppt_x"/>
                                          </p:val>
                                        </p:tav>
                                        <p:tav tm="100000">
                                          <p:val>
                                            <p:strVal val="#ppt_x"/>
                                          </p:val>
                                        </p:tav>
                                      </p:tavLst>
                                    </p:anim>
                                    <p:anim calcmode="lin" valueType="num">
                                      <p:cBhvr additive="base">
                                        <p:cTn id="94" dur="500" fill="hold"/>
                                        <p:tgtEl>
                                          <p:spTgt spid="23573"/>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575"/>
                                        </p:tgtEl>
                                        <p:attrNameLst>
                                          <p:attrName>style.visibility</p:attrName>
                                        </p:attrNameLst>
                                      </p:cBhvr>
                                      <p:to>
                                        <p:strVal val="visible"/>
                                      </p:to>
                                    </p:set>
                                    <p:anim calcmode="lin" valueType="num">
                                      <p:cBhvr additive="base">
                                        <p:cTn id="99" dur="500" fill="hold"/>
                                        <p:tgtEl>
                                          <p:spTgt spid="23575"/>
                                        </p:tgtEl>
                                        <p:attrNameLst>
                                          <p:attrName>ppt_x</p:attrName>
                                        </p:attrNameLst>
                                      </p:cBhvr>
                                      <p:tavLst>
                                        <p:tav tm="0">
                                          <p:val>
                                            <p:strVal val="#ppt_x"/>
                                          </p:val>
                                        </p:tav>
                                        <p:tav tm="100000">
                                          <p:val>
                                            <p:strVal val="#ppt_x"/>
                                          </p:val>
                                        </p:tav>
                                      </p:tavLst>
                                    </p:anim>
                                    <p:anim calcmode="lin" valueType="num">
                                      <p:cBhvr additive="base">
                                        <p:cTn id="100" dur="500" fill="hold"/>
                                        <p:tgtEl>
                                          <p:spTgt spid="23575"/>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3576"/>
                                        </p:tgtEl>
                                        <p:attrNameLst>
                                          <p:attrName>style.visibility</p:attrName>
                                        </p:attrNameLst>
                                      </p:cBhvr>
                                      <p:to>
                                        <p:strVal val="visible"/>
                                      </p:to>
                                    </p:set>
                                    <p:anim calcmode="lin" valueType="num">
                                      <p:cBhvr additive="base">
                                        <p:cTn id="105" dur="500" fill="hold"/>
                                        <p:tgtEl>
                                          <p:spTgt spid="23576"/>
                                        </p:tgtEl>
                                        <p:attrNameLst>
                                          <p:attrName>ppt_x</p:attrName>
                                        </p:attrNameLst>
                                      </p:cBhvr>
                                      <p:tavLst>
                                        <p:tav tm="0">
                                          <p:val>
                                            <p:strVal val="#ppt_x"/>
                                          </p:val>
                                        </p:tav>
                                        <p:tav tm="100000">
                                          <p:val>
                                            <p:strVal val="#ppt_x"/>
                                          </p:val>
                                        </p:tav>
                                      </p:tavLst>
                                    </p:anim>
                                    <p:anim calcmode="lin" valueType="num">
                                      <p:cBhvr additive="base">
                                        <p:cTn id="106" dur="500" fill="hold"/>
                                        <p:tgtEl>
                                          <p:spTgt spid="235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23561" grpId="0" animBg="1"/>
      <p:bldP spid="23562" grpId="0" animBg="1"/>
      <p:bldP spid="23563" grpId="0" animBg="1"/>
      <p:bldP spid="23564" grpId="0" animBg="1"/>
      <p:bldP spid="23565" grpId="0" animBg="1"/>
      <p:bldP spid="23566" grpId="0" animBg="1"/>
      <p:bldP spid="23567" grpId="0" animBg="1"/>
      <p:bldP spid="23571" grpId="0" animBg="1"/>
      <p:bldP spid="23573" grpId="0" animBg="1"/>
      <p:bldP spid="23575" grpId="0" animBg="1"/>
      <p:bldP spid="235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0" y="0"/>
            <a:ext cx="9143999" cy="549275"/>
          </a:xfrm>
        </p:spPr>
        <p:txBody>
          <a:bodyPr/>
          <a:lstStyle/>
          <a:p>
            <a:pPr eaLnBrk="1" hangingPunct="1"/>
            <a:r>
              <a:rPr lang="sv-SE" dirty="0"/>
              <a:t>መስመር ጥርዚ</a:t>
            </a:r>
          </a:p>
        </p:txBody>
      </p:sp>
      <p:sp>
        <p:nvSpPr>
          <p:cNvPr id="44035" name="Rectangle 3"/>
          <p:cNvSpPr>
            <a:spLocks noGrp="1"/>
          </p:cNvSpPr>
          <p:nvPr>
            <p:ph idx="1"/>
          </p:nvPr>
        </p:nvSpPr>
        <p:spPr>
          <a:xfrm>
            <a:off x="3779838" y="620713"/>
            <a:ext cx="4968875" cy="6048647"/>
          </a:xfrm>
        </p:spPr>
        <p:txBody>
          <a:bodyPr/>
          <a:lstStyle/>
          <a:p>
            <a:r>
              <a:rPr lang="sv-SE" sz="1400" dirty="0"/>
              <a:t>ኣብ ወርድ ናይ </a:t>
            </a:r>
            <a:r>
              <a:rPr lang="sv-SE" sz="1400" dirty="0">
                <a:cs typeface="Arial" charset="0"/>
              </a:rPr>
              <a:t>2003</a:t>
            </a:r>
            <a:r>
              <a:rPr lang="sv-SE" sz="1400" dirty="0"/>
              <a:t> ፎርማ ንምምራጽ መስመር ጥርዚን  መርጎዲኡን ምረጽ። ኣብ ወርድ ናይ </a:t>
            </a:r>
            <a:r>
              <a:rPr lang="sv-SE" sz="1400" dirty="0">
                <a:cs typeface="Arial" charset="0"/>
              </a:rPr>
              <a:t>2007</a:t>
            </a:r>
            <a:r>
              <a:rPr lang="sv-SE" sz="1400" dirty="0"/>
              <a:t> ኣቀማምጣ ገጽ/ፎርማ ገጽ ድሕሪ ምምራጽ ዶብ ገጽ (መስመር ጥርዚ) ገጽ ጠውቕ።</a:t>
            </a:r>
          </a:p>
          <a:p>
            <a:endParaRPr lang="sv-SE" sz="1400" dirty="0">
              <a:latin typeface="Tahoma" pitchFamily="34" charset="0"/>
              <a:cs typeface="Tahoma" pitchFamily="34" charset="0"/>
            </a:endParaRPr>
          </a:p>
          <a:p>
            <a:pPr eaLnBrk="1" hangingPunct="1">
              <a:lnSpc>
                <a:spcPct val="70000"/>
              </a:lnSpc>
            </a:pPr>
            <a:r>
              <a:rPr lang="sv-SE" sz="1400" dirty="0"/>
              <a:t>ነዛ መስኮተ ልዝብ ብምኽፋት ንመስመር ጥርዚ ዝኾኑኻ ዓይነት መስመር፣ ሕብሪ፣ ርጉዲ፣ ስልማት ትመርጽ።</a:t>
            </a:r>
          </a:p>
          <a:p>
            <a:pPr eaLnBrk="1" hangingPunct="1">
              <a:lnSpc>
                <a:spcPct val="70000"/>
              </a:lnSpc>
            </a:pPr>
            <a:endParaRPr lang="sv-SE" sz="1400" dirty="0">
              <a:latin typeface="Tahoma" pitchFamily="34" charset="0"/>
              <a:cs typeface="Tahoma" pitchFamily="34" charset="0"/>
            </a:endParaRPr>
          </a:p>
          <a:p>
            <a:pPr eaLnBrk="1" hangingPunct="1">
              <a:lnSpc>
                <a:spcPct val="70000"/>
              </a:lnSpc>
            </a:pPr>
            <a:r>
              <a:rPr lang="sv-SE" sz="1400" dirty="0"/>
              <a:t>ንመስመር ጥርዚ ድሕሪ ምምራጽ ካብቶም ትሪኦም ኣማራጺታት ናይ ገጽ መስመራት ሕረ።</a:t>
            </a:r>
            <a:endParaRPr lang="ar-IQ" sz="1400" dirty="0">
              <a:latin typeface="Tahoma" pitchFamily="34" charset="0"/>
              <a:cs typeface="Tahoma" pitchFamily="34" charset="0"/>
            </a:endParaRPr>
          </a:p>
          <a:p>
            <a:pPr algn="r" rtl="1" eaLnBrk="1" hangingPunct="1">
              <a:lnSpc>
                <a:spcPct val="70000"/>
              </a:lnSpc>
            </a:pPr>
            <a:endParaRPr lang="ar-IQ" sz="1400" dirty="0">
              <a:latin typeface="Tahoma" pitchFamily="34" charset="0"/>
              <a:cs typeface="Tahoma" pitchFamily="34" charset="0"/>
            </a:endParaRPr>
          </a:p>
          <a:p>
            <a:pPr algn="r" rtl="1" eaLnBrk="1" hangingPunct="1">
              <a:lnSpc>
                <a:spcPct val="70000"/>
              </a:lnSpc>
            </a:pPr>
            <a:endParaRPr lang="ar-IQ" sz="1400" dirty="0">
              <a:latin typeface="Tahoma" pitchFamily="34" charset="0"/>
              <a:cs typeface="Tahoma" pitchFamily="34" charset="0"/>
            </a:endParaRPr>
          </a:p>
          <a:p>
            <a:pPr algn="r" rtl="1" eaLnBrk="1" hangingPunct="1">
              <a:lnSpc>
                <a:spcPct val="70000"/>
              </a:lnSpc>
            </a:pPr>
            <a:endParaRPr lang="ar-IQ" sz="1400" dirty="0">
              <a:latin typeface="Tahoma" pitchFamily="34" charset="0"/>
              <a:cs typeface="Tahoma" pitchFamily="34" charset="0"/>
            </a:endParaRPr>
          </a:p>
          <a:p>
            <a:pPr algn="r" rtl="1" eaLnBrk="1" hangingPunct="1">
              <a:lnSpc>
                <a:spcPct val="70000"/>
              </a:lnSpc>
            </a:pPr>
            <a:endParaRPr lang="ar-IQ" sz="1400" dirty="0">
              <a:latin typeface="Tahoma" pitchFamily="34" charset="0"/>
              <a:cs typeface="Tahoma" pitchFamily="34" charset="0"/>
            </a:endParaRPr>
          </a:p>
          <a:p>
            <a:pPr algn="r" rtl="1" eaLnBrk="1" hangingPunct="1">
              <a:lnSpc>
                <a:spcPct val="70000"/>
              </a:lnSpc>
              <a:buFont typeface="Wingdings" pitchFamily="2" charset="2"/>
              <a:buNone/>
            </a:pPr>
            <a:endParaRPr lang="sv-SE" sz="1400" dirty="0">
              <a:latin typeface="Tahoma" pitchFamily="34" charset="0"/>
              <a:cs typeface="Tahoma" pitchFamily="34" charset="0"/>
            </a:endParaRPr>
          </a:p>
          <a:p>
            <a:pPr algn="r" rtl="1" eaLnBrk="1" hangingPunct="1">
              <a:lnSpc>
                <a:spcPct val="70000"/>
              </a:lnSpc>
              <a:buFont typeface="Wingdings" pitchFamily="2" charset="2"/>
              <a:buNone/>
            </a:pPr>
            <a:endParaRPr lang="sv-SE" sz="1400" dirty="0">
              <a:latin typeface="Tahoma" pitchFamily="34" charset="0"/>
              <a:cs typeface="Tahoma" pitchFamily="34" charset="0"/>
            </a:endParaRPr>
          </a:p>
          <a:p>
            <a:pPr algn="r" rtl="1" eaLnBrk="1" hangingPunct="1">
              <a:lnSpc>
                <a:spcPct val="70000"/>
              </a:lnSpc>
              <a:buFont typeface="Wingdings" pitchFamily="2" charset="2"/>
              <a:buNone/>
            </a:pPr>
            <a:endParaRPr lang="sv-SE" sz="1400" dirty="0">
              <a:latin typeface="Tahoma" pitchFamily="34" charset="0"/>
              <a:cs typeface="Tahoma" pitchFamily="34" charset="0"/>
            </a:endParaRPr>
          </a:p>
          <a:p>
            <a:pPr algn="r" rtl="1" eaLnBrk="1" hangingPunct="1">
              <a:lnSpc>
                <a:spcPct val="70000"/>
              </a:lnSpc>
              <a:buFont typeface="Wingdings" pitchFamily="2" charset="2"/>
              <a:buNone/>
            </a:pPr>
            <a:endParaRPr lang="sv-SE" sz="1400" dirty="0">
              <a:latin typeface="Tahoma" pitchFamily="34" charset="0"/>
              <a:cs typeface="Tahoma" pitchFamily="34" charset="0"/>
            </a:endParaRPr>
          </a:p>
          <a:p>
            <a:pPr eaLnBrk="1" hangingPunct="1">
              <a:lnSpc>
                <a:spcPct val="70000"/>
              </a:lnSpc>
              <a:buFont typeface="Arial" charset="0"/>
              <a:buNone/>
            </a:pPr>
            <a:endParaRPr lang="sv-SE" sz="1400" dirty="0">
              <a:latin typeface="Tahoma" pitchFamily="34" charset="0"/>
              <a:cs typeface="Tahoma" pitchFamily="34" charset="0"/>
            </a:endParaRPr>
          </a:p>
          <a:p>
            <a:pPr eaLnBrk="1" hangingPunct="1">
              <a:lnSpc>
                <a:spcPct val="70000"/>
              </a:lnSpc>
              <a:buFont typeface="Arial" charset="0"/>
              <a:buNone/>
            </a:pPr>
            <a:endParaRPr lang="sv-SE" sz="1400" dirty="0">
              <a:latin typeface="Tahoma" pitchFamily="34" charset="0"/>
              <a:cs typeface="Tahoma" pitchFamily="34" charset="0"/>
            </a:endParaRPr>
          </a:p>
          <a:p>
            <a:pPr eaLnBrk="1" hangingPunct="1">
              <a:lnSpc>
                <a:spcPct val="70000"/>
              </a:lnSpc>
              <a:buFont typeface="Arial" charset="0"/>
              <a:buNone/>
            </a:pPr>
            <a:endParaRPr lang="sv-SE" sz="1400" dirty="0">
              <a:latin typeface="Tahoma" pitchFamily="34" charset="0"/>
              <a:cs typeface="Tahoma" pitchFamily="34" charset="0"/>
            </a:endParaRPr>
          </a:p>
          <a:p>
            <a:pPr eaLnBrk="1" hangingPunct="1">
              <a:lnSpc>
                <a:spcPct val="70000"/>
              </a:lnSpc>
              <a:buFont typeface="Arial" charset="0"/>
              <a:buNone/>
            </a:pPr>
            <a:endParaRPr lang="sv-SE" sz="1400" dirty="0">
              <a:latin typeface="Tahoma" pitchFamily="34" charset="0"/>
              <a:cs typeface="Tahoma" pitchFamily="34" charset="0"/>
            </a:endParaRPr>
          </a:p>
          <a:p>
            <a:pPr eaLnBrk="1" hangingPunct="1">
              <a:lnSpc>
                <a:spcPct val="70000"/>
              </a:lnSpc>
              <a:buFont typeface="Arial" charset="0"/>
              <a:buNone/>
            </a:pPr>
            <a:endParaRPr lang="sv-SE" sz="1400" dirty="0">
              <a:latin typeface="Tahoma" pitchFamily="34" charset="0"/>
              <a:cs typeface="Tahoma" pitchFamily="34" charset="0"/>
            </a:endParaRPr>
          </a:p>
          <a:p>
            <a:pPr eaLnBrk="1" hangingPunct="1">
              <a:lnSpc>
                <a:spcPct val="70000"/>
              </a:lnSpc>
              <a:buFont typeface="Arial" charset="0"/>
              <a:buNone/>
            </a:pPr>
            <a:endParaRPr lang="sv-SE" sz="1400" dirty="0">
              <a:latin typeface="Tahoma" pitchFamily="34" charset="0"/>
              <a:cs typeface="Tahoma" pitchFamily="34" charset="0"/>
            </a:endParaRPr>
          </a:p>
          <a:p>
            <a:pPr eaLnBrk="1" hangingPunct="1">
              <a:lnSpc>
                <a:spcPct val="70000"/>
              </a:lnSpc>
              <a:buFont typeface="Arial" charset="0"/>
              <a:buNone/>
            </a:pPr>
            <a:endParaRPr lang="sv-SE" sz="1400" dirty="0">
              <a:latin typeface="Tahoma" pitchFamily="34" charset="0"/>
              <a:cs typeface="Tahoma" pitchFamily="34" charset="0"/>
            </a:endParaRPr>
          </a:p>
          <a:p>
            <a:pPr eaLnBrk="1" hangingPunct="1">
              <a:lnSpc>
                <a:spcPct val="70000"/>
              </a:lnSpc>
              <a:buFont typeface="Arial" charset="0"/>
              <a:buNone/>
            </a:pPr>
            <a:endParaRPr lang="sv-SE" sz="1400" dirty="0">
              <a:latin typeface="Tahoma" pitchFamily="34" charset="0"/>
              <a:cs typeface="Tahoma" pitchFamily="34" charset="0"/>
            </a:endParaRPr>
          </a:p>
          <a:p>
            <a:pPr eaLnBrk="1" hangingPunct="1">
              <a:lnSpc>
                <a:spcPct val="70000"/>
              </a:lnSpc>
              <a:buFont typeface="Arial" charset="0"/>
              <a:buNone/>
            </a:pPr>
            <a:r>
              <a:rPr lang="sv-SE" sz="1400" dirty="0">
                <a:latin typeface="Tahoma" pitchFamily="34" charset="0"/>
                <a:cs typeface="Tahoma" pitchFamily="34" charset="0"/>
              </a:rPr>
              <a:t>	</a:t>
            </a:r>
            <a:r>
              <a:rPr lang="sv-SE" sz="2000" b="1" dirty="0"/>
              <a:t>መስመር ጥርዚን ርጉዱን</a:t>
            </a:r>
          </a:p>
          <a:p>
            <a:pPr eaLnBrk="1" hangingPunct="1">
              <a:lnSpc>
                <a:spcPct val="70000"/>
              </a:lnSpc>
              <a:buFont typeface="Arial" charset="0"/>
              <a:buNone/>
            </a:pPr>
            <a:br>
              <a:rPr lang="sv-SE" sz="1400" dirty="0">
                <a:latin typeface="Tahoma" pitchFamily="34" charset="0"/>
                <a:cs typeface="Tahoma" pitchFamily="34" charset="0"/>
              </a:rPr>
            </a:br>
            <a:r>
              <a:rPr lang="sv-SE" sz="1400" dirty="0"/>
              <a:t>ትርብዒት</a:t>
            </a:r>
            <a:r>
              <a:rPr lang="sv-SE" sz="1400" dirty="0">
                <a:latin typeface="Tahoma" pitchFamily="34" charset="0"/>
                <a:cs typeface="Tahoma" pitchFamily="34" charset="0"/>
              </a:rPr>
              <a:t> 1</a:t>
            </a:r>
            <a:r>
              <a:rPr lang="sv-SE" sz="1400" dirty="0"/>
              <a:t>፥</a:t>
            </a:r>
            <a:r>
              <a:rPr lang="sv-SE" sz="1400" dirty="0">
                <a:latin typeface="Tahoma" pitchFamily="34" charset="0"/>
                <a:cs typeface="Tahoma" pitchFamily="34" charset="0"/>
              </a:rPr>
              <a:t> </a:t>
            </a:r>
            <a:r>
              <a:rPr lang="sv-SE" sz="1600" b="1" dirty="0"/>
              <a:t>መስመር ጥርዚ</a:t>
            </a:r>
            <a:endParaRPr lang="sv-SE" sz="1600" b="1" dirty="0">
              <a:latin typeface="Tahoma" pitchFamily="34" charset="0"/>
              <a:cs typeface="Tahoma" pitchFamily="34" charset="0"/>
            </a:endParaRPr>
          </a:p>
          <a:p>
            <a:pPr eaLnBrk="1" hangingPunct="1">
              <a:lnSpc>
                <a:spcPct val="70000"/>
              </a:lnSpc>
              <a:buFont typeface="Arial" charset="0"/>
              <a:buNone/>
            </a:pPr>
            <a:r>
              <a:rPr lang="sv-SE" sz="1400" dirty="0">
                <a:latin typeface="Tahoma" pitchFamily="34" charset="0"/>
                <a:cs typeface="Tahoma" pitchFamily="34" charset="0"/>
              </a:rPr>
              <a:t>	</a:t>
            </a:r>
            <a:r>
              <a:rPr lang="sv-SE" sz="1400" dirty="0"/>
              <a:t>ትርብዒት</a:t>
            </a:r>
            <a:r>
              <a:rPr lang="sv-SE" sz="1400" dirty="0">
                <a:latin typeface="Tahoma" pitchFamily="34" charset="0"/>
                <a:cs typeface="Tahoma" pitchFamily="34" charset="0"/>
              </a:rPr>
              <a:t> 2</a:t>
            </a:r>
            <a:r>
              <a:rPr lang="sv-SE" sz="1400" dirty="0"/>
              <a:t>፥</a:t>
            </a:r>
            <a:r>
              <a:rPr lang="sv-SE" sz="1400" dirty="0">
                <a:latin typeface="Tahoma" pitchFamily="34" charset="0"/>
                <a:cs typeface="Tahoma" pitchFamily="34" charset="0"/>
              </a:rPr>
              <a:t> </a:t>
            </a:r>
            <a:r>
              <a:rPr lang="sv-SE" sz="1600" b="1" dirty="0"/>
              <a:t>መስመር ጥርዚ ጎኒ</a:t>
            </a:r>
            <a:endParaRPr lang="sv-SE" sz="1600" b="1" dirty="0">
              <a:latin typeface="Tahoma" pitchFamily="34" charset="0"/>
              <a:cs typeface="Tahoma" pitchFamily="34" charset="0"/>
            </a:endParaRPr>
          </a:p>
          <a:p>
            <a:pPr eaLnBrk="1" hangingPunct="1">
              <a:lnSpc>
                <a:spcPct val="70000"/>
              </a:lnSpc>
              <a:buFont typeface="Arial" charset="0"/>
              <a:buNone/>
            </a:pPr>
            <a:r>
              <a:rPr lang="sv-SE" sz="1400" dirty="0">
                <a:latin typeface="Tahoma" pitchFamily="34" charset="0"/>
                <a:cs typeface="Tahoma" pitchFamily="34" charset="0"/>
              </a:rPr>
              <a:t>	</a:t>
            </a:r>
            <a:r>
              <a:rPr lang="sv-SE" sz="1400" dirty="0"/>
              <a:t>ትርብዒት</a:t>
            </a:r>
            <a:r>
              <a:rPr lang="sv-SE" sz="1400" dirty="0">
                <a:latin typeface="Tahoma" pitchFamily="34" charset="0"/>
                <a:cs typeface="Tahoma" pitchFamily="34" charset="0"/>
              </a:rPr>
              <a:t> 3</a:t>
            </a:r>
            <a:r>
              <a:rPr lang="sv-SE" sz="1400" dirty="0"/>
              <a:t>፥</a:t>
            </a:r>
            <a:r>
              <a:rPr lang="sv-SE" sz="1400" dirty="0">
                <a:latin typeface="Tahoma" pitchFamily="34" charset="0"/>
                <a:cs typeface="Tahoma" pitchFamily="34" charset="0"/>
              </a:rPr>
              <a:t> </a:t>
            </a:r>
            <a:r>
              <a:rPr lang="sv-SE" sz="1400" b="1" dirty="0"/>
              <a:t>ቅርጺ መጸባበቒ (ስልማት)</a:t>
            </a:r>
            <a:endParaRPr lang="sv-SE" sz="1400" b="1" dirty="0">
              <a:latin typeface="Tahoma" pitchFamily="34" charset="0"/>
              <a:cs typeface="Tahoma" pitchFamily="34" charset="0"/>
            </a:endParaRPr>
          </a:p>
          <a:p>
            <a:pPr algn="r" rtl="1" eaLnBrk="1" hangingPunct="1">
              <a:lnSpc>
                <a:spcPct val="70000"/>
              </a:lnSpc>
              <a:buFont typeface="Wingdings" pitchFamily="2" charset="2"/>
              <a:buNone/>
            </a:pPr>
            <a:endParaRPr lang="sv-SE" sz="1400" dirty="0">
              <a:latin typeface="Tahoma" pitchFamily="34" charset="0"/>
              <a:cs typeface="Tahoma" pitchFamily="34" charset="0"/>
            </a:endParaRPr>
          </a:p>
        </p:txBody>
      </p:sp>
      <p:pic>
        <p:nvPicPr>
          <p:cNvPr id="44036" name="Picture 4" descr="Format meny1"/>
          <p:cNvPicPr>
            <a:picLocks noChangeAspect="1" noChangeArrowheads="1"/>
          </p:cNvPicPr>
          <p:nvPr/>
        </p:nvPicPr>
        <p:blipFill>
          <a:blip r:embed="rId2" cstate="print"/>
          <a:srcRect/>
          <a:stretch>
            <a:fillRect/>
          </a:stretch>
        </p:blipFill>
        <p:spPr bwMode="auto">
          <a:xfrm>
            <a:off x="144140" y="908025"/>
            <a:ext cx="1622425" cy="2663825"/>
          </a:xfrm>
          <a:prstGeom prst="rect">
            <a:avLst/>
          </a:prstGeom>
          <a:noFill/>
          <a:ln w="9525">
            <a:noFill/>
            <a:miter lim="800000"/>
            <a:headEnd/>
            <a:tailEnd/>
          </a:ln>
        </p:spPr>
      </p:pic>
      <p:pic>
        <p:nvPicPr>
          <p:cNvPr id="44037" name="Picture 5" descr="pagelay"/>
          <p:cNvPicPr>
            <a:picLocks noChangeAspect="1" noChangeArrowheads="1"/>
          </p:cNvPicPr>
          <p:nvPr/>
        </p:nvPicPr>
        <p:blipFill>
          <a:blip r:embed="rId3" cstate="print"/>
          <a:srcRect/>
          <a:stretch>
            <a:fillRect/>
          </a:stretch>
        </p:blipFill>
        <p:spPr bwMode="auto">
          <a:xfrm>
            <a:off x="1979712" y="2564904"/>
            <a:ext cx="6840538" cy="915988"/>
          </a:xfrm>
          <a:prstGeom prst="rect">
            <a:avLst/>
          </a:prstGeom>
          <a:noFill/>
          <a:ln w="9525">
            <a:noFill/>
            <a:miter lim="800000"/>
            <a:headEnd/>
            <a:tailEnd/>
          </a:ln>
        </p:spPr>
      </p:pic>
      <p:sp>
        <p:nvSpPr>
          <p:cNvPr id="44038" name="AutoShape 6"/>
          <p:cNvSpPr>
            <a:spLocks noChangeArrowheads="1"/>
          </p:cNvSpPr>
          <p:nvPr/>
        </p:nvSpPr>
        <p:spPr bwMode="auto">
          <a:xfrm>
            <a:off x="971228" y="1700188"/>
            <a:ext cx="865187" cy="215900"/>
          </a:xfrm>
          <a:prstGeom prst="leftArrow">
            <a:avLst>
              <a:gd name="adj1" fmla="val 50000"/>
              <a:gd name="adj2" fmla="val 100184"/>
            </a:avLst>
          </a:prstGeom>
          <a:solidFill>
            <a:schemeClr val="accent1"/>
          </a:solidFill>
          <a:ln w="9525">
            <a:solidFill>
              <a:schemeClr val="tx1"/>
            </a:solidFill>
            <a:miter lim="800000"/>
            <a:headEnd/>
            <a:tailEnd/>
          </a:ln>
        </p:spPr>
        <p:txBody>
          <a:bodyPr wrap="none" anchor="ctr"/>
          <a:lstStyle/>
          <a:p>
            <a:r>
              <a:rPr lang="sv-SE" sz="1000"/>
              <a:t>ዓምዲታት</a:t>
            </a:r>
          </a:p>
        </p:txBody>
      </p:sp>
      <p:sp>
        <p:nvSpPr>
          <p:cNvPr id="44039" name="Oval 7"/>
          <p:cNvSpPr>
            <a:spLocks noChangeArrowheads="1"/>
          </p:cNvSpPr>
          <p:nvPr/>
        </p:nvSpPr>
        <p:spPr bwMode="auto">
          <a:xfrm>
            <a:off x="3203675" y="2709367"/>
            <a:ext cx="576262" cy="217487"/>
          </a:xfrm>
          <a:prstGeom prst="ellipse">
            <a:avLst/>
          </a:prstGeom>
          <a:solidFill>
            <a:schemeClr val="accent1">
              <a:alpha val="0"/>
            </a:schemeClr>
          </a:solidFill>
          <a:ln w="38100">
            <a:solidFill>
              <a:schemeClr val="accent1"/>
            </a:solidFill>
            <a:round/>
            <a:headEnd/>
            <a:tailEnd/>
          </a:ln>
        </p:spPr>
        <p:txBody>
          <a:bodyPr wrap="none" anchor="ctr"/>
          <a:lstStyle/>
          <a:p>
            <a:endParaRPr lang="sv-SE">
              <a:latin typeface="Tahoma" pitchFamily="34" charset="0"/>
              <a:cs typeface="Tahoma" pitchFamily="34" charset="0"/>
            </a:endParaRPr>
          </a:p>
        </p:txBody>
      </p:sp>
      <p:sp>
        <p:nvSpPr>
          <p:cNvPr id="44040" name="Oval 8"/>
          <p:cNvSpPr>
            <a:spLocks noChangeArrowheads="1"/>
          </p:cNvSpPr>
          <p:nvPr/>
        </p:nvSpPr>
        <p:spPr bwMode="auto">
          <a:xfrm>
            <a:off x="3922812" y="3141167"/>
            <a:ext cx="720725" cy="215900"/>
          </a:xfrm>
          <a:prstGeom prst="ellipse">
            <a:avLst/>
          </a:prstGeom>
          <a:solidFill>
            <a:schemeClr val="accent1">
              <a:alpha val="0"/>
            </a:schemeClr>
          </a:solidFill>
          <a:ln w="38100">
            <a:solidFill>
              <a:schemeClr val="accent1"/>
            </a:solidFill>
            <a:round/>
            <a:headEnd/>
            <a:tailEnd/>
          </a:ln>
        </p:spPr>
        <p:txBody>
          <a:bodyPr wrap="none" anchor="ctr"/>
          <a:lstStyle/>
          <a:p>
            <a:endParaRPr lang="sv-SE">
              <a:latin typeface="Tahoma" pitchFamily="34" charset="0"/>
              <a:cs typeface="Tahoma" pitchFamily="34" charset="0"/>
            </a:endParaRPr>
          </a:p>
        </p:txBody>
      </p:sp>
      <p:sp>
        <p:nvSpPr>
          <p:cNvPr id="44041" name="Oval 9"/>
          <p:cNvSpPr>
            <a:spLocks noChangeArrowheads="1"/>
          </p:cNvSpPr>
          <p:nvPr/>
        </p:nvSpPr>
        <p:spPr bwMode="auto">
          <a:xfrm>
            <a:off x="144140" y="1125513"/>
            <a:ext cx="576263" cy="217487"/>
          </a:xfrm>
          <a:prstGeom prst="ellipse">
            <a:avLst/>
          </a:prstGeom>
          <a:solidFill>
            <a:schemeClr val="accent1">
              <a:alpha val="0"/>
            </a:schemeClr>
          </a:solidFill>
          <a:ln w="38100">
            <a:solidFill>
              <a:schemeClr val="accent1"/>
            </a:solidFill>
            <a:round/>
            <a:headEnd/>
            <a:tailEnd/>
          </a:ln>
        </p:spPr>
        <p:txBody>
          <a:bodyPr wrap="none" anchor="ctr"/>
          <a:lstStyle/>
          <a:p>
            <a:endParaRPr lang="sv-SE">
              <a:latin typeface="Tahoma" pitchFamily="34" charset="0"/>
              <a:cs typeface="Tahoma" pitchFamily="34" charset="0"/>
            </a:endParaRPr>
          </a:p>
        </p:txBody>
      </p:sp>
      <p:sp>
        <p:nvSpPr>
          <p:cNvPr id="44042" name="AutoShape 10"/>
          <p:cNvSpPr>
            <a:spLocks noChangeArrowheads="1"/>
          </p:cNvSpPr>
          <p:nvPr/>
        </p:nvSpPr>
        <p:spPr bwMode="auto">
          <a:xfrm>
            <a:off x="323528" y="620688"/>
            <a:ext cx="1512887" cy="217487"/>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p>
            <a:pPr algn="ctr">
              <a:defRPr/>
            </a:pPr>
            <a:r>
              <a:rPr lang="sv-SE"/>
              <a:t>ወርድ</a:t>
            </a:r>
            <a:r>
              <a:rPr lang="sv-SE" sz="1200">
                <a:latin typeface="Tahoma" pitchFamily="34" charset="0"/>
                <a:cs typeface="Tahoma" pitchFamily="34" charset="0"/>
              </a:rPr>
              <a:t> </a:t>
            </a:r>
            <a:r>
              <a:rPr lang="en-US" sz="1200">
                <a:latin typeface="Tahoma" pitchFamily="34" charset="0"/>
                <a:cs typeface="Tahoma" pitchFamily="34" charset="0"/>
              </a:rPr>
              <a:t>2003</a:t>
            </a:r>
            <a:endParaRPr lang="sv-SE" sz="1200">
              <a:latin typeface="Tahoma" pitchFamily="34" charset="0"/>
              <a:cs typeface="Tahoma" pitchFamily="34" charset="0"/>
            </a:endParaRPr>
          </a:p>
        </p:txBody>
      </p:sp>
      <p:sp>
        <p:nvSpPr>
          <p:cNvPr id="44044" name="AutoShape 12"/>
          <p:cNvSpPr>
            <a:spLocks noChangeArrowheads="1"/>
          </p:cNvSpPr>
          <p:nvPr/>
        </p:nvSpPr>
        <p:spPr bwMode="auto">
          <a:xfrm>
            <a:off x="1979712" y="2277567"/>
            <a:ext cx="1512888" cy="215900"/>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p>
            <a:pPr algn="ctr">
              <a:defRPr/>
            </a:pPr>
            <a:r>
              <a:rPr lang="sv-SE"/>
              <a:t>ወርድ </a:t>
            </a:r>
            <a:r>
              <a:rPr lang="en-US" sz="1200">
                <a:latin typeface="Tahoma" pitchFamily="34" charset="0"/>
                <a:cs typeface="Tahoma" pitchFamily="34" charset="0"/>
              </a:rPr>
              <a:t>2007</a:t>
            </a:r>
            <a:endParaRPr lang="sv-SE" sz="1200">
              <a:latin typeface="Tahoma" pitchFamily="34" charset="0"/>
              <a:cs typeface="Tahoma" pitchFamily="34" charset="0"/>
            </a:endParaRPr>
          </a:p>
        </p:txBody>
      </p:sp>
      <p:pic>
        <p:nvPicPr>
          <p:cNvPr id="44046" name="Picture 14" descr="Kantlinjar och fyllning1"/>
          <p:cNvPicPr>
            <a:picLocks noChangeAspect="1" noChangeArrowheads="1"/>
          </p:cNvPicPr>
          <p:nvPr/>
        </p:nvPicPr>
        <p:blipFill>
          <a:blip r:embed="rId4" cstate="print"/>
          <a:srcRect/>
          <a:stretch>
            <a:fillRect/>
          </a:stretch>
        </p:blipFill>
        <p:spPr bwMode="auto">
          <a:xfrm>
            <a:off x="251520" y="3789040"/>
            <a:ext cx="3673475" cy="3228975"/>
          </a:xfrm>
          <a:prstGeom prst="rect">
            <a:avLst/>
          </a:prstGeom>
          <a:noFill/>
          <a:ln w="9525">
            <a:noFill/>
            <a:miter lim="800000"/>
            <a:headEnd/>
            <a:tailEnd/>
          </a:ln>
        </p:spPr>
      </p:pic>
      <p:sp>
        <p:nvSpPr>
          <p:cNvPr id="44047" name="Oval 15"/>
          <p:cNvSpPr>
            <a:spLocks noChangeArrowheads="1"/>
          </p:cNvSpPr>
          <p:nvPr/>
        </p:nvSpPr>
        <p:spPr bwMode="auto">
          <a:xfrm>
            <a:off x="539750" y="4005263"/>
            <a:ext cx="576263" cy="217487"/>
          </a:xfrm>
          <a:prstGeom prst="ellipse">
            <a:avLst/>
          </a:prstGeom>
          <a:solidFill>
            <a:schemeClr val="accent1">
              <a:alpha val="0"/>
            </a:schemeClr>
          </a:solidFill>
          <a:ln w="38100">
            <a:solidFill>
              <a:schemeClr val="accent1"/>
            </a:solidFill>
            <a:round/>
            <a:headEnd/>
            <a:tailEnd/>
          </a:ln>
        </p:spPr>
        <p:txBody>
          <a:bodyPr wrap="none" anchor="ctr"/>
          <a:lstStyle/>
          <a:p>
            <a:endParaRPr lang="sv-SE">
              <a:latin typeface="Tahoma" pitchFamily="34" charset="0"/>
              <a:cs typeface="Tahoma" pitchFamily="34" charset="0"/>
            </a:endParaRPr>
          </a:p>
        </p:txBody>
      </p:sp>
      <p:sp>
        <p:nvSpPr>
          <p:cNvPr id="44048" name="AutoShape 16"/>
          <p:cNvSpPr>
            <a:spLocks noChangeArrowheads="1"/>
          </p:cNvSpPr>
          <p:nvPr/>
        </p:nvSpPr>
        <p:spPr bwMode="auto">
          <a:xfrm>
            <a:off x="107950" y="5084763"/>
            <a:ext cx="901700" cy="504825"/>
          </a:xfrm>
          <a:prstGeom prst="wedgeRoundRectCallout">
            <a:avLst>
              <a:gd name="adj1" fmla="val 69190"/>
              <a:gd name="adj2" fmla="val 13435"/>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000" b="1"/>
              <a:t>ሕብሪ መስመር ጥርዚ ገጽ ምረጽ</a:t>
            </a:r>
          </a:p>
        </p:txBody>
      </p:sp>
      <p:sp>
        <p:nvSpPr>
          <p:cNvPr id="44049" name="AutoShape 17"/>
          <p:cNvSpPr>
            <a:spLocks noChangeArrowheads="1"/>
          </p:cNvSpPr>
          <p:nvPr/>
        </p:nvSpPr>
        <p:spPr bwMode="auto">
          <a:xfrm>
            <a:off x="107950" y="5661025"/>
            <a:ext cx="901700" cy="504825"/>
          </a:xfrm>
          <a:prstGeom prst="wedgeRoundRectCallout">
            <a:avLst>
              <a:gd name="adj1" fmla="val 62676"/>
              <a:gd name="adj2" fmla="val -49370"/>
              <a:gd name="adj3" fmla="val 16667"/>
            </a:avLst>
          </a:prstGeom>
          <a:solidFill>
            <a:srgbClr val="B9CDE5"/>
          </a:solidFill>
          <a:ln w="9525">
            <a:solidFill>
              <a:schemeClr val="tx1"/>
            </a:solidFill>
            <a:miter lim="800000"/>
            <a:headEnd/>
            <a:tailEnd/>
          </a:ln>
        </p:spPr>
        <p:txBody>
          <a:bodyPr/>
          <a:lstStyle/>
          <a:p>
            <a:pPr algn="ctr"/>
            <a:r>
              <a:rPr lang="sv-SE" sz="1000" b="1"/>
              <a:t>ርጉዲ መስመር ጥርዚ ገጽ ምረጽ</a:t>
            </a:r>
          </a:p>
        </p:txBody>
      </p:sp>
      <p:sp>
        <p:nvSpPr>
          <p:cNvPr id="44050" name="AutoShape 18"/>
          <p:cNvSpPr>
            <a:spLocks noChangeArrowheads="1"/>
          </p:cNvSpPr>
          <p:nvPr/>
        </p:nvSpPr>
        <p:spPr bwMode="auto">
          <a:xfrm>
            <a:off x="107950" y="6165850"/>
            <a:ext cx="863600" cy="503238"/>
          </a:xfrm>
          <a:prstGeom prst="wedgeRoundRectCallout">
            <a:avLst>
              <a:gd name="adj1" fmla="val 77204"/>
              <a:gd name="adj2" fmla="val -43060"/>
              <a:gd name="adj3" fmla="val 16667"/>
            </a:avLst>
          </a:prstGeom>
          <a:solidFill>
            <a:srgbClr val="B9CDE5"/>
          </a:solidFill>
          <a:ln w="9525">
            <a:solidFill>
              <a:schemeClr val="tx1"/>
            </a:solidFill>
            <a:miter lim="800000"/>
            <a:headEnd/>
            <a:tailEnd/>
          </a:ln>
        </p:spPr>
        <p:txBody>
          <a:bodyPr/>
          <a:lstStyle/>
          <a:p>
            <a:pPr algn="ctr"/>
            <a:r>
              <a:rPr lang="sv-SE" sz="1000" b="1"/>
              <a:t>ኣርት መስመር ጥርዚ ገጽ ምረጽ</a:t>
            </a:r>
          </a:p>
        </p:txBody>
      </p:sp>
      <p:sp>
        <p:nvSpPr>
          <p:cNvPr id="44051" name="AutoShape 19"/>
          <p:cNvSpPr>
            <a:spLocks noChangeArrowheads="1"/>
          </p:cNvSpPr>
          <p:nvPr/>
        </p:nvSpPr>
        <p:spPr bwMode="auto">
          <a:xfrm>
            <a:off x="3779838" y="4076700"/>
            <a:ext cx="1295400" cy="431800"/>
          </a:xfrm>
          <a:prstGeom prst="wedgeRoundRectCallout">
            <a:avLst>
              <a:gd name="adj1" fmla="val -94361"/>
              <a:gd name="adj2" fmla="val 145588"/>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dirty="0"/>
              <a:t>ንናይ ገጽ መስመር ብስእሊ የርኢ</a:t>
            </a:r>
          </a:p>
        </p:txBody>
      </p:sp>
      <p:sp>
        <p:nvSpPr>
          <p:cNvPr id="44052" name="AutoShape 20"/>
          <p:cNvSpPr>
            <a:spLocks noChangeArrowheads="1"/>
          </p:cNvSpPr>
          <p:nvPr/>
        </p:nvSpPr>
        <p:spPr bwMode="auto">
          <a:xfrm>
            <a:off x="3779838" y="4652963"/>
            <a:ext cx="1368425" cy="684212"/>
          </a:xfrm>
          <a:prstGeom prst="wedgeRoundRectCallout">
            <a:avLst>
              <a:gd name="adj1" fmla="val -63806"/>
              <a:gd name="adj2" fmla="val 127727"/>
              <a:gd name="adj3" fmla="val 16667"/>
            </a:avLst>
          </a:prstGeom>
          <a:solidFill>
            <a:srgbClr val="B9CDE5"/>
          </a:solidFill>
          <a:ln w="9525">
            <a:solidFill>
              <a:schemeClr val="tx1"/>
            </a:solidFill>
            <a:miter lim="800000"/>
            <a:headEnd/>
            <a:tailEnd/>
          </a:ln>
        </p:spPr>
        <p:txBody>
          <a:bodyPr/>
          <a:lstStyle/>
          <a:p>
            <a:pPr algn="ctr"/>
            <a:r>
              <a:rPr lang="sv-SE" sz="1200" b="1"/>
              <a:t>ናይ ገጽ መስመር ንኹላ ዶኩመንት ወይ ካልእ ኣማራጺ ሕረ</a:t>
            </a:r>
          </a:p>
        </p:txBody>
      </p:sp>
      <p:sp>
        <p:nvSpPr>
          <p:cNvPr id="44054" name="AutoShape 22"/>
          <p:cNvSpPr>
            <a:spLocks noChangeArrowheads="1"/>
          </p:cNvSpPr>
          <p:nvPr/>
        </p:nvSpPr>
        <p:spPr bwMode="auto">
          <a:xfrm>
            <a:off x="107950" y="4437063"/>
            <a:ext cx="865188" cy="504825"/>
          </a:xfrm>
          <a:prstGeom prst="wedgeRoundRectCallout">
            <a:avLst>
              <a:gd name="adj1" fmla="val 72019"/>
              <a:gd name="adj2" fmla="val -15722"/>
              <a:gd name="adj3" fmla="val 16667"/>
            </a:avLst>
          </a:prstGeom>
          <a:solidFill>
            <a:srgbClr val="B9CDE5"/>
          </a:solidFill>
          <a:ln w="9525">
            <a:solidFill>
              <a:schemeClr val="tx1"/>
            </a:solidFill>
            <a:miter lim="800000"/>
            <a:headEnd/>
            <a:tailEnd/>
          </a:ln>
        </p:spPr>
        <p:txBody>
          <a:bodyPr/>
          <a:lstStyle/>
          <a:p>
            <a:pPr algn="ctr"/>
            <a:r>
              <a:rPr lang="sv-SE" sz="1000" b="1"/>
              <a:t>ዓይነት መስመር</a:t>
            </a:r>
          </a:p>
          <a:p>
            <a:pPr algn="ctr"/>
            <a:r>
              <a:rPr lang="sv-SE" sz="1000" b="1"/>
              <a:t>ጥርዚ</a:t>
            </a:r>
          </a:p>
        </p:txBody>
      </p:sp>
      <p:pic>
        <p:nvPicPr>
          <p:cNvPr id="44055" name="Picture 23"/>
          <p:cNvPicPr>
            <a:picLocks noChangeAspect="1" noChangeArrowheads="1"/>
          </p:cNvPicPr>
          <p:nvPr/>
        </p:nvPicPr>
        <p:blipFill>
          <a:blip r:embed="rId5" cstate="print"/>
          <a:srcRect/>
          <a:stretch>
            <a:fillRect/>
          </a:stretch>
        </p:blipFill>
        <p:spPr bwMode="auto">
          <a:xfrm>
            <a:off x="6588224" y="3573016"/>
            <a:ext cx="1260475" cy="1687512"/>
          </a:xfrm>
          <a:prstGeom prst="rect">
            <a:avLst/>
          </a:prstGeom>
          <a:noFill/>
          <a:ln w="9525">
            <a:noFill/>
            <a:miter lim="800000"/>
            <a:headEnd/>
            <a:tailEnd/>
          </a:ln>
        </p:spPr>
      </p:pic>
      <p:sp>
        <p:nvSpPr>
          <p:cNvPr id="44056" name="AutoShape 24"/>
          <p:cNvSpPr>
            <a:spLocks noChangeArrowheads="1"/>
          </p:cNvSpPr>
          <p:nvPr/>
        </p:nvSpPr>
        <p:spPr bwMode="auto">
          <a:xfrm>
            <a:off x="1547813" y="4005263"/>
            <a:ext cx="1008062" cy="215900"/>
          </a:xfrm>
          <a:prstGeom prst="leftArrow">
            <a:avLst>
              <a:gd name="adj1" fmla="val 50000"/>
              <a:gd name="adj2" fmla="val 116728"/>
            </a:avLst>
          </a:prstGeom>
          <a:solidFill>
            <a:schemeClr val="accent1"/>
          </a:solidFill>
          <a:ln w="9525">
            <a:solidFill>
              <a:schemeClr val="tx1"/>
            </a:solidFill>
            <a:miter lim="800000"/>
            <a:headEnd/>
            <a:tailEnd/>
          </a:ln>
        </p:spPr>
        <p:txBody>
          <a:bodyPr wrap="none" anchor="ctr"/>
          <a:lstStyle/>
          <a:p>
            <a:r>
              <a:rPr lang="sv-SE" sz="1000"/>
              <a:t>መስመር ጫፍ ጎኒ</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042"/>
                                        </p:tgtEl>
                                        <p:attrNameLst>
                                          <p:attrName>style.visibility</p:attrName>
                                        </p:attrNameLst>
                                      </p:cBhvr>
                                      <p:to>
                                        <p:strVal val="visible"/>
                                      </p:to>
                                    </p:set>
                                    <p:anim calcmode="lin" valueType="num">
                                      <p:cBhvr additive="base">
                                        <p:cTn id="11" dur="500" fill="hold"/>
                                        <p:tgtEl>
                                          <p:spTgt spid="44042"/>
                                        </p:tgtEl>
                                        <p:attrNameLst>
                                          <p:attrName>ppt_x</p:attrName>
                                        </p:attrNameLst>
                                      </p:cBhvr>
                                      <p:tavLst>
                                        <p:tav tm="0">
                                          <p:val>
                                            <p:strVal val="#ppt_x"/>
                                          </p:val>
                                        </p:tav>
                                        <p:tav tm="100000">
                                          <p:val>
                                            <p:strVal val="#ppt_x"/>
                                          </p:val>
                                        </p:tav>
                                      </p:tavLst>
                                    </p:anim>
                                    <p:anim calcmode="lin" valueType="num">
                                      <p:cBhvr additive="base">
                                        <p:cTn id="12" dur="500" fill="hold"/>
                                        <p:tgtEl>
                                          <p:spTgt spid="4404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041"/>
                                        </p:tgtEl>
                                        <p:attrNameLst>
                                          <p:attrName>style.visibility</p:attrName>
                                        </p:attrNameLst>
                                      </p:cBhvr>
                                      <p:to>
                                        <p:strVal val="visible"/>
                                      </p:to>
                                    </p:set>
                                    <p:anim calcmode="lin" valueType="num">
                                      <p:cBhvr additive="base">
                                        <p:cTn id="17" dur="500" fill="hold"/>
                                        <p:tgtEl>
                                          <p:spTgt spid="44041"/>
                                        </p:tgtEl>
                                        <p:attrNameLst>
                                          <p:attrName>ppt_x</p:attrName>
                                        </p:attrNameLst>
                                      </p:cBhvr>
                                      <p:tavLst>
                                        <p:tav tm="0">
                                          <p:val>
                                            <p:strVal val="#ppt_x"/>
                                          </p:val>
                                        </p:tav>
                                        <p:tav tm="100000">
                                          <p:val>
                                            <p:strVal val="#ppt_x"/>
                                          </p:val>
                                        </p:tav>
                                      </p:tavLst>
                                    </p:anim>
                                    <p:anim calcmode="lin" valueType="num">
                                      <p:cBhvr additive="base">
                                        <p:cTn id="1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4038"/>
                                        </p:tgtEl>
                                        <p:attrNameLst>
                                          <p:attrName>style.visibility</p:attrName>
                                        </p:attrNameLst>
                                      </p:cBhvr>
                                      <p:to>
                                        <p:strVal val="visible"/>
                                      </p:to>
                                    </p:set>
                                    <p:anim calcmode="lin" valueType="num">
                                      <p:cBhvr additive="base">
                                        <p:cTn id="23" dur="500" fill="hold"/>
                                        <p:tgtEl>
                                          <p:spTgt spid="44038"/>
                                        </p:tgtEl>
                                        <p:attrNameLst>
                                          <p:attrName>ppt_x</p:attrName>
                                        </p:attrNameLst>
                                      </p:cBhvr>
                                      <p:tavLst>
                                        <p:tav tm="0">
                                          <p:val>
                                            <p:strVal val="#ppt_x"/>
                                          </p:val>
                                        </p:tav>
                                        <p:tav tm="100000">
                                          <p:val>
                                            <p:strVal val="#ppt_x"/>
                                          </p:val>
                                        </p:tav>
                                      </p:tavLst>
                                    </p:anim>
                                    <p:anim calcmode="lin" valueType="num">
                                      <p:cBhvr additive="base">
                                        <p:cTn id="24"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4037"/>
                                        </p:tgtEl>
                                        <p:attrNameLst>
                                          <p:attrName>style.visibility</p:attrName>
                                        </p:attrNameLst>
                                      </p:cBhvr>
                                      <p:to>
                                        <p:strVal val="visible"/>
                                      </p:to>
                                    </p:set>
                                    <p:anim calcmode="lin" valueType="num">
                                      <p:cBhvr additive="base">
                                        <p:cTn id="29" dur="500" fill="hold"/>
                                        <p:tgtEl>
                                          <p:spTgt spid="44037"/>
                                        </p:tgtEl>
                                        <p:attrNameLst>
                                          <p:attrName>ppt_x</p:attrName>
                                        </p:attrNameLst>
                                      </p:cBhvr>
                                      <p:tavLst>
                                        <p:tav tm="0">
                                          <p:val>
                                            <p:strVal val="#ppt_x"/>
                                          </p:val>
                                        </p:tav>
                                        <p:tav tm="100000">
                                          <p:val>
                                            <p:strVal val="#ppt_x"/>
                                          </p:val>
                                        </p:tav>
                                      </p:tavLst>
                                    </p:anim>
                                    <p:anim calcmode="lin" valueType="num">
                                      <p:cBhvr additive="base">
                                        <p:cTn id="30" dur="500" fill="hold"/>
                                        <p:tgtEl>
                                          <p:spTgt spid="4403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4044"/>
                                        </p:tgtEl>
                                        <p:attrNameLst>
                                          <p:attrName>style.visibility</p:attrName>
                                        </p:attrNameLst>
                                      </p:cBhvr>
                                      <p:to>
                                        <p:strVal val="visible"/>
                                      </p:to>
                                    </p:set>
                                    <p:anim calcmode="lin" valueType="num">
                                      <p:cBhvr additive="base">
                                        <p:cTn id="33" dur="500" fill="hold"/>
                                        <p:tgtEl>
                                          <p:spTgt spid="44044"/>
                                        </p:tgtEl>
                                        <p:attrNameLst>
                                          <p:attrName>ppt_x</p:attrName>
                                        </p:attrNameLst>
                                      </p:cBhvr>
                                      <p:tavLst>
                                        <p:tav tm="0">
                                          <p:val>
                                            <p:strVal val="#ppt_x"/>
                                          </p:val>
                                        </p:tav>
                                        <p:tav tm="100000">
                                          <p:val>
                                            <p:strVal val="#ppt_x"/>
                                          </p:val>
                                        </p:tav>
                                      </p:tavLst>
                                    </p:anim>
                                    <p:anim calcmode="lin" valueType="num">
                                      <p:cBhvr additive="base">
                                        <p:cTn id="34" dur="500" fill="hold"/>
                                        <p:tgtEl>
                                          <p:spTgt spid="4404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4039"/>
                                        </p:tgtEl>
                                        <p:attrNameLst>
                                          <p:attrName>style.visibility</p:attrName>
                                        </p:attrNameLst>
                                      </p:cBhvr>
                                      <p:to>
                                        <p:strVal val="visible"/>
                                      </p:to>
                                    </p:set>
                                    <p:anim calcmode="lin" valueType="num">
                                      <p:cBhvr additive="base">
                                        <p:cTn id="39" dur="500" fill="hold"/>
                                        <p:tgtEl>
                                          <p:spTgt spid="44039"/>
                                        </p:tgtEl>
                                        <p:attrNameLst>
                                          <p:attrName>ppt_x</p:attrName>
                                        </p:attrNameLst>
                                      </p:cBhvr>
                                      <p:tavLst>
                                        <p:tav tm="0">
                                          <p:val>
                                            <p:strVal val="#ppt_x"/>
                                          </p:val>
                                        </p:tav>
                                        <p:tav tm="100000">
                                          <p:val>
                                            <p:strVal val="#ppt_x"/>
                                          </p:val>
                                        </p:tav>
                                      </p:tavLst>
                                    </p:anim>
                                    <p:anim calcmode="lin" valueType="num">
                                      <p:cBhvr additive="base">
                                        <p:cTn id="40"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4040"/>
                                        </p:tgtEl>
                                        <p:attrNameLst>
                                          <p:attrName>style.visibility</p:attrName>
                                        </p:attrNameLst>
                                      </p:cBhvr>
                                      <p:to>
                                        <p:strVal val="visible"/>
                                      </p:to>
                                    </p:set>
                                    <p:anim calcmode="lin" valueType="num">
                                      <p:cBhvr additive="base">
                                        <p:cTn id="45" dur="500" fill="hold"/>
                                        <p:tgtEl>
                                          <p:spTgt spid="44040"/>
                                        </p:tgtEl>
                                        <p:attrNameLst>
                                          <p:attrName>ppt_x</p:attrName>
                                        </p:attrNameLst>
                                      </p:cBhvr>
                                      <p:tavLst>
                                        <p:tav tm="0">
                                          <p:val>
                                            <p:strVal val="#ppt_x"/>
                                          </p:val>
                                        </p:tav>
                                        <p:tav tm="100000">
                                          <p:val>
                                            <p:strVal val="#ppt_x"/>
                                          </p:val>
                                        </p:tav>
                                      </p:tavLst>
                                    </p:anim>
                                    <p:anim calcmode="lin" valueType="num">
                                      <p:cBhvr additive="base">
                                        <p:cTn id="46"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4046"/>
                                        </p:tgtEl>
                                        <p:attrNameLst>
                                          <p:attrName>style.visibility</p:attrName>
                                        </p:attrNameLst>
                                      </p:cBhvr>
                                      <p:to>
                                        <p:strVal val="visible"/>
                                      </p:to>
                                    </p:set>
                                    <p:anim calcmode="lin" valueType="num">
                                      <p:cBhvr additive="base">
                                        <p:cTn id="51" dur="500" fill="hold"/>
                                        <p:tgtEl>
                                          <p:spTgt spid="44046"/>
                                        </p:tgtEl>
                                        <p:attrNameLst>
                                          <p:attrName>ppt_x</p:attrName>
                                        </p:attrNameLst>
                                      </p:cBhvr>
                                      <p:tavLst>
                                        <p:tav tm="0">
                                          <p:val>
                                            <p:strVal val="#ppt_x"/>
                                          </p:val>
                                        </p:tav>
                                        <p:tav tm="100000">
                                          <p:val>
                                            <p:strVal val="#ppt_x"/>
                                          </p:val>
                                        </p:tav>
                                      </p:tavLst>
                                    </p:anim>
                                    <p:anim calcmode="lin" valueType="num">
                                      <p:cBhvr additive="base">
                                        <p:cTn id="52"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44035">
                                            <p:txEl>
                                              <p:pRg st="4" end="4"/>
                                            </p:txEl>
                                          </p:spTgt>
                                        </p:tgtEl>
                                        <p:attrNameLst>
                                          <p:attrName>style.visibility</p:attrName>
                                        </p:attrNameLst>
                                      </p:cBhvr>
                                      <p:to>
                                        <p:strVal val="visible"/>
                                      </p:to>
                                    </p:set>
                                    <p:anim calcmode="lin" valueType="num">
                                      <p:cBhvr additive="base">
                                        <p:cTn id="57"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4047"/>
                                        </p:tgtEl>
                                        <p:attrNameLst>
                                          <p:attrName>style.visibility</p:attrName>
                                        </p:attrNameLst>
                                      </p:cBhvr>
                                      <p:to>
                                        <p:strVal val="visible"/>
                                      </p:to>
                                    </p:set>
                                    <p:anim calcmode="lin" valueType="num">
                                      <p:cBhvr additive="base">
                                        <p:cTn id="63" dur="500" fill="hold"/>
                                        <p:tgtEl>
                                          <p:spTgt spid="44047"/>
                                        </p:tgtEl>
                                        <p:attrNameLst>
                                          <p:attrName>ppt_x</p:attrName>
                                        </p:attrNameLst>
                                      </p:cBhvr>
                                      <p:tavLst>
                                        <p:tav tm="0">
                                          <p:val>
                                            <p:strVal val="#ppt_x"/>
                                          </p:val>
                                        </p:tav>
                                        <p:tav tm="100000">
                                          <p:val>
                                            <p:strVal val="#ppt_x"/>
                                          </p:val>
                                        </p:tav>
                                      </p:tavLst>
                                    </p:anim>
                                    <p:anim calcmode="lin" valueType="num">
                                      <p:cBhvr additive="base">
                                        <p:cTn id="64" dur="500" fill="hold"/>
                                        <p:tgtEl>
                                          <p:spTgt spid="44047"/>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4054"/>
                                        </p:tgtEl>
                                        <p:attrNameLst>
                                          <p:attrName>style.visibility</p:attrName>
                                        </p:attrNameLst>
                                      </p:cBhvr>
                                      <p:to>
                                        <p:strVal val="visible"/>
                                      </p:to>
                                    </p:set>
                                    <p:anim calcmode="lin" valueType="num">
                                      <p:cBhvr additive="base">
                                        <p:cTn id="69" dur="500" fill="hold"/>
                                        <p:tgtEl>
                                          <p:spTgt spid="44054"/>
                                        </p:tgtEl>
                                        <p:attrNameLst>
                                          <p:attrName>ppt_x</p:attrName>
                                        </p:attrNameLst>
                                      </p:cBhvr>
                                      <p:tavLst>
                                        <p:tav tm="0">
                                          <p:val>
                                            <p:strVal val="#ppt_x"/>
                                          </p:val>
                                        </p:tav>
                                        <p:tav tm="100000">
                                          <p:val>
                                            <p:strVal val="#ppt_x"/>
                                          </p:val>
                                        </p:tav>
                                      </p:tavLst>
                                    </p:anim>
                                    <p:anim calcmode="lin" valueType="num">
                                      <p:cBhvr additive="base">
                                        <p:cTn id="70" dur="500" fill="hold"/>
                                        <p:tgtEl>
                                          <p:spTgt spid="44054"/>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4048"/>
                                        </p:tgtEl>
                                        <p:attrNameLst>
                                          <p:attrName>style.visibility</p:attrName>
                                        </p:attrNameLst>
                                      </p:cBhvr>
                                      <p:to>
                                        <p:strVal val="visible"/>
                                      </p:to>
                                    </p:set>
                                    <p:anim calcmode="lin" valueType="num">
                                      <p:cBhvr additive="base">
                                        <p:cTn id="75" dur="500" fill="hold"/>
                                        <p:tgtEl>
                                          <p:spTgt spid="44048"/>
                                        </p:tgtEl>
                                        <p:attrNameLst>
                                          <p:attrName>ppt_x</p:attrName>
                                        </p:attrNameLst>
                                      </p:cBhvr>
                                      <p:tavLst>
                                        <p:tav tm="0">
                                          <p:val>
                                            <p:strVal val="#ppt_x"/>
                                          </p:val>
                                        </p:tav>
                                        <p:tav tm="100000">
                                          <p:val>
                                            <p:strVal val="#ppt_x"/>
                                          </p:val>
                                        </p:tav>
                                      </p:tavLst>
                                    </p:anim>
                                    <p:anim calcmode="lin" valueType="num">
                                      <p:cBhvr additive="base">
                                        <p:cTn id="76" dur="500" fill="hold"/>
                                        <p:tgtEl>
                                          <p:spTgt spid="4404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4049"/>
                                        </p:tgtEl>
                                        <p:attrNameLst>
                                          <p:attrName>style.visibility</p:attrName>
                                        </p:attrNameLst>
                                      </p:cBhvr>
                                      <p:to>
                                        <p:strVal val="visible"/>
                                      </p:to>
                                    </p:set>
                                    <p:anim calcmode="lin" valueType="num">
                                      <p:cBhvr additive="base">
                                        <p:cTn id="81" dur="500" fill="hold"/>
                                        <p:tgtEl>
                                          <p:spTgt spid="44049"/>
                                        </p:tgtEl>
                                        <p:attrNameLst>
                                          <p:attrName>ppt_x</p:attrName>
                                        </p:attrNameLst>
                                      </p:cBhvr>
                                      <p:tavLst>
                                        <p:tav tm="0">
                                          <p:val>
                                            <p:strVal val="#ppt_x"/>
                                          </p:val>
                                        </p:tav>
                                        <p:tav tm="100000">
                                          <p:val>
                                            <p:strVal val="#ppt_x"/>
                                          </p:val>
                                        </p:tav>
                                      </p:tavLst>
                                    </p:anim>
                                    <p:anim calcmode="lin" valueType="num">
                                      <p:cBhvr additive="base">
                                        <p:cTn id="82" dur="500" fill="hold"/>
                                        <p:tgtEl>
                                          <p:spTgt spid="44049"/>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4050"/>
                                        </p:tgtEl>
                                        <p:attrNameLst>
                                          <p:attrName>style.visibility</p:attrName>
                                        </p:attrNameLst>
                                      </p:cBhvr>
                                      <p:to>
                                        <p:strVal val="visible"/>
                                      </p:to>
                                    </p:set>
                                    <p:anim calcmode="lin" valueType="num">
                                      <p:cBhvr additive="base">
                                        <p:cTn id="87" dur="500" fill="hold"/>
                                        <p:tgtEl>
                                          <p:spTgt spid="44050"/>
                                        </p:tgtEl>
                                        <p:attrNameLst>
                                          <p:attrName>ppt_x</p:attrName>
                                        </p:attrNameLst>
                                      </p:cBhvr>
                                      <p:tavLst>
                                        <p:tav tm="0">
                                          <p:val>
                                            <p:strVal val="#ppt_x"/>
                                          </p:val>
                                        </p:tav>
                                        <p:tav tm="100000">
                                          <p:val>
                                            <p:strVal val="#ppt_x"/>
                                          </p:val>
                                        </p:tav>
                                      </p:tavLst>
                                    </p:anim>
                                    <p:anim calcmode="lin" valueType="num">
                                      <p:cBhvr additive="base">
                                        <p:cTn id="88" dur="500" fill="hold"/>
                                        <p:tgtEl>
                                          <p:spTgt spid="44050"/>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4051"/>
                                        </p:tgtEl>
                                        <p:attrNameLst>
                                          <p:attrName>style.visibility</p:attrName>
                                        </p:attrNameLst>
                                      </p:cBhvr>
                                      <p:to>
                                        <p:strVal val="visible"/>
                                      </p:to>
                                    </p:set>
                                    <p:anim calcmode="lin" valueType="num">
                                      <p:cBhvr additive="base">
                                        <p:cTn id="93" dur="500" fill="hold"/>
                                        <p:tgtEl>
                                          <p:spTgt spid="44051"/>
                                        </p:tgtEl>
                                        <p:attrNameLst>
                                          <p:attrName>ppt_x</p:attrName>
                                        </p:attrNameLst>
                                      </p:cBhvr>
                                      <p:tavLst>
                                        <p:tav tm="0">
                                          <p:val>
                                            <p:strVal val="#ppt_x"/>
                                          </p:val>
                                        </p:tav>
                                        <p:tav tm="100000">
                                          <p:val>
                                            <p:strVal val="#ppt_x"/>
                                          </p:val>
                                        </p:tav>
                                      </p:tavLst>
                                    </p:anim>
                                    <p:anim calcmode="lin" valueType="num">
                                      <p:cBhvr additive="base">
                                        <p:cTn id="94" dur="500" fill="hold"/>
                                        <p:tgtEl>
                                          <p:spTgt spid="44051"/>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44052"/>
                                        </p:tgtEl>
                                        <p:attrNameLst>
                                          <p:attrName>style.visibility</p:attrName>
                                        </p:attrNameLst>
                                      </p:cBhvr>
                                      <p:to>
                                        <p:strVal val="visible"/>
                                      </p:to>
                                    </p:set>
                                    <p:anim calcmode="lin" valueType="num">
                                      <p:cBhvr additive="base">
                                        <p:cTn id="99" dur="500" fill="hold"/>
                                        <p:tgtEl>
                                          <p:spTgt spid="44052"/>
                                        </p:tgtEl>
                                        <p:attrNameLst>
                                          <p:attrName>ppt_x</p:attrName>
                                        </p:attrNameLst>
                                      </p:cBhvr>
                                      <p:tavLst>
                                        <p:tav tm="0">
                                          <p:val>
                                            <p:strVal val="#ppt_x"/>
                                          </p:val>
                                        </p:tav>
                                        <p:tav tm="100000">
                                          <p:val>
                                            <p:strVal val="#ppt_x"/>
                                          </p:val>
                                        </p:tav>
                                      </p:tavLst>
                                    </p:anim>
                                    <p:anim calcmode="lin" valueType="num">
                                      <p:cBhvr additive="base">
                                        <p:cTn id="100" dur="500" fill="hold"/>
                                        <p:tgtEl>
                                          <p:spTgt spid="44052"/>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44055"/>
                                        </p:tgtEl>
                                        <p:attrNameLst>
                                          <p:attrName>style.visibility</p:attrName>
                                        </p:attrNameLst>
                                      </p:cBhvr>
                                      <p:to>
                                        <p:strVal val="visible"/>
                                      </p:to>
                                    </p:set>
                                    <p:anim calcmode="lin" valueType="num">
                                      <p:cBhvr additive="base">
                                        <p:cTn id="105" dur="500" fill="hold"/>
                                        <p:tgtEl>
                                          <p:spTgt spid="44055"/>
                                        </p:tgtEl>
                                        <p:attrNameLst>
                                          <p:attrName>ppt_x</p:attrName>
                                        </p:attrNameLst>
                                      </p:cBhvr>
                                      <p:tavLst>
                                        <p:tav tm="0">
                                          <p:val>
                                            <p:strVal val="#ppt_x"/>
                                          </p:val>
                                        </p:tav>
                                        <p:tav tm="100000">
                                          <p:val>
                                            <p:strVal val="#ppt_x"/>
                                          </p:val>
                                        </p:tav>
                                      </p:tavLst>
                                    </p:anim>
                                    <p:anim calcmode="lin" valueType="num">
                                      <p:cBhvr additive="base">
                                        <p:cTn id="106" dur="500" fill="hold"/>
                                        <p:tgtEl>
                                          <p:spTgt spid="44055"/>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44035">
                                            <p:txEl>
                                              <p:pRg st="21" end="21"/>
                                            </p:txEl>
                                          </p:spTgt>
                                        </p:tgtEl>
                                        <p:attrNameLst>
                                          <p:attrName>style.visibility</p:attrName>
                                        </p:attrNameLst>
                                      </p:cBhvr>
                                      <p:to>
                                        <p:strVal val="visible"/>
                                      </p:to>
                                    </p:set>
                                    <p:animEffect transition="in" filter="box(in)">
                                      <p:cBhvr>
                                        <p:cTn id="111" dur="500"/>
                                        <p:tgtEl>
                                          <p:spTgt spid="44035">
                                            <p:txEl>
                                              <p:pRg st="21" end="21"/>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44035">
                                            <p:txEl>
                                              <p:pRg st="22" end="22"/>
                                            </p:txEl>
                                          </p:spTgt>
                                        </p:tgtEl>
                                        <p:attrNameLst>
                                          <p:attrName>style.visibility</p:attrName>
                                        </p:attrNameLst>
                                      </p:cBhvr>
                                      <p:to>
                                        <p:strVal val="visible"/>
                                      </p:to>
                                    </p:set>
                                    <p:animEffect transition="in" filter="box(in)">
                                      <p:cBhvr>
                                        <p:cTn id="116" dur="500"/>
                                        <p:tgtEl>
                                          <p:spTgt spid="44035">
                                            <p:txEl>
                                              <p:pRg st="22" end="22"/>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44035">
                                            <p:txEl>
                                              <p:pRg st="23" end="23"/>
                                            </p:txEl>
                                          </p:spTgt>
                                        </p:tgtEl>
                                        <p:attrNameLst>
                                          <p:attrName>style.visibility</p:attrName>
                                        </p:attrNameLst>
                                      </p:cBhvr>
                                      <p:to>
                                        <p:strVal val="visible"/>
                                      </p:to>
                                    </p:set>
                                    <p:animEffect transition="in" filter="box(in)">
                                      <p:cBhvr>
                                        <p:cTn id="121" dur="500"/>
                                        <p:tgtEl>
                                          <p:spTgt spid="44035">
                                            <p:txEl>
                                              <p:pRg st="23" end="23"/>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44035">
                                            <p:txEl>
                                              <p:pRg st="24" end="24"/>
                                            </p:txEl>
                                          </p:spTgt>
                                        </p:tgtEl>
                                        <p:attrNameLst>
                                          <p:attrName>style.visibility</p:attrName>
                                        </p:attrNameLst>
                                      </p:cBhvr>
                                      <p:to>
                                        <p:strVal val="visible"/>
                                      </p:to>
                                    </p:set>
                                    <p:animEffect transition="in" filter="box(in)">
                                      <p:cBhvr>
                                        <p:cTn id="126" dur="500"/>
                                        <p:tgtEl>
                                          <p:spTgt spid="44035">
                                            <p:txEl>
                                              <p:pRg st="24" end="24"/>
                                            </p:txEl>
                                          </p:spTgt>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44056"/>
                                        </p:tgtEl>
                                        <p:attrNameLst>
                                          <p:attrName>style.visibility</p:attrName>
                                        </p:attrNameLst>
                                      </p:cBhvr>
                                      <p:to>
                                        <p:strVal val="visible"/>
                                      </p:to>
                                    </p:set>
                                    <p:anim calcmode="lin" valueType="num">
                                      <p:cBhvr additive="base">
                                        <p:cTn id="131" dur="500" fill="hold"/>
                                        <p:tgtEl>
                                          <p:spTgt spid="44056"/>
                                        </p:tgtEl>
                                        <p:attrNameLst>
                                          <p:attrName>ppt_x</p:attrName>
                                        </p:attrNameLst>
                                      </p:cBhvr>
                                      <p:tavLst>
                                        <p:tav tm="0">
                                          <p:val>
                                            <p:strVal val="#ppt_x"/>
                                          </p:val>
                                        </p:tav>
                                        <p:tav tm="100000">
                                          <p:val>
                                            <p:strVal val="#ppt_x"/>
                                          </p:val>
                                        </p:tav>
                                      </p:tavLst>
                                    </p:anim>
                                    <p:anim calcmode="lin" valueType="num">
                                      <p:cBhvr additive="base">
                                        <p:cTn id="132" dur="500" fill="hold"/>
                                        <p:tgtEl>
                                          <p:spTgt spid="44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44038" grpId="0" animBg="1"/>
      <p:bldP spid="44039" grpId="0" animBg="1"/>
      <p:bldP spid="44040" grpId="0" animBg="1"/>
      <p:bldP spid="44041" grpId="0" animBg="1"/>
      <p:bldP spid="44042" grpId="0" animBg="1"/>
      <p:bldP spid="44044" grpId="0" animBg="1"/>
      <p:bldP spid="44047" grpId="0" animBg="1"/>
      <p:bldP spid="44048" grpId="0" animBg="1"/>
      <p:bldP spid="44049" grpId="0" animBg="1"/>
      <p:bldP spid="44050" grpId="0" animBg="1"/>
      <p:bldP spid="44051" grpId="0" animBg="1"/>
      <p:bldP spid="44052" grpId="0" animBg="1"/>
      <p:bldP spid="44054" grpId="0" animBg="1"/>
      <p:bldP spid="440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539552" y="0"/>
            <a:ext cx="8074025" cy="549275"/>
          </a:xfrm>
        </p:spPr>
        <p:txBody>
          <a:bodyPr/>
          <a:lstStyle/>
          <a:p>
            <a:pPr rtl="1" eaLnBrk="1" hangingPunct="1"/>
            <a:r>
              <a:rPr lang="sv-SE" sz="4000" dirty="0">
                <a:latin typeface="Tahoma" pitchFamily="34" charset="0"/>
                <a:cs typeface="Tahoma" pitchFamily="34" charset="0"/>
              </a:rPr>
              <a:t> </a:t>
            </a:r>
            <a:r>
              <a:rPr lang="sv-SE" sz="3200" dirty="0"/>
              <a:t>ፎርማ (መልክዕ) ሕትመትን ዶብን (ማርጂንን)</a:t>
            </a:r>
            <a:r>
              <a:rPr lang="ar-SA" sz="4000" dirty="0">
                <a:latin typeface="Tahoma" pitchFamily="34" charset="0"/>
                <a:cs typeface="Tahoma" pitchFamily="34" charset="0"/>
              </a:rPr>
              <a:t>		</a:t>
            </a:r>
            <a:endParaRPr lang="sv-SE" sz="4000" dirty="0">
              <a:latin typeface="Tahoma" pitchFamily="34" charset="0"/>
              <a:cs typeface="Tahoma" pitchFamily="34" charset="0"/>
            </a:endParaRPr>
          </a:p>
        </p:txBody>
      </p:sp>
      <p:sp>
        <p:nvSpPr>
          <p:cNvPr id="53251" name="Rectangle 3"/>
          <p:cNvSpPr>
            <a:spLocks noGrp="1"/>
          </p:cNvSpPr>
          <p:nvPr>
            <p:ph idx="1"/>
          </p:nvPr>
        </p:nvSpPr>
        <p:spPr>
          <a:xfrm>
            <a:off x="2987675" y="765175"/>
            <a:ext cx="5832475" cy="5708650"/>
          </a:xfrm>
        </p:spPr>
        <p:txBody>
          <a:bodyPr/>
          <a:lstStyle/>
          <a:p>
            <a:pPr eaLnBrk="1" hangingPunct="1"/>
            <a:r>
              <a:rPr lang="sv-SE" sz="1400" dirty="0"/>
              <a:t>ኣርኪቭ ከፊትካ ማርጂናት ጽሑፍካ ኣብ ወርድ 2003 ምስ ተመልከትካ </a:t>
            </a:r>
            <a:r>
              <a:rPr lang="sv-SE" sz="1600" b="1" dirty="0"/>
              <a:t>ፎርማ (መልክዕ) ሕትመት</a:t>
            </a:r>
            <a:r>
              <a:rPr lang="sv-SE" sz="1400" dirty="0"/>
              <a:t> ምረጽ።</a:t>
            </a:r>
          </a:p>
          <a:p>
            <a:pPr eaLnBrk="1" hangingPunct="1"/>
            <a:r>
              <a:rPr lang="sv-SE" sz="1400" dirty="0"/>
              <a:t>ኣብ ወርድ 2007 ማርጂናት ጽሑፍካ ድሕሪ ምምልካት </a:t>
            </a:r>
            <a:r>
              <a:rPr lang="sv-SE" sz="1600" b="1" dirty="0"/>
              <a:t>ኣቀማምጣ ገጽ</a:t>
            </a:r>
            <a:r>
              <a:rPr lang="sv-SE" sz="1400" dirty="0"/>
              <a:t> ከፊትካ ማርጂናት ምረጽ።</a:t>
            </a:r>
            <a:endParaRPr lang="ar-IQ" sz="1400" dirty="0">
              <a:latin typeface="Tahoma" pitchFamily="34" charset="0"/>
              <a:cs typeface="Tahoma" pitchFamily="34" charset="0"/>
            </a:endParaRPr>
          </a:p>
          <a:p>
            <a:pPr eaLnBrk="1" hangingPunct="1">
              <a:buFont typeface="Wingdings" pitchFamily="2" charset="2"/>
              <a:buNone/>
            </a:pPr>
            <a:endParaRPr lang="sv-SE" sz="1600" dirty="0">
              <a:latin typeface="Tahoma" pitchFamily="34" charset="0"/>
              <a:cs typeface="Tahoma" pitchFamily="34" charset="0"/>
            </a:endParaRPr>
          </a:p>
          <a:p>
            <a:pPr eaLnBrk="1" hangingPunct="1"/>
            <a:endParaRPr lang="sv-SE" sz="1600" dirty="0">
              <a:latin typeface="Tahoma" pitchFamily="34" charset="0"/>
              <a:cs typeface="Tahoma" pitchFamily="34" charset="0"/>
            </a:endParaRPr>
          </a:p>
          <a:p>
            <a:pPr eaLnBrk="1" hangingPunct="1"/>
            <a:endParaRPr lang="sv-SE" sz="1600" dirty="0">
              <a:latin typeface="Tahoma" pitchFamily="34" charset="0"/>
              <a:cs typeface="Tahoma" pitchFamily="34" charset="0"/>
            </a:endParaRPr>
          </a:p>
          <a:p>
            <a:pPr eaLnBrk="1" hangingPunct="1"/>
            <a:endParaRPr lang="sv-SE" sz="1600" dirty="0">
              <a:latin typeface="Tahoma" pitchFamily="34" charset="0"/>
              <a:cs typeface="Tahoma" pitchFamily="34" charset="0"/>
            </a:endParaRPr>
          </a:p>
          <a:p>
            <a:pPr eaLnBrk="1" hangingPunct="1"/>
            <a:endParaRPr lang="sv-SE" sz="1600" dirty="0">
              <a:latin typeface="Tahoma" pitchFamily="34" charset="0"/>
              <a:cs typeface="Tahoma" pitchFamily="34" charset="0"/>
            </a:endParaRPr>
          </a:p>
        </p:txBody>
      </p:sp>
      <p:pic>
        <p:nvPicPr>
          <p:cNvPr id="53252" name="Picture 4" descr="Arkiv meny"/>
          <p:cNvPicPr>
            <a:picLocks noChangeAspect="1" noChangeArrowheads="1"/>
          </p:cNvPicPr>
          <p:nvPr/>
        </p:nvPicPr>
        <p:blipFill>
          <a:blip r:embed="rId3" cstate="print"/>
          <a:srcRect/>
          <a:stretch>
            <a:fillRect/>
          </a:stretch>
        </p:blipFill>
        <p:spPr bwMode="auto">
          <a:xfrm>
            <a:off x="179388" y="620713"/>
            <a:ext cx="2085975" cy="3600450"/>
          </a:xfrm>
          <a:prstGeom prst="rect">
            <a:avLst/>
          </a:prstGeom>
          <a:noFill/>
          <a:ln w="9525">
            <a:noFill/>
            <a:miter lim="800000"/>
            <a:headEnd/>
            <a:tailEnd/>
          </a:ln>
        </p:spPr>
      </p:pic>
      <p:pic>
        <p:nvPicPr>
          <p:cNvPr id="53253" name="Picture 5" descr="pagelay"/>
          <p:cNvPicPr>
            <a:picLocks noChangeAspect="1" noChangeArrowheads="1"/>
          </p:cNvPicPr>
          <p:nvPr/>
        </p:nvPicPr>
        <p:blipFill>
          <a:blip r:embed="rId4" cstate="print"/>
          <a:srcRect/>
          <a:stretch>
            <a:fillRect/>
          </a:stretch>
        </p:blipFill>
        <p:spPr bwMode="auto">
          <a:xfrm>
            <a:off x="2411413" y="2492375"/>
            <a:ext cx="6337300" cy="889000"/>
          </a:xfrm>
          <a:prstGeom prst="rect">
            <a:avLst/>
          </a:prstGeom>
          <a:noFill/>
          <a:ln w="9525">
            <a:noFill/>
            <a:miter lim="800000"/>
            <a:headEnd/>
            <a:tailEnd/>
          </a:ln>
        </p:spPr>
      </p:pic>
      <p:sp>
        <p:nvSpPr>
          <p:cNvPr id="6" name="AutoShape 10"/>
          <p:cNvSpPr>
            <a:spLocks noChangeArrowheads="1"/>
          </p:cNvSpPr>
          <p:nvPr/>
        </p:nvSpPr>
        <p:spPr bwMode="auto">
          <a:xfrm>
            <a:off x="179388" y="476250"/>
            <a:ext cx="1512887" cy="217488"/>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p>
            <a:pPr algn="ctr">
              <a:defRPr/>
            </a:pPr>
            <a:r>
              <a:rPr lang="sv-SE" sz="1600"/>
              <a:t>ወርድ</a:t>
            </a:r>
            <a:r>
              <a:rPr lang="sv-SE" sz="1200">
                <a:latin typeface="Tahoma" pitchFamily="34" charset="0"/>
                <a:cs typeface="Tahoma" pitchFamily="34" charset="0"/>
              </a:rPr>
              <a:t> </a:t>
            </a:r>
            <a:r>
              <a:rPr lang="en-US" sz="1200">
                <a:latin typeface="Tahoma" pitchFamily="34" charset="0"/>
                <a:cs typeface="Tahoma" pitchFamily="34" charset="0"/>
              </a:rPr>
              <a:t>2003</a:t>
            </a:r>
            <a:endParaRPr lang="sv-SE" sz="1200">
              <a:latin typeface="Tahoma" pitchFamily="34" charset="0"/>
              <a:cs typeface="Tahoma" pitchFamily="34" charset="0"/>
            </a:endParaRPr>
          </a:p>
        </p:txBody>
      </p:sp>
      <p:sp>
        <p:nvSpPr>
          <p:cNvPr id="7" name="AutoShape 10"/>
          <p:cNvSpPr>
            <a:spLocks noChangeArrowheads="1"/>
          </p:cNvSpPr>
          <p:nvPr/>
        </p:nvSpPr>
        <p:spPr bwMode="auto">
          <a:xfrm>
            <a:off x="2411413" y="2276475"/>
            <a:ext cx="1512887" cy="217488"/>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p>
            <a:pPr algn="ctr">
              <a:defRPr/>
            </a:pPr>
            <a:r>
              <a:rPr lang="sv-SE" sz="1600"/>
              <a:t>ወርድ</a:t>
            </a:r>
            <a:r>
              <a:rPr lang="sv-SE" sz="1200">
                <a:latin typeface="Tahoma" pitchFamily="34" charset="0"/>
                <a:cs typeface="Tahoma" pitchFamily="34" charset="0"/>
              </a:rPr>
              <a:t> </a:t>
            </a:r>
            <a:r>
              <a:rPr lang="en-US" sz="1200">
                <a:latin typeface="Tahoma" pitchFamily="34" charset="0"/>
                <a:cs typeface="Tahoma" pitchFamily="34" charset="0"/>
              </a:rPr>
              <a:t>2007</a:t>
            </a:r>
            <a:endParaRPr lang="sv-SE" sz="1200">
              <a:latin typeface="Tahoma" pitchFamily="34" charset="0"/>
              <a:cs typeface="Tahoma" pitchFamily="34" charset="0"/>
            </a:endParaRPr>
          </a:p>
        </p:txBody>
      </p:sp>
      <p:sp>
        <p:nvSpPr>
          <p:cNvPr id="9" name="Oval 8"/>
          <p:cNvSpPr/>
          <p:nvPr/>
        </p:nvSpPr>
        <p:spPr>
          <a:xfrm>
            <a:off x="0" y="836613"/>
            <a:ext cx="720725" cy="431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a:solidFill>
                  <a:schemeClr val="tx1"/>
                </a:solidFill>
                <a:latin typeface="Arial" charset="0"/>
                <a:cs typeface="Arial" charset="0"/>
              </a:rPr>
              <a:t>ኣርኪቭ</a:t>
            </a:r>
          </a:p>
        </p:txBody>
      </p:sp>
      <p:sp>
        <p:nvSpPr>
          <p:cNvPr id="10" name="Oval 9"/>
          <p:cNvSpPr/>
          <p:nvPr/>
        </p:nvSpPr>
        <p:spPr>
          <a:xfrm>
            <a:off x="3708400" y="2636838"/>
            <a:ext cx="647700" cy="2159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2" name="Oval 11"/>
          <p:cNvSpPr/>
          <p:nvPr/>
        </p:nvSpPr>
        <p:spPr>
          <a:xfrm>
            <a:off x="3059113" y="2781300"/>
            <a:ext cx="433387" cy="431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3" name="Left Arrow 12"/>
          <p:cNvSpPr/>
          <p:nvPr/>
        </p:nvSpPr>
        <p:spPr>
          <a:xfrm>
            <a:off x="1116013" y="2492375"/>
            <a:ext cx="935037" cy="358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a:solidFill>
                  <a:schemeClr val="tx1"/>
                </a:solidFill>
                <a:latin typeface="Arial" charset="0"/>
                <a:cs typeface="Arial" charset="0"/>
              </a:rPr>
              <a:t>ፎርማ ሕትመት  </a:t>
            </a:r>
          </a:p>
        </p:txBody>
      </p:sp>
      <p:pic>
        <p:nvPicPr>
          <p:cNvPr id="16" name="Picture 15" descr="utskriftsformat.jpg"/>
          <p:cNvPicPr>
            <a:picLocks noChangeAspect="1"/>
          </p:cNvPicPr>
          <p:nvPr/>
        </p:nvPicPr>
        <p:blipFill>
          <a:blip r:embed="rId5" cstate="print"/>
          <a:srcRect/>
          <a:stretch>
            <a:fillRect/>
          </a:stretch>
        </p:blipFill>
        <p:spPr bwMode="auto">
          <a:xfrm>
            <a:off x="179388" y="4270375"/>
            <a:ext cx="2736850" cy="2587625"/>
          </a:xfrm>
          <a:prstGeom prst="rect">
            <a:avLst/>
          </a:prstGeom>
          <a:noFill/>
          <a:ln w="9525">
            <a:noFill/>
            <a:miter lim="800000"/>
            <a:headEnd/>
            <a:tailEnd/>
          </a:ln>
        </p:spPr>
      </p:pic>
      <p:sp>
        <p:nvSpPr>
          <p:cNvPr id="17" name="AutoShape 19"/>
          <p:cNvSpPr>
            <a:spLocks noChangeArrowheads="1"/>
          </p:cNvSpPr>
          <p:nvPr/>
        </p:nvSpPr>
        <p:spPr bwMode="auto">
          <a:xfrm>
            <a:off x="3203575" y="5013325"/>
            <a:ext cx="1512888" cy="647700"/>
          </a:xfrm>
          <a:prstGeom prst="wedgeRoundRectCallout">
            <a:avLst>
              <a:gd name="adj1" fmla="val -71139"/>
              <a:gd name="adj2" fmla="val -88222"/>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a:t>ኣብ´ዚ ነቲ ናይ ገጽ ማርጂናት ምረጽ</a:t>
            </a:r>
          </a:p>
        </p:txBody>
      </p:sp>
      <p:sp>
        <p:nvSpPr>
          <p:cNvPr id="18" name="Rounded Rectangle 17"/>
          <p:cNvSpPr/>
          <p:nvPr/>
        </p:nvSpPr>
        <p:spPr>
          <a:xfrm>
            <a:off x="250825" y="4581525"/>
            <a:ext cx="2592388" cy="50323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9" name="Rounded Rectangle 18"/>
          <p:cNvSpPr/>
          <p:nvPr/>
        </p:nvSpPr>
        <p:spPr>
          <a:xfrm>
            <a:off x="250825" y="5084763"/>
            <a:ext cx="1296988" cy="5048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20" name="AutoShape 19"/>
          <p:cNvSpPr>
            <a:spLocks noChangeArrowheads="1"/>
          </p:cNvSpPr>
          <p:nvPr/>
        </p:nvSpPr>
        <p:spPr bwMode="auto">
          <a:xfrm>
            <a:off x="1692275" y="5084763"/>
            <a:ext cx="1439863" cy="576262"/>
          </a:xfrm>
          <a:prstGeom prst="wedgeRoundRectCallout">
            <a:avLst>
              <a:gd name="adj1" fmla="val -62792"/>
              <a:gd name="adj2" fmla="val -7231"/>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a:t>እታ ዶኩመንት ደው´ላ ውይ ኣሳፊሓ ክትሕተመልካ ምረጽ</a:t>
            </a:r>
          </a:p>
        </p:txBody>
      </p:sp>
      <p:pic>
        <p:nvPicPr>
          <p:cNvPr id="21" name="Picture 20" descr="utskriftsformat1.jpg"/>
          <p:cNvPicPr>
            <a:picLocks noChangeAspect="1"/>
          </p:cNvPicPr>
          <p:nvPr/>
        </p:nvPicPr>
        <p:blipFill>
          <a:blip r:embed="rId6" cstate="print"/>
          <a:srcRect/>
          <a:stretch>
            <a:fillRect/>
          </a:stretch>
        </p:blipFill>
        <p:spPr bwMode="auto">
          <a:xfrm>
            <a:off x="6011863" y="5013325"/>
            <a:ext cx="2098675" cy="1844675"/>
          </a:xfrm>
          <a:prstGeom prst="rect">
            <a:avLst/>
          </a:prstGeom>
          <a:noFill/>
          <a:ln w="9525">
            <a:noFill/>
            <a:miter lim="800000"/>
            <a:headEnd/>
            <a:tailEnd/>
          </a:ln>
        </p:spPr>
      </p:pic>
      <p:sp>
        <p:nvSpPr>
          <p:cNvPr id="22" name="AutoShape 19"/>
          <p:cNvSpPr>
            <a:spLocks noChangeArrowheads="1"/>
          </p:cNvSpPr>
          <p:nvPr/>
        </p:nvSpPr>
        <p:spPr bwMode="auto">
          <a:xfrm>
            <a:off x="4572000" y="5805488"/>
            <a:ext cx="1512888" cy="503237"/>
          </a:xfrm>
          <a:prstGeom prst="wedgeRoundRectCallout">
            <a:avLst>
              <a:gd name="adj1" fmla="val 55199"/>
              <a:gd name="adj2" fmla="val -128940"/>
              <a:gd name="adj3" fmla="val 16667"/>
            </a:avLst>
          </a:prstGeom>
          <a:solidFill>
            <a:schemeClr val="accent1">
              <a:lumMod val="40000"/>
              <a:lumOff val="60000"/>
            </a:schemeClr>
          </a:solidFill>
          <a:ln w="9525">
            <a:solidFill>
              <a:schemeClr val="tx1"/>
            </a:solidFill>
            <a:miter lim="800000"/>
            <a:headEnd/>
            <a:tailEnd/>
          </a:ln>
        </p:spPr>
        <p:txBody>
          <a:bodyPr/>
          <a:lstStyle/>
          <a:p>
            <a:pPr>
              <a:defRPr/>
            </a:pPr>
            <a:r>
              <a:rPr lang="sv-SE" sz="1200" b="1"/>
              <a:t>ዕብየት ወረቐት</a:t>
            </a:r>
          </a:p>
          <a:p>
            <a:pPr>
              <a:defRPr/>
            </a:pPr>
            <a:r>
              <a:rPr lang="sv-SE" sz="1000" b="1">
                <a:latin typeface="Tahoma" pitchFamily="34" charset="0"/>
                <a:cs typeface="Tahoma" pitchFamily="34" charset="0"/>
              </a:rPr>
              <a:t>  </a:t>
            </a:r>
            <a:r>
              <a:rPr lang="sv-SE" sz="1200" b="1"/>
              <a:t>ኣ</a:t>
            </a:r>
            <a:r>
              <a:rPr lang="sv-SE" sz="1000" b="1">
                <a:latin typeface="Tahoma" pitchFamily="34" charset="0"/>
                <a:cs typeface="Tahoma" pitchFamily="34" charset="0"/>
              </a:rPr>
              <a:t>4</a:t>
            </a:r>
            <a:r>
              <a:rPr lang="sv-SE" b="1"/>
              <a:t>፣</a:t>
            </a:r>
            <a:r>
              <a:rPr lang="sv-SE" sz="1000" b="1">
                <a:latin typeface="Tahoma" pitchFamily="34" charset="0"/>
                <a:cs typeface="Tahoma" pitchFamily="34" charset="0"/>
              </a:rPr>
              <a:t> </a:t>
            </a:r>
            <a:r>
              <a:rPr lang="sv-SE" sz="1200" b="1"/>
              <a:t>ኣ</a:t>
            </a:r>
            <a:r>
              <a:rPr lang="sv-SE" sz="1000" b="1">
                <a:latin typeface="Tahoma" pitchFamily="34" charset="0"/>
                <a:cs typeface="Tahoma" pitchFamily="34" charset="0"/>
              </a:rPr>
              <a:t>3 ........</a:t>
            </a:r>
          </a:p>
        </p:txBody>
      </p:sp>
      <p:sp>
        <p:nvSpPr>
          <p:cNvPr id="23" name="Oval 22"/>
          <p:cNvSpPr/>
          <p:nvPr/>
        </p:nvSpPr>
        <p:spPr>
          <a:xfrm>
            <a:off x="6372225" y="5084763"/>
            <a:ext cx="360363" cy="2159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24" name="Oval 23"/>
          <p:cNvSpPr/>
          <p:nvPr/>
        </p:nvSpPr>
        <p:spPr>
          <a:xfrm>
            <a:off x="179388" y="4365625"/>
            <a:ext cx="863600" cy="2159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a:solidFill>
                  <a:schemeClr val="tx1"/>
                </a:solidFill>
                <a:latin typeface="Arial" charset="0"/>
                <a:cs typeface="Arial" charset="0"/>
              </a:rPr>
              <a:t>ማርጂን</a:t>
            </a:r>
          </a:p>
        </p:txBody>
      </p:sp>
      <p:pic>
        <p:nvPicPr>
          <p:cNvPr id="8" name="Picture 7" descr="margins.JPG"/>
          <p:cNvPicPr>
            <a:picLocks noChangeAspect="1"/>
          </p:cNvPicPr>
          <p:nvPr/>
        </p:nvPicPr>
        <p:blipFill>
          <a:blip r:embed="rId7" cstate="print"/>
          <a:srcRect/>
          <a:stretch>
            <a:fillRect/>
          </a:stretch>
        </p:blipFill>
        <p:spPr bwMode="auto">
          <a:xfrm>
            <a:off x="3059113" y="2708275"/>
            <a:ext cx="1473200" cy="2232025"/>
          </a:xfrm>
          <a:prstGeom prst="rect">
            <a:avLst/>
          </a:prstGeom>
          <a:noFill/>
          <a:ln w="9525">
            <a:noFill/>
            <a:miter lim="800000"/>
            <a:headEnd/>
            <a:tailEnd/>
          </a:ln>
        </p:spPr>
      </p:pic>
      <p:sp>
        <p:nvSpPr>
          <p:cNvPr id="14" name="Left Arrow 13"/>
          <p:cNvSpPr/>
          <p:nvPr/>
        </p:nvSpPr>
        <p:spPr>
          <a:xfrm>
            <a:off x="3851275" y="4724400"/>
            <a:ext cx="936625" cy="292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a:solidFill>
                  <a:schemeClr val="tx1"/>
                </a:solidFill>
                <a:latin typeface="Arial" charset="0"/>
                <a:cs typeface="Arial" charset="0"/>
              </a:rPr>
              <a:t>ንቡር ማርጂን</a:t>
            </a:r>
          </a:p>
        </p:txBody>
      </p:sp>
      <p:sp>
        <p:nvSpPr>
          <p:cNvPr id="2" name="Oval 22"/>
          <p:cNvSpPr/>
          <p:nvPr/>
        </p:nvSpPr>
        <p:spPr>
          <a:xfrm>
            <a:off x="6156325" y="5084763"/>
            <a:ext cx="792163" cy="2159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a:solidFill>
                  <a:schemeClr val="tx1"/>
                </a:solidFill>
                <a:latin typeface="Arial" charset="0"/>
                <a:cs typeface="Arial" charset="0"/>
              </a:rPr>
              <a:t>ወረቐት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53252"/>
                                        </p:tgtEl>
                                        <p:attrNameLst>
                                          <p:attrName>style.visibility</p:attrName>
                                        </p:attrNameLst>
                                      </p:cBhvr>
                                      <p:to>
                                        <p:strVal val="visible"/>
                                      </p:to>
                                    </p:set>
                                    <p:animEffect transition="in" filter="blinds(horizontal)">
                                      <p:cBhvr>
                                        <p:cTn id="19" dur="500"/>
                                        <p:tgtEl>
                                          <p:spTgt spid="5325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par>
                                <p:cTn id="40" presetID="3" presetClass="entr" presetSubtype="10" fill="hold" nodeType="withEffect">
                                  <p:stCondLst>
                                    <p:cond delay="0"/>
                                  </p:stCondLst>
                                  <p:childTnLst>
                                    <p:set>
                                      <p:cBhvr>
                                        <p:cTn id="41" dur="1" fill="hold">
                                          <p:stCondLst>
                                            <p:cond delay="0"/>
                                          </p:stCondLst>
                                        </p:cTn>
                                        <p:tgtEl>
                                          <p:spTgt spid="53253"/>
                                        </p:tgtEl>
                                        <p:attrNameLst>
                                          <p:attrName>style.visibility</p:attrName>
                                        </p:attrNameLst>
                                      </p:cBhvr>
                                      <p:to>
                                        <p:strVal val="visible"/>
                                      </p:to>
                                    </p:set>
                                    <p:animEffect transition="in" filter="blinds(horizontal)">
                                      <p:cBhvr>
                                        <p:cTn id="42" dur="500"/>
                                        <p:tgtEl>
                                          <p:spTgt spid="532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xit" presetSubtype="4" fill="hold" grpId="1" nodeType="clickEffect">
                                  <p:stCondLst>
                                    <p:cond delay="0"/>
                                  </p:stCondLst>
                                  <p:childTnLst>
                                    <p:anim calcmode="lin" valueType="num">
                                      <p:cBhvr additive="base">
                                        <p:cTn id="69" dur="500"/>
                                        <p:tgtEl>
                                          <p:spTgt spid="14"/>
                                        </p:tgtEl>
                                        <p:attrNameLst>
                                          <p:attrName>ppt_x</p:attrName>
                                        </p:attrNameLst>
                                      </p:cBhvr>
                                      <p:tavLst>
                                        <p:tav tm="0">
                                          <p:val>
                                            <p:strVal val="ppt_x"/>
                                          </p:val>
                                        </p:tav>
                                        <p:tav tm="100000">
                                          <p:val>
                                            <p:strVal val="ppt_x"/>
                                          </p:val>
                                        </p:tav>
                                      </p:tavLst>
                                    </p:anim>
                                    <p:anim calcmode="lin" valueType="num">
                                      <p:cBhvr additive="base">
                                        <p:cTn id="70" dur="500"/>
                                        <p:tgtEl>
                                          <p:spTgt spid="14"/>
                                        </p:tgtEl>
                                        <p:attrNameLst>
                                          <p:attrName>ppt_y</p:attrName>
                                        </p:attrNameLst>
                                      </p:cBhvr>
                                      <p:tavLst>
                                        <p:tav tm="0">
                                          <p:val>
                                            <p:strVal val="ppt_y"/>
                                          </p:val>
                                        </p:tav>
                                        <p:tav tm="100000">
                                          <p:val>
                                            <p:strVal val="1+ppt_h/2"/>
                                          </p:val>
                                        </p:tav>
                                      </p:tavLst>
                                    </p:anim>
                                    <p:set>
                                      <p:cBhvr>
                                        <p:cTn id="71" dur="1" fill="hold">
                                          <p:stCondLst>
                                            <p:cond delay="499"/>
                                          </p:stCondLst>
                                        </p:cTn>
                                        <p:tgtEl>
                                          <p:spTgt spid="14"/>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8"/>
                                        </p:tgtEl>
                                        <p:attrNameLst>
                                          <p:attrName>ppt_x</p:attrName>
                                        </p:attrNameLst>
                                      </p:cBhvr>
                                      <p:tavLst>
                                        <p:tav tm="0">
                                          <p:val>
                                            <p:strVal val="ppt_x"/>
                                          </p:val>
                                        </p:tav>
                                        <p:tav tm="100000">
                                          <p:val>
                                            <p:strVal val="ppt_x"/>
                                          </p:val>
                                        </p:tav>
                                      </p:tavLst>
                                    </p:anim>
                                    <p:anim calcmode="lin" valueType="num">
                                      <p:cBhvr additive="base">
                                        <p:cTn id="74" dur="500"/>
                                        <p:tgtEl>
                                          <p:spTgt spid="8"/>
                                        </p:tgtEl>
                                        <p:attrNameLst>
                                          <p:attrName>ppt_y</p:attrName>
                                        </p:attrNameLst>
                                      </p:cBhvr>
                                      <p:tavLst>
                                        <p:tav tm="0">
                                          <p:val>
                                            <p:strVal val="ppt_y"/>
                                          </p:val>
                                        </p:tav>
                                        <p:tav tm="100000">
                                          <p:val>
                                            <p:strVal val="1+ppt_h/2"/>
                                          </p:val>
                                        </p:tav>
                                      </p:tavLst>
                                    </p:anim>
                                    <p:set>
                                      <p:cBhvr>
                                        <p:cTn id="75" dur="1" fill="hold">
                                          <p:stCondLst>
                                            <p:cond delay="499"/>
                                          </p:stCondLst>
                                        </p:cTn>
                                        <p:tgtEl>
                                          <p:spTgt spid="8"/>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blinds(horizontal)">
                                      <p:cBhvr>
                                        <p:cTn id="80" dur="500"/>
                                        <p:tgtEl>
                                          <p:spTgt spid="1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blinds(horizontal)">
                                      <p:cBhvr>
                                        <p:cTn id="85" dur="500"/>
                                        <p:tgtEl>
                                          <p:spTgt spid="2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ppt_x"/>
                                          </p:val>
                                        </p:tav>
                                        <p:tav tm="100000">
                                          <p:val>
                                            <p:strVal val="#ppt_x"/>
                                          </p:val>
                                        </p:tav>
                                      </p:tavLst>
                                    </p:anim>
                                    <p:anim calcmode="lin" valueType="num">
                                      <p:cBhvr additive="base">
                                        <p:cTn id="91" dur="500" fill="hold"/>
                                        <p:tgtEl>
                                          <p:spTgt spid="18"/>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500" fill="hold"/>
                                        <p:tgtEl>
                                          <p:spTgt spid="17"/>
                                        </p:tgtEl>
                                        <p:attrNameLst>
                                          <p:attrName>ppt_x</p:attrName>
                                        </p:attrNameLst>
                                      </p:cBhvr>
                                      <p:tavLst>
                                        <p:tav tm="0">
                                          <p:val>
                                            <p:strVal val="#ppt_x"/>
                                          </p:val>
                                        </p:tav>
                                        <p:tav tm="100000">
                                          <p:val>
                                            <p:strVal val="#ppt_x"/>
                                          </p:val>
                                        </p:tav>
                                      </p:tavLst>
                                    </p:anim>
                                    <p:anim calcmode="lin" valueType="num">
                                      <p:cBhvr additive="base">
                                        <p:cTn id="9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anim calcmode="lin" valueType="num">
                                      <p:cBhvr additive="base">
                                        <p:cTn id="100" dur="500" fill="hold"/>
                                        <p:tgtEl>
                                          <p:spTgt spid="19"/>
                                        </p:tgtEl>
                                        <p:attrNameLst>
                                          <p:attrName>ppt_x</p:attrName>
                                        </p:attrNameLst>
                                      </p:cBhvr>
                                      <p:tavLst>
                                        <p:tav tm="0">
                                          <p:val>
                                            <p:strVal val="#ppt_x"/>
                                          </p:val>
                                        </p:tav>
                                        <p:tav tm="100000">
                                          <p:val>
                                            <p:strVal val="#ppt_x"/>
                                          </p:val>
                                        </p:tav>
                                      </p:tavLst>
                                    </p:anim>
                                    <p:anim calcmode="lin" valueType="num">
                                      <p:cBhvr additive="base">
                                        <p:cTn id="101" dur="500" fill="hold"/>
                                        <p:tgtEl>
                                          <p:spTgt spid="19"/>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additive="base">
                                        <p:cTn id="104" dur="500" fill="hold"/>
                                        <p:tgtEl>
                                          <p:spTgt spid="20"/>
                                        </p:tgtEl>
                                        <p:attrNameLst>
                                          <p:attrName>ppt_x</p:attrName>
                                        </p:attrNameLst>
                                      </p:cBhvr>
                                      <p:tavLst>
                                        <p:tav tm="0">
                                          <p:val>
                                            <p:strVal val="#ppt_x"/>
                                          </p:val>
                                        </p:tav>
                                        <p:tav tm="100000">
                                          <p:val>
                                            <p:strVal val="#ppt_x"/>
                                          </p:val>
                                        </p:tav>
                                      </p:tavLst>
                                    </p:anim>
                                    <p:anim calcmode="lin" valueType="num">
                                      <p:cBhvr additive="base">
                                        <p:cTn id="10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blinds(horizontal)">
                                      <p:cBhvr>
                                        <p:cTn id="110" dur="500"/>
                                        <p:tgtEl>
                                          <p:spTgt spid="2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ppt_x"/>
                                          </p:val>
                                        </p:tav>
                                        <p:tav tm="100000">
                                          <p:val>
                                            <p:strVal val="#ppt_x"/>
                                          </p:val>
                                        </p:tav>
                                      </p:tavLst>
                                    </p:anim>
                                    <p:anim calcmode="lin" valueType="num">
                                      <p:cBhvr additive="base">
                                        <p:cTn id="1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
                                        </p:tgtEl>
                                        <p:attrNameLst>
                                          <p:attrName>style.visibility</p:attrName>
                                        </p:attrNameLst>
                                      </p:cBhvr>
                                      <p:to>
                                        <p:strVal val="visible"/>
                                      </p:to>
                                    </p:set>
                                    <p:anim calcmode="lin" valueType="num">
                                      <p:cBhvr additive="base">
                                        <p:cTn id="127" dur="500" fill="hold"/>
                                        <p:tgtEl>
                                          <p:spTgt spid="2"/>
                                        </p:tgtEl>
                                        <p:attrNameLst>
                                          <p:attrName>ppt_x</p:attrName>
                                        </p:attrNameLst>
                                      </p:cBhvr>
                                      <p:tavLst>
                                        <p:tav tm="0">
                                          <p:val>
                                            <p:strVal val="#ppt_x"/>
                                          </p:val>
                                        </p:tav>
                                        <p:tav tm="100000">
                                          <p:val>
                                            <p:strVal val="#ppt_x"/>
                                          </p:val>
                                        </p:tav>
                                      </p:tavLst>
                                    </p:anim>
                                    <p:anim calcmode="lin" valueType="num">
                                      <p:cBhvr additive="base">
                                        <p:cTn id="1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6" grpId="0" animBg="1"/>
      <p:bldP spid="7" grpId="0" animBg="1"/>
      <p:bldP spid="9" grpId="0" animBg="1"/>
      <p:bldP spid="10" grpId="0" animBg="1"/>
      <p:bldP spid="12" grpId="0" animBg="1"/>
      <p:bldP spid="13" grpId="0" animBg="1"/>
      <p:bldP spid="17" grpId="0" animBg="1"/>
      <p:bldP spid="18" grpId="0" animBg="1"/>
      <p:bldP spid="19" grpId="0" animBg="1"/>
      <p:bldP spid="20" grpId="0" animBg="1"/>
      <p:bldP spid="22" grpId="0" animBg="1"/>
      <p:bldP spid="23" grpId="0" animBg="1"/>
      <p:bldP spid="24" grpId="0" animBg="1"/>
      <p:bldP spid="14" grpId="0" animBg="1"/>
      <p:bldP spid="14" grpId="1"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468313" y="115888"/>
            <a:ext cx="7467600" cy="549275"/>
          </a:xfrm>
        </p:spPr>
        <p:txBody>
          <a:bodyPr/>
          <a:lstStyle/>
          <a:p>
            <a:pPr rtl="1" eaLnBrk="1" hangingPunct="1"/>
            <a:r>
              <a:rPr lang="sv-SE"/>
              <a:t>ዓቅብ</a:t>
            </a:r>
          </a:p>
        </p:txBody>
      </p:sp>
      <p:sp>
        <p:nvSpPr>
          <p:cNvPr id="44035" name="Rectangle 3"/>
          <p:cNvSpPr>
            <a:spLocks noGrp="1"/>
          </p:cNvSpPr>
          <p:nvPr>
            <p:ph idx="1"/>
          </p:nvPr>
        </p:nvSpPr>
        <p:spPr>
          <a:xfrm>
            <a:off x="3059113" y="620713"/>
            <a:ext cx="5689600" cy="6119812"/>
          </a:xfrm>
        </p:spPr>
        <p:txBody>
          <a:bodyPr/>
          <a:lstStyle/>
          <a:p>
            <a:pPr eaLnBrk="1" hangingPunct="1">
              <a:lnSpc>
                <a:spcPct val="90000"/>
              </a:lnSpc>
            </a:pPr>
            <a:endParaRPr lang="sv-SE" sz="1400" dirty="0">
              <a:latin typeface="Tahoma" pitchFamily="34" charset="0"/>
              <a:cs typeface="Tahoma" pitchFamily="34" charset="0"/>
            </a:endParaRPr>
          </a:p>
          <a:p>
            <a:pPr eaLnBrk="1" hangingPunct="1">
              <a:lnSpc>
                <a:spcPct val="90000"/>
              </a:lnSpc>
            </a:pPr>
            <a:r>
              <a:rPr lang="sv-SE" sz="1400" dirty="0"/>
              <a:t>ሓድሽ ፋይል ንምዕቃብ ኣርኪቭ ከፊትካ ነዛ ዓቅብ ከም… ምረጽ።</a:t>
            </a:r>
            <a:endParaRPr lang="ar-IQ" sz="1400" dirty="0">
              <a:latin typeface="Tahoma" pitchFamily="34" charset="0"/>
              <a:cs typeface="Tahoma" pitchFamily="34" charset="0"/>
            </a:endParaRPr>
          </a:p>
          <a:p>
            <a:pPr algn="r" rtl="1" eaLnBrk="1" hangingPunct="1">
              <a:lnSpc>
                <a:spcPct val="90000"/>
              </a:lnSpc>
            </a:pPr>
            <a:endParaRPr lang="sv-SE" sz="1400" dirty="0">
              <a:latin typeface="Tahoma" pitchFamily="34" charset="0"/>
              <a:cs typeface="Tahoma" pitchFamily="34" charset="0"/>
            </a:endParaRPr>
          </a:p>
          <a:p>
            <a:pPr algn="r" rtl="1" eaLnBrk="1" hangingPunct="1">
              <a:lnSpc>
                <a:spcPct val="90000"/>
              </a:lnSpc>
            </a:pPr>
            <a:endParaRPr lang="sv-SE" sz="1400" dirty="0">
              <a:latin typeface="Tahoma" pitchFamily="34" charset="0"/>
              <a:cs typeface="Tahoma" pitchFamily="34" charset="0"/>
            </a:endParaRPr>
          </a:p>
          <a:p>
            <a:pPr algn="r" rtl="1" eaLnBrk="1" hangingPunct="1">
              <a:lnSpc>
                <a:spcPct val="90000"/>
              </a:lnSpc>
            </a:pPr>
            <a:endParaRPr lang="ar-IQ" sz="1400" dirty="0">
              <a:latin typeface="Tahoma" pitchFamily="34" charset="0"/>
              <a:cs typeface="Tahoma" pitchFamily="34" charset="0"/>
            </a:endParaRPr>
          </a:p>
          <a:p>
            <a:pPr algn="r" rtl="1" eaLnBrk="1" hangingPunct="1">
              <a:lnSpc>
                <a:spcPct val="90000"/>
              </a:lnSpc>
            </a:pPr>
            <a:endParaRPr lang="sv-SE" sz="1400" dirty="0">
              <a:latin typeface="Tahoma" pitchFamily="34" charset="0"/>
              <a:cs typeface="Tahoma" pitchFamily="34" charset="0"/>
            </a:endParaRPr>
          </a:p>
          <a:p>
            <a:pPr algn="r" rtl="1" eaLnBrk="1" hangingPunct="1">
              <a:lnSpc>
                <a:spcPct val="90000"/>
              </a:lnSpc>
            </a:pPr>
            <a:endParaRPr lang="sv-SE" sz="1400" dirty="0">
              <a:latin typeface="Tahoma" pitchFamily="34" charset="0"/>
              <a:cs typeface="Tahoma" pitchFamily="34" charset="0"/>
            </a:endParaRPr>
          </a:p>
          <a:p>
            <a:pPr algn="r" rtl="1" eaLnBrk="1" hangingPunct="1">
              <a:lnSpc>
                <a:spcPct val="90000"/>
              </a:lnSpc>
            </a:pPr>
            <a:endParaRPr lang="sv-SE" sz="1400" dirty="0">
              <a:latin typeface="Tahoma" pitchFamily="34" charset="0"/>
              <a:cs typeface="Tahoma" pitchFamily="34" charset="0"/>
            </a:endParaRPr>
          </a:p>
          <a:p>
            <a:pPr algn="r" rtl="1" eaLnBrk="1" hangingPunct="1">
              <a:lnSpc>
                <a:spcPct val="90000"/>
              </a:lnSpc>
            </a:pPr>
            <a:endParaRPr lang="sv-SE" sz="1400" dirty="0">
              <a:latin typeface="Tahoma" pitchFamily="34" charset="0"/>
              <a:cs typeface="Tahoma" pitchFamily="34" charset="0"/>
            </a:endParaRPr>
          </a:p>
          <a:p>
            <a:pPr algn="r" rtl="1" eaLnBrk="1" hangingPunct="1">
              <a:lnSpc>
                <a:spcPct val="90000"/>
              </a:lnSpc>
            </a:pPr>
            <a:endParaRPr lang="ar-IQ" sz="1400" dirty="0">
              <a:latin typeface="Tahoma" pitchFamily="34" charset="0"/>
              <a:cs typeface="Tahoma" pitchFamily="34" charset="0"/>
            </a:endParaRPr>
          </a:p>
          <a:p>
            <a:pPr algn="r" rtl="1" eaLnBrk="1" hangingPunct="1">
              <a:lnSpc>
                <a:spcPct val="90000"/>
              </a:lnSpc>
            </a:pPr>
            <a:endParaRPr lang="ar-IQ" sz="1400" dirty="0">
              <a:latin typeface="Tahoma" pitchFamily="34" charset="0"/>
              <a:cs typeface="Tahoma" pitchFamily="34" charset="0"/>
            </a:endParaRPr>
          </a:p>
          <a:p>
            <a:pPr algn="r" rtl="1" eaLnBrk="1" hangingPunct="1">
              <a:lnSpc>
                <a:spcPct val="90000"/>
              </a:lnSpc>
            </a:pPr>
            <a:endParaRPr lang="ar-IQ" sz="1400" dirty="0">
              <a:latin typeface="Tahoma" pitchFamily="34" charset="0"/>
              <a:cs typeface="Tahoma" pitchFamily="34" charset="0"/>
            </a:endParaRPr>
          </a:p>
          <a:p>
            <a:pPr algn="r" rtl="1" eaLnBrk="1" hangingPunct="1">
              <a:lnSpc>
                <a:spcPct val="90000"/>
              </a:lnSpc>
            </a:pPr>
            <a:endParaRPr lang="ar-IQ" sz="1400" dirty="0">
              <a:latin typeface="Tahoma" pitchFamily="34" charset="0"/>
              <a:cs typeface="Tahoma" pitchFamily="34" charset="0"/>
            </a:endParaRPr>
          </a:p>
          <a:p>
            <a:pPr algn="r" rtl="1" eaLnBrk="1" hangingPunct="1">
              <a:lnSpc>
                <a:spcPct val="90000"/>
              </a:lnSpc>
            </a:pPr>
            <a:endParaRPr lang="ar-IQ" sz="1400" dirty="0">
              <a:latin typeface="Tahoma" pitchFamily="34" charset="0"/>
              <a:cs typeface="Tahoma" pitchFamily="34" charset="0"/>
            </a:endParaRPr>
          </a:p>
          <a:p>
            <a:pPr eaLnBrk="1" hangingPunct="1">
              <a:lnSpc>
                <a:spcPct val="90000"/>
              </a:lnSpc>
            </a:pPr>
            <a:endParaRPr lang="sv-SE" sz="1400" dirty="0">
              <a:latin typeface="Tahoma" pitchFamily="34" charset="0"/>
              <a:cs typeface="Tahoma" pitchFamily="34" charset="0"/>
            </a:endParaRPr>
          </a:p>
          <a:p>
            <a:pPr eaLnBrk="1" hangingPunct="1">
              <a:lnSpc>
                <a:spcPct val="90000"/>
              </a:lnSpc>
            </a:pPr>
            <a:endParaRPr lang="sv-SE" sz="1400" dirty="0">
              <a:latin typeface="Tahoma" pitchFamily="34" charset="0"/>
              <a:cs typeface="Tahoma" pitchFamily="34" charset="0"/>
            </a:endParaRPr>
          </a:p>
          <a:p>
            <a:pPr eaLnBrk="1" hangingPunct="1">
              <a:lnSpc>
                <a:spcPct val="90000"/>
              </a:lnSpc>
            </a:pPr>
            <a:r>
              <a:rPr lang="sv-SE" sz="1400" dirty="0"/>
              <a:t>ፋይል ንምዕቃብ ካብ ኣብ ወርድ 2003 ኣብ ወርድ 2007 ዝያዳ ኣማራጺታት ኣሎ።</a:t>
            </a:r>
            <a:endParaRPr lang="sv-SE" sz="1400" dirty="0">
              <a:latin typeface="Tahoma" pitchFamily="34" charset="0"/>
              <a:cs typeface="Tahoma" pitchFamily="34" charset="0"/>
            </a:endParaRPr>
          </a:p>
          <a:p>
            <a:pPr eaLnBrk="1" hangingPunct="1">
              <a:lnSpc>
                <a:spcPct val="90000"/>
              </a:lnSpc>
            </a:pPr>
            <a:r>
              <a:rPr lang="sv-SE" sz="1400" dirty="0"/>
              <a:t>ናይ ልዝብ መስኮት ክፈት´ሞ እታ ዶኩመንት ኣበይ ክትዕቅባ ከምትደሊ፣ እንታይ ሽም ትህባን ብየናይ ፎርም ከምትህባን ምረጽ።</a:t>
            </a:r>
            <a:endParaRPr lang="sv-SE" sz="1400" dirty="0">
              <a:latin typeface="Tahoma" pitchFamily="34" charset="0"/>
              <a:cs typeface="Tahoma" pitchFamily="34" charset="0"/>
            </a:endParaRPr>
          </a:p>
          <a:p>
            <a:pPr eaLnBrk="1" hangingPunct="1">
              <a:lnSpc>
                <a:spcPct val="90000"/>
              </a:lnSpc>
            </a:pPr>
            <a:r>
              <a:rPr lang="sv-SE" sz="1400" dirty="0"/>
              <a:t>ሓደ ዶኩመንት ምስ ፈጠርካ </a:t>
            </a:r>
            <a:r>
              <a:rPr lang="sv-SE" sz="1600" b="1" dirty="0"/>
              <a:t>ከም… ዓቅባ</a:t>
            </a:r>
            <a:r>
              <a:rPr lang="sv-SE" sz="1400" dirty="0"/>
              <a:t>፣ ካብ </a:t>
            </a:r>
            <a:r>
              <a:rPr lang="sv-SE" sz="1600" b="1" dirty="0"/>
              <a:t>ኣርኪቭ </a:t>
            </a:r>
            <a:r>
              <a:rPr lang="sv-SE" sz="1400" dirty="0"/>
              <a:t>መኒ ብምምራጽ ዓቅባ። ኣብታ ድሮ ዝተዓቀበት ዶኩመንት ዝተገብረ ለውጢታት ንምዕቃብ ኣብ ዓውዲ መሳርሒታት  </a:t>
            </a:r>
            <a:r>
              <a:rPr lang="sv-SE" sz="1600" b="1" dirty="0"/>
              <a:t>ንዓቅብ</a:t>
            </a:r>
            <a:r>
              <a:rPr lang="sv-SE" sz="1400" dirty="0"/>
              <a:t> ጥራይ ብምጥዋቕ ይዕቀብ። ወይ ድማ ካብ </a:t>
            </a:r>
            <a:r>
              <a:rPr lang="sv-SE" sz="1600" b="1" dirty="0"/>
              <a:t>ኣርኪቭ ዓቅብ</a:t>
            </a:r>
            <a:r>
              <a:rPr lang="sv-SE" sz="1400" dirty="0"/>
              <a:t> ብምጥላብ ምዕቃብ ይከኣል።</a:t>
            </a:r>
          </a:p>
          <a:p>
            <a:pPr eaLnBrk="1" hangingPunct="1">
              <a:lnSpc>
                <a:spcPct val="90000"/>
              </a:lnSpc>
            </a:pPr>
            <a:r>
              <a:rPr lang="sv-SE" sz="1400" dirty="0"/>
              <a:t>ናይ ተዓቂባ ዘላ ዶኩመንት ቅዳሕ ንምፍጣር </a:t>
            </a:r>
            <a:r>
              <a:rPr lang="sv-SE" sz="1600" b="1" dirty="0"/>
              <a:t>ዓቅብ ከም…</a:t>
            </a:r>
            <a:r>
              <a:rPr lang="sv-SE" sz="1400" dirty="0"/>
              <a:t> ብምምራጽን</a:t>
            </a:r>
          </a:p>
          <a:p>
            <a:pPr>
              <a:buFont typeface="Arial" charset="0"/>
              <a:buNone/>
            </a:pPr>
            <a:r>
              <a:rPr lang="sv-SE" sz="1400" dirty="0"/>
              <a:t>	ሓድሽ ናይ ዶኩመንት ሽም ብምሃብን ይፍጸም።</a:t>
            </a:r>
          </a:p>
        </p:txBody>
      </p:sp>
      <p:pic>
        <p:nvPicPr>
          <p:cNvPr id="22" name="Picture 21" descr="Arkiv meny.jpg"/>
          <p:cNvPicPr>
            <a:picLocks noChangeAspect="1"/>
          </p:cNvPicPr>
          <p:nvPr/>
        </p:nvPicPr>
        <p:blipFill>
          <a:blip r:embed="rId2" cstate="print"/>
          <a:srcRect/>
          <a:stretch>
            <a:fillRect/>
          </a:stretch>
        </p:blipFill>
        <p:spPr bwMode="auto">
          <a:xfrm>
            <a:off x="611188" y="1125538"/>
            <a:ext cx="1584325" cy="2733675"/>
          </a:xfrm>
          <a:prstGeom prst="rect">
            <a:avLst/>
          </a:prstGeom>
          <a:noFill/>
          <a:ln w="9525">
            <a:noFill/>
            <a:miter lim="800000"/>
            <a:headEnd/>
            <a:tailEnd/>
          </a:ln>
        </p:spPr>
      </p:pic>
      <p:pic>
        <p:nvPicPr>
          <p:cNvPr id="26" name="Picture 25" descr="spara som 2007.bmp"/>
          <p:cNvPicPr>
            <a:picLocks noChangeAspect="1"/>
          </p:cNvPicPr>
          <p:nvPr/>
        </p:nvPicPr>
        <p:blipFill>
          <a:blip r:embed="rId3" cstate="print"/>
          <a:srcRect/>
          <a:stretch>
            <a:fillRect/>
          </a:stretch>
        </p:blipFill>
        <p:spPr bwMode="auto">
          <a:xfrm>
            <a:off x="4356100" y="1628775"/>
            <a:ext cx="2447925" cy="2239963"/>
          </a:xfrm>
          <a:prstGeom prst="rect">
            <a:avLst/>
          </a:prstGeom>
          <a:noFill/>
          <a:ln w="9525">
            <a:noFill/>
            <a:miter lim="800000"/>
            <a:headEnd/>
            <a:tailEnd/>
          </a:ln>
        </p:spPr>
      </p:pic>
      <p:sp>
        <p:nvSpPr>
          <p:cNvPr id="27" name="Left Arrow 26"/>
          <p:cNvSpPr/>
          <p:nvPr/>
        </p:nvSpPr>
        <p:spPr>
          <a:xfrm>
            <a:off x="1258888" y="1916113"/>
            <a:ext cx="865187" cy="1444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a:solidFill>
                  <a:schemeClr val="tx1"/>
                </a:solidFill>
                <a:latin typeface="Arial" charset="0"/>
                <a:cs typeface="Arial" charset="0"/>
              </a:rPr>
              <a:t>ዓቅብ ከም</a:t>
            </a:r>
          </a:p>
        </p:txBody>
      </p:sp>
      <p:sp>
        <p:nvSpPr>
          <p:cNvPr id="28" name="Right Arrow 27"/>
          <p:cNvSpPr/>
          <p:nvPr/>
        </p:nvSpPr>
        <p:spPr>
          <a:xfrm>
            <a:off x="3203575" y="2349500"/>
            <a:ext cx="11525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a:solidFill>
                  <a:schemeClr val="tx1"/>
                </a:solidFill>
                <a:latin typeface="Arial" charset="0"/>
                <a:cs typeface="Arial" charset="0"/>
              </a:rPr>
              <a:t>ዓቅብ ከም…</a:t>
            </a:r>
          </a:p>
        </p:txBody>
      </p:sp>
      <p:sp>
        <p:nvSpPr>
          <p:cNvPr id="29" name="AutoShape 10"/>
          <p:cNvSpPr>
            <a:spLocks noChangeArrowheads="1"/>
          </p:cNvSpPr>
          <p:nvPr/>
        </p:nvSpPr>
        <p:spPr bwMode="auto">
          <a:xfrm>
            <a:off x="4356100" y="1484313"/>
            <a:ext cx="936625" cy="146050"/>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p>
            <a:pPr>
              <a:defRPr/>
            </a:pPr>
            <a:r>
              <a:rPr lang="sv-SE" sz="1400"/>
              <a:t>ወርድ</a:t>
            </a:r>
            <a:r>
              <a:rPr lang="sv-SE" sz="1200">
                <a:latin typeface="Tahoma" pitchFamily="34" charset="0"/>
                <a:cs typeface="Tahoma" pitchFamily="34" charset="0"/>
              </a:rPr>
              <a:t> </a:t>
            </a:r>
            <a:r>
              <a:rPr lang="ar-IQ" sz="1200">
                <a:latin typeface="Tahoma" pitchFamily="34" charset="0"/>
                <a:cs typeface="Tahoma" pitchFamily="34" charset="0"/>
              </a:rPr>
              <a:t>2007</a:t>
            </a:r>
            <a:endParaRPr lang="sv-SE" sz="1200">
              <a:latin typeface="Tahoma" pitchFamily="34" charset="0"/>
              <a:cs typeface="Tahoma" pitchFamily="34" charset="0"/>
            </a:endParaRPr>
          </a:p>
        </p:txBody>
      </p:sp>
      <p:sp>
        <p:nvSpPr>
          <p:cNvPr id="30" name="AutoShape 10"/>
          <p:cNvSpPr>
            <a:spLocks noChangeArrowheads="1"/>
          </p:cNvSpPr>
          <p:nvPr/>
        </p:nvSpPr>
        <p:spPr bwMode="auto">
          <a:xfrm>
            <a:off x="611188" y="981075"/>
            <a:ext cx="936625" cy="144463"/>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p>
            <a:pPr>
              <a:defRPr/>
            </a:pPr>
            <a:r>
              <a:rPr lang="sv-SE" sz="1400"/>
              <a:t>ወርድ</a:t>
            </a:r>
            <a:r>
              <a:rPr lang="sv-SE" sz="1200">
                <a:latin typeface="Tahoma" pitchFamily="34" charset="0"/>
                <a:cs typeface="Tahoma" pitchFamily="34" charset="0"/>
              </a:rPr>
              <a:t> </a:t>
            </a:r>
            <a:r>
              <a:rPr lang="en-US" sz="1200">
                <a:latin typeface="Tahoma" pitchFamily="34" charset="0"/>
                <a:cs typeface="Tahoma" pitchFamily="34" charset="0"/>
              </a:rPr>
              <a:t>2003</a:t>
            </a:r>
            <a:endParaRPr lang="sv-SE" sz="1200">
              <a:latin typeface="Tahoma" pitchFamily="34" charset="0"/>
              <a:cs typeface="Tahoma" pitchFamily="34" charset="0"/>
            </a:endParaRPr>
          </a:p>
        </p:txBody>
      </p:sp>
      <p:sp>
        <p:nvSpPr>
          <p:cNvPr id="31" name="AutoShape 19"/>
          <p:cNvSpPr>
            <a:spLocks noChangeArrowheads="1"/>
          </p:cNvSpPr>
          <p:nvPr/>
        </p:nvSpPr>
        <p:spPr bwMode="auto">
          <a:xfrm>
            <a:off x="7019925" y="1844675"/>
            <a:ext cx="1512888" cy="647700"/>
          </a:xfrm>
          <a:prstGeom prst="wedgeRoundRectCallout">
            <a:avLst>
              <a:gd name="adj1" fmla="val -75977"/>
              <a:gd name="adj2" fmla="val 22060"/>
              <a:gd name="adj3" fmla="val 16667"/>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a:t>ናይ ወርድ ፋይል ንምዕቃብ ዘሎ ኣማራጺ (ዓቅብ ከም…)</a:t>
            </a:r>
          </a:p>
        </p:txBody>
      </p:sp>
      <p:sp>
        <p:nvSpPr>
          <p:cNvPr id="32" name="AutoShape 19"/>
          <p:cNvSpPr>
            <a:spLocks noChangeArrowheads="1"/>
          </p:cNvSpPr>
          <p:nvPr/>
        </p:nvSpPr>
        <p:spPr bwMode="auto">
          <a:xfrm>
            <a:off x="6875463" y="2708275"/>
            <a:ext cx="1295400" cy="431800"/>
          </a:xfrm>
          <a:prstGeom prst="wedgeRoundRectCallout">
            <a:avLst>
              <a:gd name="adj1" fmla="val -75977"/>
              <a:gd name="adj2" fmla="val 22060"/>
              <a:gd name="adj3" fmla="val 16667"/>
            </a:avLst>
          </a:prstGeom>
          <a:solidFill>
            <a:schemeClr val="accent1">
              <a:lumMod val="40000"/>
              <a:lumOff val="60000"/>
            </a:schemeClr>
          </a:solidFill>
          <a:ln w="9525">
            <a:solidFill>
              <a:schemeClr val="tx1"/>
            </a:solidFill>
            <a:miter lim="800000"/>
            <a:headEnd/>
            <a:tailEnd/>
          </a:ln>
        </p:spPr>
        <p:txBody>
          <a:bodyPr/>
          <a:lstStyle/>
          <a:p>
            <a:pPr algn="ctr" rtl="1">
              <a:defRPr/>
            </a:pPr>
            <a:r>
              <a:rPr lang="sv-SE" sz="1200" b="1"/>
              <a:t>ከም ናይ ፒዲኤፍ ፋይል ዓቅብ</a:t>
            </a:r>
          </a:p>
        </p:txBody>
      </p:sp>
      <p:pic>
        <p:nvPicPr>
          <p:cNvPr id="33" name="Picture 32" descr="1save as.JPG"/>
          <p:cNvPicPr>
            <a:picLocks noChangeAspect="1"/>
          </p:cNvPicPr>
          <p:nvPr/>
        </p:nvPicPr>
        <p:blipFill>
          <a:blip r:embed="rId4" cstate="print"/>
          <a:srcRect/>
          <a:stretch>
            <a:fillRect/>
          </a:stretch>
        </p:blipFill>
        <p:spPr bwMode="auto">
          <a:xfrm>
            <a:off x="250825" y="4292600"/>
            <a:ext cx="2808288" cy="2160588"/>
          </a:xfrm>
          <a:prstGeom prst="rect">
            <a:avLst/>
          </a:prstGeom>
          <a:noFill/>
          <a:ln w="9525">
            <a:noFill/>
            <a:miter lim="800000"/>
            <a:headEnd/>
            <a:tailEnd/>
          </a:ln>
        </p:spPr>
      </p:pic>
      <p:sp>
        <p:nvSpPr>
          <p:cNvPr id="34" name="AutoShape 19"/>
          <p:cNvSpPr>
            <a:spLocks noChangeArrowheads="1"/>
          </p:cNvSpPr>
          <p:nvPr/>
        </p:nvSpPr>
        <p:spPr bwMode="auto">
          <a:xfrm>
            <a:off x="1476375" y="4652963"/>
            <a:ext cx="1584325" cy="792162"/>
          </a:xfrm>
          <a:prstGeom prst="wedgeRoundRectCallout">
            <a:avLst>
              <a:gd name="adj1" fmla="val -84801"/>
              <a:gd name="adj2" fmla="val -66176"/>
              <a:gd name="adj3" fmla="val 16667"/>
            </a:avLst>
          </a:prstGeom>
          <a:solidFill>
            <a:schemeClr val="accent1">
              <a:lumMod val="40000"/>
              <a:lumOff val="60000"/>
            </a:schemeClr>
          </a:solidFill>
          <a:ln w="9525">
            <a:solidFill>
              <a:schemeClr val="tx1"/>
            </a:solidFill>
            <a:miter lim="800000"/>
            <a:headEnd/>
            <a:tailEnd/>
          </a:ln>
        </p:spPr>
        <p:txBody>
          <a:bodyPr/>
          <a:lstStyle/>
          <a:p>
            <a:pPr algn="ctr" rtl="1">
              <a:defRPr/>
            </a:pPr>
            <a:r>
              <a:rPr lang="sv-SE" sz="1400" b="1"/>
              <a:t>ኣብ´ዚ እቲ ዶኩመንት ኣበይ ክትዕቅቦ ከምትደሊ ትመርጽ</a:t>
            </a:r>
          </a:p>
        </p:txBody>
      </p:sp>
      <p:sp>
        <p:nvSpPr>
          <p:cNvPr id="35" name="AutoShape 19"/>
          <p:cNvSpPr>
            <a:spLocks noChangeArrowheads="1"/>
          </p:cNvSpPr>
          <p:nvPr/>
        </p:nvSpPr>
        <p:spPr bwMode="auto">
          <a:xfrm>
            <a:off x="1116013" y="5589588"/>
            <a:ext cx="936625" cy="288925"/>
          </a:xfrm>
          <a:prstGeom prst="wedgeRoundRectCallout">
            <a:avLst>
              <a:gd name="adj1" fmla="val -52881"/>
              <a:gd name="adj2" fmla="val 108791"/>
              <a:gd name="adj3" fmla="val 16667"/>
            </a:avLst>
          </a:prstGeom>
          <a:solidFill>
            <a:schemeClr val="accent1">
              <a:lumMod val="40000"/>
              <a:lumOff val="60000"/>
            </a:schemeClr>
          </a:solidFill>
          <a:ln w="9525">
            <a:solidFill>
              <a:schemeClr val="tx1"/>
            </a:solidFill>
            <a:miter lim="800000"/>
            <a:headEnd/>
            <a:tailEnd/>
          </a:ln>
        </p:spPr>
        <p:txBody>
          <a:bodyPr/>
          <a:lstStyle/>
          <a:p>
            <a:pPr algn="ctr" rtl="1">
              <a:defRPr/>
            </a:pPr>
            <a:r>
              <a:rPr lang="sv-SE" sz="1400" b="1"/>
              <a:t>ሽም ፋይል</a:t>
            </a:r>
          </a:p>
        </p:txBody>
      </p:sp>
      <p:sp>
        <p:nvSpPr>
          <p:cNvPr id="36" name="AutoShape 19"/>
          <p:cNvSpPr>
            <a:spLocks noChangeArrowheads="1"/>
          </p:cNvSpPr>
          <p:nvPr/>
        </p:nvSpPr>
        <p:spPr bwMode="auto">
          <a:xfrm>
            <a:off x="2195513" y="5516563"/>
            <a:ext cx="792162" cy="504825"/>
          </a:xfrm>
          <a:prstGeom prst="wedgeRoundRectCallout">
            <a:avLst>
              <a:gd name="adj1" fmla="val -121670"/>
              <a:gd name="adj2" fmla="val 80075"/>
              <a:gd name="adj3" fmla="val 16667"/>
            </a:avLst>
          </a:prstGeom>
          <a:solidFill>
            <a:schemeClr val="accent1">
              <a:lumMod val="40000"/>
              <a:lumOff val="60000"/>
            </a:schemeClr>
          </a:solidFill>
          <a:ln w="9525">
            <a:solidFill>
              <a:schemeClr val="tx1"/>
            </a:solidFill>
            <a:miter lim="800000"/>
            <a:headEnd/>
            <a:tailEnd/>
          </a:ln>
        </p:spPr>
        <p:txBody>
          <a:bodyPr/>
          <a:lstStyle/>
          <a:p>
            <a:pPr algn="ctr" rtl="1">
              <a:defRPr/>
            </a:pPr>
            <a:r>
              <a:rPr lang="sv-SE" sz="1400" b="1"/>
              <a:t>ፎርማ ፋይል</a:t>
            </a:r>
          </a:p>
        </p:txBody>
      </p:sp>
      <p:sp>
        <p:nvSpPr>
          <p:cNvPr id="37" name="Right Arrow 36"/>
          <p:cNvSpPr/>
          <p:nvPr/>
        </p:nvSpPr>
        <p:spPr>
          <a:xfrm>
            <a:off x="1979613" y="6308725"/>
            <a:ext cx="431800" cy="73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800">
                <a:solidFill>
                  <a:schemeClr val="tx1"/>
                </a:solidFill>
                <a:latin typeface="Arial" charset="0"/>
                <a:cs typeface="Arial" charset="0"/>
              </a:rPr>
              <a:t>ዓቅብ</a:t>
            </a:r>
          </a:p>
        </p:txBody>
      </p:sp>
      <p:sp>
        <p:nvSpPr>
          <p:cNvPr id="38" name="Left Arrow 37"/>
          <p:cNvSpPr/>
          <p:nvPr/>
        </p:nvSpPr>
        <p:spPr>
          <a:xfrm>
            <a:off x="1042988" y="1773238"/>
            <a:ext cx="576262" cy="1444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a:solidFill>
                  <a:schemeClr val="tx1"/>
                </a:solidFill>
                <a:latin typeface="Arial" charset="0"/>
                <a:cs typeface="Arial" charset="0"/>
              </a:rPr>
              <a:t>ዓቅብ</a:t>
            </a:r>
          </a:p>
        </p:txBody>
      </p:sp>
      <p:sp>
        <p:nvSpPr>
          <p:cNvPr id="39" name="Right Arrow 38"/>
          <p:cNvSpPr/>
          <p:nvPr/>
        </p:nvSpPr>
        <p:spPr>
          <a:xfrm>
            <a:off x="3492500" y="2205038"/>
            <a:ext cx="863600"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a:solidFill>
                  <a:schemeClr val="tx1"/>
                </a:solidFill>
                <a:latin typeface="Arial" charset="0"/>
                <a:cs typeface="Arial" charset="0"/>
              </a:rPr>
              <a:t>ዓቅብ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 calcmode="lin" valueType="num">
                                      <p:cBhvr additive="base">
                                        <p:cTn id="7"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linds(horizontal)">
                                      <p:cBhvr>
                                        <p:cTn id="26" dur="500"/>
                                        <p:tgtEl>
                                          <p:spTgt spid="29"/>
                                        </p:tgtEl>
                                      </p:cBhvr>
                                    </p:animEffect>
                                  </p:childTnLst>
                                </p:cTn>
                              </p:par>
                              <p:par>
                                <p:cTn id="27" presetID="3"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4035">
                                            <p:txEl>
                                              <p:pRg st="16" end="16"/>
                                            </p:txEl>
                                          </p:spTgt>
                                        </p:tgtEl>
                                        <p:attrNameLst>
                                          <p:attrName>style.visibility</p:attrName>
                                        </p:attrNameLst>
                                      </p:cBhvr>
                                      <p:to>
                                        <p:strVal val="visible"/>
                                      </p:to>
                                    </p:set>
                                    <p:anim calcmode="lin" valueType="num">
                                      <p:cBhvr additive="base">
                                        <p:cTn id="39" dur="500" fill="hold"/>
                                        <p:tgtEl>
                                          <p:spTgt spid="44035">
                                            <p:txEl>
                                              <p:pRg st="16" end="1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403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blinds(horizontal)">
                                      <p:cBhvr>
                                        <p:cTn id="45" dur="500"/>
                                        <p:tgtEl>
                                          <p:spTgt spid="3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linds(horizontal)">
                                      <p:cBhvr>
                                        <p:cTn id="50" dur="500"/>
                                        <p:tgtEl>
                                          <p:spTgt spid="3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4035">
                                            <p:txEl>
                                              <p:pRg st="17" end="17"/>
                                            </p:txEl>
                                          </p:spTgt>
                                        </p:tgtEl>
                                        <p:attrNameLst>
                                          <p:attrName>style.visibility</p:attrName>
                                        </p:attrNameLst>
                                      </p:cBhvr>
                                      <p:to>
                                        <p:strVal val="visible"/>
                                      </p:to>
                                    </p:set>
                                    <p:anim calcmode="lin" valueType="num">
                                      <p:cBhvr additive="base">
                                        <p:cTn id="55" dur="500" fill="hold"/>
                                        <p:tgtEl>
                                          <p:spTgt spid="44035">
                                            <p:txEl>
                                              <p:pRg st="17" end="1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4035">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4035">
                                            <p:txEl>
                                              <p:pRg st="18" end="18"/>
                                            </p:txEl>
                                          </p:spTgt>
                                        </p:tgtEl>
                                        <p:attrNameLst>
                                          <p:attrName>style.visibility</p:attrName>
                                        </p:attrNameLst>
                                      </p:cBhvr>
                                      <p:to>
                                        <p:strVal val="visible"/>
                                      </p:to>
                                    </p:set>
                                    <p:anim calcmode="lin" valueType="num">
                                      <p:cBhvr additive="base">
                                        <p:cTn id="61" dur="500" fill="hold"/>
                                        <p:tgtEl>
                                          <p:spTgt spid="44035">
                                            <p:txEl>
                                              <p:pRg st="18" end="1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4035">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035">
                                            <p:txEl>
                                              <p:pRg st="19" end="19"/>
                                            </p:txEl>
                                          </p:spTgt>
                                        </p:tgtEl>
                                        <p:attrNameLst>
                                          <p:attrName>style.visibility</p:attrName>
                                        </p:attrNameLst>
                                      </p:cBhvr>
                                      <p:to>
                                        <p:strVal val="visible"/>
                                      </p:to>
                                    </p:set>
                                    <p:anim calcmode="lin" valueType="num">
                                      <p:cBhvr additive="base">
                                        <p:cTn id="67" dur="500" fill="hold"/>
                                        <p:tgtEl>
                                          <p:spTgt spid="44035">
                                            <p:txEl>
                                              <p:pRg st="19" end="1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4035">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4035">
                                            <p:txEl>
                                              <p:pRg st="20" end="20"/>
                                            </p:txEl>
                                          </p:spTgt>
                                        </p:tgtEl>
                                        <p:attrNameLst>
                                          <p:attrName>style.visibility</p:attrName>
                                        </p:attrNameLst>
                                      </p:cBhvr>
                                      <p:to>
                                        <p:strVal val="visible"/>
                                      </p:to>
                                    </p:set>
                                    <p:anim calcmode="lin" valueType="num">
                                      <p:cBhvr additive="base">
                                        <p:cTn id="73" dur="500" fill="hold"/>
                                        <p:tgtEl>
                                          <p:spTgt spid="44035">
                                            <p:txEl>
                                              <p:pRg st="20" end="2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4035">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linds(horizontal)">
                                      <p:cBhvr>
                                        <p:cTn id="79" dur="500"/>
                                        <p:tgtEl>
                                          <p:spTgt spid="3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linds(horizontal)">
                                      <p:cBhvr>
                                        <p:cTn id="84" dur="500"/>
                                        <p:tgtEl>
                                          <p:spTgt spid="3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blinds(horizontal)">
                                      <p:cBhvr>
                                        <p:cTn id="89" dur="500"/>
                                        <p:tgtEl>
                                          <p:spTgt spid="3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blinds(horizontal)">
                                      <p:cBhvr>
                                        <p:cTn id="94" dur="500"/>
                                        <p:tgtEl>
                                          <p:spTgt spid="3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blinds(horizontal)">
                                      <p:cBhvr>
                                        <p:cTn id="99" dur="500"/>
                                        <p:tgtEl>
                                          <p:spTgt spid="3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blinds(horizontal)">
                                      <p:cBhvr>
                                        <p:cTn id="104" dur="500"/>
                                        <p:tgtEl>
                                          <p:spTgt spid="3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blinds(horizontal)">
                                      <p:cBhvr>
                                        <p:cTn id="10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0" y="0"/>
            <a:ext cx="9144000" cy="576263"/>
          </a:xfrm>
        </p:spPr>
        <p:txBody>
          <a:bodyPr/>
          <a:lstStyle/>
          <a:p>
            <a:pPr rtl="1" eaLnBrk="1" hangingPunct="1"/>
            <a:r>
              <a:rPr lang="sv-SE" dirty="0"/>
              <a:t>ፈተሻ ዶኩመንትን ምሕታምን</a:t>
            </a:r>
          </a:p>
        </p:txBody>
      </p:sp>
      <p:sp>
        <p:nvSpPr>
          <p:cNvPr id="44035" name="Rectangle 3"/>
          <p:cNvSpPr>
            <a:spLocks noGrp="1"/>
          </p:cNvSpPr>
          <p:nvPr>
            <p:ph idx="1"/>
          </p:nvPr>
        </p:nvSpPr>
        <p:spPr>
          <a:xfrm>
            <a:off x="3095625" y="476250"/>
            <a:ext cx="6048375" cy="5997575"/>
          </a:xfrm>
        </p:spPr>
        <p:txBody>
          <a:bodyPr/>
          <a:lstStyle/>
          <a:p>
            <a:pPr marL="0" indent="0" eaLnBrk="1" hangingPunct="1">
              <a:buFont typeface="Wingdings" pitchFamily="2" charset="2"/>
              <a:buNone/>
            </a:pPr>
            <a:r>
              <a:rPr lang="sv-SE" sz="1400" dirty="0"/>
              <a:t>ቅድሚ ምሕታምካ እታ ዶኩመንት ከመይ ከምትመስል ምፍታሽን ምቁጽጻርን ጽቡቕዩ። ኣብ ፈተሻ ዶኩመንት ምስሊ ነፍሲ ወከፍ ገጽ ብስእሊ ይርኤ።</a:t>
            </a:r>
            <a:endParaRPr lang="sv-SE" sz="1400" dirty="0">
              <a:latin typeface="Tahoma" pitchFamily="34" charset="0"/>
              <a:cs typeface="Tahoma" pitchFamily="34" charset="0"/>
            </a:endParaRPr>
          </a:p>
          <a:p>
            <a:pPr marL="0" indent="0" eaLnBrk="1" hangingPunct="1"/>
            <a:r>
              <a:rPr lang="sv-SE" sz="1400" dirty="0"/>
              <a:t>ወርድ 2003 - ብቐጥታ ናብ </a:t>
            </a:r>
            <a:r>
              <a:rPr lang="sv-SE" sz="1600" b="1" dirty="0"/>
              <a:t>ኣርኪቭ</a:t>
            </a:r>
            <a:r>
              <a:rPr lang="sv-SE" sz="1400" dirty="0"/>
              <a:t> ብምጥዋቕ </a:t>
            </a:r>
            <a:r>
              <a:rPr lang="sv-SE" sz="1600" b="1" dirty="0"/>
              <a:t>ፍተሻ ዶሉመንት</a:t>
            </a:r>
            <a:r>
              <a:rPr lang="sv-SE" sz="1400" dirty="0"/>
              <a:t> ትመርጽ።</a:t>
            </a:r>
            <a:endParaRPr lang="sv-SE" sz="1400" dirty="0">
              <a:latin typeface="Tahoma" pitchFamily="34" charset="0"/>
              <a:cs typeface="Tahoma" pitchFamily="34" charset="0"/>
            </a:endParaRPr>
          </a:p>
          <a:p>
            <a:pPr marL="0" indent="0" eaLnBrk="1" hangingPunct="1"/>
            <a:r>
              <a:rPr lang="sv-SE" sz="1400" dirty="0"/>
              <a:t>ወርድ 2007 - ኣብ ኣርኪቭ ዘለዉ ዝርዝራት ብምኽፋት ሕተም ትመርጽ። ካብ ዝወሃበካ ቡዙሕ ኣማራታጺታት ምሕራይ ይከኣል።</a:t>
            </a:r>
            <a:endParaRPr lang="sv-SE" sz="1400" dirty="0">
              <a:latin typeface="Tahoma" pitchFamily="34" charset="0"/>
              <a:cs typeface="Tahoma" pitchFamily="34" charset="0"/>
            </a:endParaRPr>
          </a:p>
          <a:p>
            <a:pPr marL="0" indent="0" eaLnBrk="1" hangingPunct="1"/>
            <a:r>
              <a:rPr lang="sv-SE" sz="1600" b="1" dirty="0"/>
              <a:t>ኣርኪቭ</a:t>
            </a:r>
            <a:r>
              <a:rPr lang="sv-SE" sz="1400" dirty="0"/>
              <a:t> መኒ ብምኽፋት </a:t>
            </a:r>
            <a:r>
              <a:rPr lang="sv-SE" sz="1600" b="1" dirty="0"/>
              <a:t>ሕተም</a:t>
            </a:r>
            <a:r>
              <a:rPr lang="sv-SE" sz="1400" dirty="0"/>
              <a:t> ምረጽ። ናይ ልዝብ መስኮት ምስረኣኻ ንምሕታም ካብ ዘለዉ ኣማራጺታት ሓሪኻ ምሕታም ይከኣል።</a:t>
            </a:r>
          </a:p>
        </p:txBody>
      </p:sp>
      <p:pic>
        <p:nvPicPr>
          <p:cNvPr id="44036" name="Picture 4" descr="print preview"/>
          <p:cNvPicPr>
            <a:picLocks noChangeAspect="1" noChangeArrowheads="1"/>
          </p:cNvPicPr>
          <p:nvPr/>
        </p:nvPicPr>
        <p:blipFill>
          <a:blip r:embed="rId2" cstate="print"/>
          <a:srcRect/>
          <a:stretch>
            <a:fillRect/>
          </a:stretch>
        </p:blipFill>
        <p:spPr bwMode="auto">
          <a:xfrm>
            <a:off x="3779912" y="2564780"/>
            <a:ext cx="3382962" cy="1200150"/>
          </a:xfrm>
          <a:prstGeom prst="rect">
            <a:avLst/>
          </a:prstGeom>
          <a:noFill/>
          <a:ln w="9525">
            <a:noFill/>
            <a:miter lim="800000"/>
            <a:headEnd/>
            <a:tailEnd/>
          </a:ln>
        </p:spPr>
      </p:pic>
      <p:pic>
        <p:nvPicPr>
          <p:cNvPr id="44037" name="Picture 5"/>
          <p:cNvPicPr>
            <a:picLocks noChangeAspect="1" noChangeArrowheads="1"/>
          </p:cNvPicPr>
          <p:nvPr/>
        </p:nvPicPr>
        <p:blipFill>
          <a:blip r:embed="rId3" cstate="print"/>
          <a:srcRect/>
          <a:stretch>
            <a:fillRect/>
          </a:stretch>
        </p:blipFill>
        <p:spPr bwMode="auto">
          <a:xfrm>
            <a:off x="5867400" y="1484313"/>
            <a:ext cx="271463" cy="290512"/>
          </a:xfrm>
          <a:prstGeom prst="rect">
            <a:avLst/>
          </a:prstGeom>
          <a:noFill/>
          <a:ln w="9525">
            <a:noFill/>
            <a:miter lim="800000"/>
            <a:headEnd/>
            <a:tailEnd/>
          </a:ln>
        </p:spPr>
      </p:pic>
      <p:pic>
        <p:nvPicPr>
          <p:cNvPr id="44038" name="Picture 6" descr="Arkiv meny"/>
          <p:cNvPicPr>
            <a:picLocks noChangeAspect="1" noChangeArrowheads="1"/>
          </p:cNvPicPr>
          <p:nvPr/>
        </p:nvPicPr>
        <p:blipFill>
          <a:blip r:embed="rId4" cstate="print"/>
          <a:srcRect/>
          <a:stretch>
            <a:fillRect/>
          </a:stretch>
        </p:blipFill>
        <p:spPr bwMode="auto">
          <a:xfrm>
            <a:off x="395288" y="1412875"/>
            <a:ext cx="2376487" cy="3168650"/>
          </a:xfrm>
          <a:prstGeom prst="rect">
            <a:avLst/>
          </a:prstGeom>
          <a:noFill/>
          <a:ln w="9525">
            <a:noFill/>
            <a:miter lim="800000"/>
            <a:headEnd/>
            <a:tailEnd/>
          </a:ln>
        </p:spPr>
      </p:pic>
      <p:sp>
        <p:nvSpPr>
          <p:cNvPr id="44040" name="Oval 8"/>
          <p:cNvSpPr>
            <a:spLocks noChangeArrowheads="1"/>
          </p:cNvSpPr>
          <p:nvPr/>
        </p:nvSpPr>
        <p:spPr bwMode="auto">
          <a:xfrm>
            <a:off x="3779912" y="3499818"/>
            <a:ext cx="936625" cy="360362"/>
          </a:xfrm>
          <a:prstGeom prst="ellipse">
            <a:avLst/>
          </a:prstGeom>
          <a:solidFill>
            <a:schemeClr val="accent1">
              <a:alpha val="0"/>
            </a:schemeClr>
          </a:solidFill>
          <a:ln w="38100">
            <a:solidFill>
              <a:schemeClr val="accent1"/>
            </a:solidFill>
            <a:round/>
            <a:headEnd/>
            <a:tailEnd/>
          </a:ln>
        </p:spPr>
        <p:txBody>
          <a:bodyPr wrap="none" anchor="ctr"/>
          <a:lstStyle/>
          <a:p>
            <a:r>
              <a:rPr lang="sv-SE"/>
              <a:t>ሕተም</a:t>
            </a:r>
          </a:p>
        </p:txBody>
      </p:sp>
      <p:sp>
        <p:nvSpPr>
          <p:cNvPr id="44041" name="Oval 9"/>
          <p:cNvSpPr>
            <a:spLocks noChangeArrowheads="1"/>
          </p:cNvSpPr>
          <p:nvPr/>
        </p:nvSpPr>
        <p:spPr bwMode="auto">
          <a:xfrm>
            <a:off x="4930849" y="3283918"/>
            <a:ext cx="3384550" cy="360362"/>
          </a:xfrm>
          <a:prstGeom prst="ellipse">
            <a:avLst/>
          </a:prstGeom>
          <a:solidFill>
            <a:schemeClr val="accent1">
              <a:alpha val="0"/>
            </a:schemeClr>
          </a:solidFill>
          <a:ln w="38100">
            <a:solidFill>
              <a:schemeClr val="accent1"/>
            </a:solidFill>
            <a:round/>
            <a:headEnd/>
            <a:tailEnd/>
          </a:ln>
        </p:spPr>
        <p:txBody>
          <a:bodyPr wrap="none" anchor="ctr"/>
          <a:lstStyle/>
          <a:p>
            <a:r>
              <a:rPr lang="sv-SE" sz="800"/>
              <a:t>ፍተሻ ሕትመት ድሕሪ ምግባር ዘድሊ ለውጢታት ብምግባር ሕተም</a:t>
            </a:r>
          </a:p>
        </p:txBody>
      </p:sp>
      <p:sp>
        <p:nvSpPr>
          <p:cNvPr id="44042" name="Oval 10"/>
          <p:cNvSpPr>
            <a:spLocks noChangeArrowheads="1"/>
          </p:cNvSpPr>
          <p:nvPr/>
        </p:nvSpPr>
        <p:spPr bwMode="auto">
          <a:xfrm>
            <a:off x="395288" y="3284538"/>
            <a:ext cx="1512887" cy="144462"/>
          </a:xfrm>
          <a:prstGeom prst="ellipse">
            <a:avLst/>
          </a:prstGeom>
          <a:solidFill>
            <a:schemeClr val="bg1">
              <a:alpha val="0"/>
            </a:schemeClr>
          </a:solidFill>
          <a:ln w="38100">
            <a:solidFill>
              <a:schemeClr val="accent1"/>
            </a:solidFill>
            <a:round/>
            <a:headEnd/>
            <a:tailEnd/>
          </a:ln>
        </p:spPr>
        <p:txBody>
          <a:bodyPr wrap="none" anchor="ctr"/>
          <a:lstStyle/>
          <a:p>
            <a:r>
              <a:rPr lang="sv-SE" sz="1200" dirty="0"/>
              <a:t>ፈትሽን ትቛጻጸርን</a:t>
            </a:r>
          </a:p>
        </p:txBody>
      </p:sp>
      <p:sp>
        <p:nvSpPr>
          <p:cNvPr id="44043" name="Oval 11"/>
          <p:cNvSpPr>
            <a:spLocks noChangeArrowheads="1"/>
          </p:cNvSpPr>
          <p:nvPr/>
        </p:nvSpPr>
        <p:spPr bwMode="auto">
          <a:xfrm>
            <a:off x="250825" y="1484313"/>
            <a:ext cx="720725" cy="287337"/>
          </a:xfrm>
          <a:prstGeom prst="ellipse">
            <a:avLst/>
          </a:prstGeom>
          <a:solidFill>
            <a:schemeClr val="accent1">
              <a:alpha val="0"/>
            </a:schemeClr>
          </a:solidFill>
          <a:ln w="38100">
            <a:solidFill>
              <a:schemeClr val="accent1"/>
            </a:solidFill>
            <a:round/>
            <a:headEnd/>
            <a:tailEnd/>
          </a:ln>
        </p:spPr>
        <p:txBody>
          <a:bodyPr wrap="none" anchor="ctr"/>
          <a:lstStyle/>
          <a:p>
            <a:r>
              <a:rPr lang="sv-SE" sz="1200"/>
              <a:t>ኣርኪቭ</a:t>
            </a:r>
          </a:p>
        </p:txBody>
      </p:sp>
      <p:sp>
        <p:nvSpPr>
          <p:cNvPr id="44044" name="Oval 12"/>
          <p:cNvSpPr>
            <a:spLocks noChangeArrowheads="1"/>
          </p:cNvSpPr>
          <p:nvPr/>
        </p:nvSpPr>
        <p:spPr bwMode="auto">
          <a:xfrm>
            <a:off x="4859412" y="2780680"/>
            <a:ext cx="3636962" cy="381000"/>
          </a:xfrm>
          <a:prstGeom prst="ellipse">
            <a:avLst/>
          </a:prstGeom>
          <a:solidFill>
            <a:schemeClr val="accent1">
              <a:alpha val="0"/>
            </a:schemeClr>
          </a:solidFill>
          <a:ln w="38100">
            <a:solidFill>
              <a:schemeClr val="accent1"/>
            </a:solidFill>
            <a:round/>
            <a:headEnd/>
            <a:tailEnd/>
          </a:ln>
        </p:spPr>
        <p:txBody>
          <a:bodyPr wrap="none" anchor="ctr"/>
          <a:lstStyle/>
          <a:p>
            <a:r>
              <a:rPr lang="sv-SE" sz="800"/>
              <a:t>ሕተም፤ ቅድሚ ምሕታምካ ሓታሚት፣ ብዝሒ ቅዳሕ፣ ናይ ምሕታም ኣማራጺታት፣ ሕረ</a:t>
            </a:r>
          </a:p>
        </p:txBody>
      </p:sp>
      <p:sp>
        <p:nvSpPr>
          <p:cNvPr id="44045" name="Oval 13"/>
          <p:cNvSpPr>
            <a:spLocks noChangeArrowheads="1"/>
          </p:cNvSpPr>
          <p:nvPr/>
        </p:nvSpPr>
        <p:spPr bwMode="auto">
          <a:xfrm>
            <a:off x="395288" y="3429000"/>
            <a:ext cx="1511300" cy="144463"/>
          </a:xfrm>
          <a:prstGeom prst="ellipse">
            <a:avLst/>
          </a:prstGeom>
          <a:solidFill>
            <a:schemeClr val="accent1">
              <a:alpha val="0"/>
            </a:schemeClr>
          </a:solidFill>
          <a:ln w="38100">
            <a:solidFill>
              <a:schemeClr val="accent1"/>
            </a:solidFill>
            <a:round/>
            <a:headEnd/>
            <a:tailEnd/>
          </a:ln>
        </p:spPr>
        <p:txBody>
          <a:bodyPr wrap="none" anchor="ctr"/>
          <a:lstStyle/>
          <a:p>
            <a:r>
              <a:rPr lang="sv-SE" sz="1200"/>
              <a:t>ሕተም</a:t>
            </a:r>
          </a:p>
        </p:txBody>
      </p:sp>
      <p:pic>
        <p:nvPicPr>
          <p:cNvPr id="44046" name="Picture 14" descr="skriv ut word"/>
          <p:cNvPicPr>
            <a:picLocks noChangeAspect="1" noChangeArrowheads="1"/>
          </p:cNvPicPr>
          <p:nvPr/>
        </p:nvPicPr>
        <p:blipFill>
          <a:blip r:embed="rId5" cstate="print"/>
          <a:srcRect/>
          <a:stretch>
            <a:fillRect/>
          </a:stretch>
        </p:blipFill>
        <p:spPr bwMode="auto">
          <a:xfrm>
            <a:off x="3095625" y="4005064"/>
            <a:ext cx="6048375" cy="2565400"/>
          </a:xfrm>
          <a:prstGeom prst="rect">
            <a:avLst/>
          </a:prstGeom>
          <a:noFill/>
          <a:ln w="9525">
            <a:noFill/>
            <a:miter lim="800000"/>
            <a:headEnd/>
            <a:tailEnd/>
          </a:ln>
        </p:spPr>
      </p:pic>
      <p:sp>
        <p:nvSpPr>
          <p:cNvPr id="44047" name="AutoShape 15"/>
          <p:cNvSpPr>
            <a:spLocks noChangeArrowheads="1"/>
          </p:cNvSpPr>
          <p:nvPr/>
        </p:nvSpPr>
        <p:spPr bwMode="auto">
          <a:xfrm>
            <a:off x="5580112" y="4581128"/>
            <a:ext cx="1943100" cy="323850"/>
          </a:xfrm>
          <a:prstGeom prst="wedgeEllipseCallout">
            <a:avLst>
              <a:gd name="adj1" fmla="val 33185"/>
              <a:gd name="adj2" fmla="val -113287"/>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dirty="0"/>
              <a:t>ሓታሚት ምረጽ</a:t>
            </a:r>
          </a:p>
        </p:txBody>
      </p:sp>
      <p:sp>
        <p:nvSpPr>
          <p:cNvPr id="44049" name="AutoShape 17"/>
          <p:cNvSpPr>
            <a:spLocks noChangeArrowheads="1"/>
          </p:cNvSpPr>
          <p:nvPr/>
        </p:nvSpPr>
        <p:spPr bwMode="auto">
          <a:xfrm>
            <a:off x="7740352" y="5805264"/>
            <a:ext cx="1258887" cy="504825"/>
          </a:xfrm>
          <a:prstGeom prst="wedgeEllipseCallout">
            <a:avLst>
              <a:gd name="adj1" fmla="val -20158"/>
              <a:gd name="adj2" fmla="val -119496"/>
            </a:avLst>
          </a:prstGeom>
          <a:solidFill>
            <a:srgbClr val="B9CDE5"/>
          </a:solidFill>
          <a:ln w="9525">
            <a:solidFill>
              <a:schemeClr val="tx1"/>
            </a:solidFill>
            <a:miter lim="800000"/>
            <a:headEnd/>
            <a:tailEnd/>
          </a:ln>
        </p:spPr>
        <p:txBody>
          <a:bodyPr/>
          <a:lstStyle/>
          <a:p>
            <a:pPr algn="ctr"/>
            <a:r>
              <a:rPr lang="sv-SE" sz="1200" b="1"/>
              <a:t>ቅዳሓት ኣወሃህድ</a:t>
            </a:r>
          </a:p>
        </p:txBody>
      </p:sp>
      <p:sp>
        <p:nvSpPr>
          <p:cNvPr id="44050" name="AutoShape 18"/>
          <p:cNvSpPr>
            <a:spLocks noChangeArrowheads="1"/>
          </p:cNvSpPr>
          <p:nvPr/>
        </p:nvSpPr>
        <p:spPr bwMode="auto">
          <a:xfrm>
            <a:off x="6588224" y="5445224"/>
            <a:ext cx="1352550" cy="433387"/>
          </a:xfrm>
          <a:prstGeom prst="wedgeEllipseCallout">
            <a:avLst>
              <a:gd name="adj1" fmla="val 40749"/>
              <a:gd name="adj2" fmla="val -107901"/>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dirty="0"/>
              <a:t>ብዝሒ ቅዳሓት</a:t>
            </a:r>
          </a:p>
        </p:txBody>
      </p:sp>
      <p:sp>
        <p:nvSpPr>
          <p:cNvPr id="44051" name="AutoShape 19"/>
          <p:cNvSpPr>
            <a:spLocks noChangeArrowheads="1"/>
          </p:cNvSpPr>
          <p:nvPr/>
        </p:nvSpPr>
        <p:spPr bwMode="auto">
          <a:xfrm>
            <a:off x="755576" y="4869160"/>
            <a:ext cx="1800225" cy="504825"/>
          </a:xfrm>
          <a:prstGeom prst="wedgeEllipseCallout">
            <a:avLst>
              <a:gd name="adj1" fmla="val 93365"/>
              <a:gd name="adj2" fmla="val 11793"/>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a:t>ነታ ዶኩመንት ብምልእታ ሕተማ</a:t>
            </a:r>
          </a:p>
        </p:txBody>
      </p:sp>
      <p:sp>
        <p:nvSpPr>
          <p:cNvPr id="44052" name="AutoShape 20"/>
          <p:cNvSpPr>
            <a:spLocks noChangeArrowheads="1"/>
          </p:cNvSpPr>
          <p:nvPr/>
        </p:nvSpPr>
        <p:spPr bwMode="auto">
          <a:xfrm>
            <a:off x="467544" y="5373216"/>
            <a:ext cx="2303462" cy="504280"/>
          </a:xfrm>
          <a:prstGeom prst="wedgeEllipseCallout">
            <a:avLst>
              <a:gd name="adj1" fmla="val 72994"/>
              <a:gd name="adj2" fmla="val -66225"/>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dirty="0"/>
              <a:t>ተኸፊታ ዘላ ገጽ ጥራይ ሕተም</a:t>
            </a:r>
          </a:p>
        </p:txBody>
      </p:sp>
      <p:sp>
        <p:nvSpPr>
          <p:cNvPr id="44053" name="AutoShape 21"/>
          <p:cNvSpPr>
            <a:spLocks noChangeArrowheads="1"/>
          </p:cNvSpPr>
          <p:nvPr/>
        </p:nvSpPr>
        <p:spPr bwMode="auto">
          <a:xfrm>
            <a:off x="250825" y="5876925"/>
            <a:ext cx="2520950" cy="792163"/>
          </a:xfrm>
          <a:prstGeom prst="wedgeEllipseCallout">
            <a:avLst>
              <a:gd name="adj1" fmla="val 71560"/>
              <a:gd name="adj2" fmla="val -107616"/>
            </a:avLst>
          </a:prstGeom>
          <a:solidFill>
            <a:schemeClr val="accent1">
              <a:lumMod val="40000"/>
              <a:lumOff val="60000"/>
            </a:schemeClr>
          </a:solidFill>
          <a:ln w="9525">
            <a:solidFill>
              <a:schemeClr val="tx1"/>
            </a:solidFill>
            <a:miter lim="800000"/>
            <a:headEnd/>
            <a:tailEnd/>
          </a:ln>
        </p:spPr>
        <p:txBody>
          <a:bodyPr/>
          <a:lstStyle/>
          <a:p>
            <a:pPr algn="ctr">
              <a:defRPr/>
            </a:pPr>
            <a:r>
              <a:rPr lang="sv-SE" sz="1200" b="1"/>
              <a:t>ፍሉይ ገጽ ንምሕታማ በዛ ኣብ ኣግድም ዘላ መስኮት ቁጽሪ ገጽ ጽሓፍ</a:t>
            </a:r>
          </a:p>
        </p:txBody>
      </p:sp>
      <p:sp>
        <p:nvSpPr>
          <p:cNvPr id="20" name="AutoShape 10"/>
          <p:cNvSpPr>
            <a:spLocks noChangeArrowheads="1"/>
          </p:cNvSpPr>
          <p:nvPr/>
        </p:nvSpPr>
        <p:spPr bwMode="auto">
          <a:xfrm>
            <a:off x="3779912" y="2348880"/>
            <a:ext cx="1027112" cy="182563"/>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p>
            <a:pPr>
              <a:defRPr/>
            </a:pPr>
            <a:r>
              <a:rPr lang="sv-SE" sz="1400" b="1"/>
              <a:t>ወርድ</a:t>
            </a:r>
            <a:r>
              <a:rPr lang="sv-SE" sz="1200" b="1">
                <a:latin typeface="Tahoma" pitchFamily="34" charset="0"/>
                <a:cs typeface="Tahoma" pitchFamily="34" charset="0"/>
              </a:rPr>
              <a:t> </a:t>
            </a:r>
            <a:r>
              <a:rPr lang="ar-IQ" sz="1200" b="1">
                <a:latin typeface="Tahoma" pitchFamily="34" charset="0"/>
                <a:cs typeface="Tahoma" pitchFamily="34" charset="0"/>
              </a:rPr>
              <a:t>2007</a:t>
            </a:r>
            <a:endParaRPr lang="sv-SE" sz="1200" b="1">
              <a:latin typeface="Tahoma" pitchFamily="34" charset="0"/>
              <a:cs typeface="Tahoma" pitchFamily="34" charset="0"/>
            </a:endParaRPr>
          </a:p>
        </p:txBody>
      </p:sp>
      <p:sp>
        <p:nvSpPr>
          <p:cNvPr id="21" name="AutoShape 10"/>
          <p:cNvSpPr>
            <a:spLocks noChangeArrowheads="1"/>
          </p:cNvSpPr>
          <p:nvPr/>
        </p:nvSpPr>
        <p:spPr bwMode="auto">
          <a:xfrm>
            <a:off x="395288" y="1196975"/>
            <a:ext cx="968375" cy="215900"/>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p>
            <a:pPr>
              <a:defRPr/>
            </a:pPr>
            <a:r>
              <a:rPr lang="sv-SE" sz="1400" b="1"/>
              <a:t>ወርድ</a:t>
            </a:r>
            <a:r>
              <a:rPr lang="sv-SE" sz="1200" b="1">
                <a:latin typeface="Tahoma" pitchFamily="34" charset="0"/>
                <a:cs typeface="Tahoma" pitchFamily="34" charset="0"/>
              </a:rPr>
              <a:t> </a:t>
            </a:r>
            <a:r>
              <a:rPr lang="en-US" sz="1200" b="1">
                <a:latin typeface="Tahoma" pitchFamily="34" charset="0"/>
                <a:cs typeface="Tahoma" pitchFamily="34" charset="0"/>
              </a:rPr>
              <a:t>2003</a:t>
            </a:r>
            <a:endParaRPr lang="sv-SE" sz="1200" b="1">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ox(in)">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box(in)">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box(in)">
                                      <p:cBhvr>
                                        <p:cTn id="17" dur="500"/>
                                        <p:tgtEl>
                                          <p:spTgt spid="44035">
                                            <p:txEl>
                                              <p:pRg st="2" end="2"/>
                                            </p:txEl>
                                          </p:spTgt>
                                        </p:tgtEl>
                                      </p:cBhvr>
                                    </p:animEffect>
                                  </p:childTnLst>
                                </p:cTn>
                              </p:par>
                              <p:par>
                                <p:cTn id="18" presetID="2" presetClass="entr" presetSubtype="4" fill="hold" nodeType="withEffect">
                                  <p:stCondLst>
                                    <p:cond delay="0"/>
                                  </p:stCondLst>
                                  <p:childTnLst>
                                    <p:set>
                                      <p:cBhvr>
                                        <p:cTn id="19" dur="1" fill="hold">
                                          <p:stCondLst>
                                            <p:cond delay="0"/>
                                          </p:stCondLst>
                                        </p:cTn>
                                        <p:tgtEl>
                                          <p:spTgt spid="44037"/>
                                        </p:tgtEl>
                                        <p:attrNameLst>
                                          <p:attrName>style.visibility</p:attrName>
                                        </p:attrNameLst>
                                      </p:cBhvr>
                                      <p:to>
                                        <p:strVal val="visible"/>
                                      </p:to>
                                    </p:set>
                                    <p:anim calcmode="lin" valueType="num">
                                      <p:cBhvr additive="base">
                                        <p:cTn id="20" dur="500" fill="hold"/>
                                        <p:tgtEl>
                                          <p:spTgt spid="44037"/>
                                        </p:tgtEl>
                                        <p:attrNameLst>
                                          <p:attrName>ppt_x</p:attrName>
                                        </p:attrNameLst>
                                      </p:cBhvr>
                                      <p:tavLst>
                                        <p:tav tm="0">
                                          <p:val>
                                            <p:strVal val="#ppt_x"/>
                                          </p:val>
                                        </p:tav>
                                        <p:tav tm="100000">
                                          <p:val>
                                            <p:strVal val="#ppt_x"/>
                                          </p:val>
                                        </p:tav>
                                      </p:tavLst>
                                    </p:anim>
                                    <p:anim calcmode="lin" valueType="num">
                                      <p:cBhvr additive="base">
                                        <p:cTn id="21"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4038"/>
                                        </p:tgtEl>
                                        <p:attrNameLst>
                                          <p:attrName>style.visibility</p:attrName>
                                        </p:attrNameLst>
                                      </p:cBhvr>
                                      <p:to>
                                        <p:strVal val="visible"/>
                                      </p:to>
                                    </p:set>
                                    <p:animEffect transition="in" filter="blinds(horizontal)">
                                      <p:cBhvr>
                                        <p:cTn id="26" dur="500"/>
                                        <p:tgtEl>
                                          <p:spTgt spid="4403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4043"/>
                                        </p:tgtEl>
                                        <p:attrNameLst>
                                          <p:attrName>style.visibility</p:attrName>
                                        </p:attrNameLst>
                                      </p:cBhvr>
                                      <p:to>
                                        <p:strVal val="visible"/>
                                      </p:to>
                                    </p:set>
                                    <p:animEffect transition="in" filter="blinds(horizontal)">
                                      <p:cBhvr>
                                        <p:cTn id="34" dur="500"/>
                                        <p:tgtEl>
                                          <p:spTgt spid="440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4042"/>
                                        </p:tgtEl>
                                        <p:attrNameLst>
                                          <p:attrName>style.visibility</p:attrName>
                                        </p:attrNameLst>
                                      </p:cBhvr>
                                      <p:to>
                                        <p:strVal val="visible"/>
                                      </p:to>
                                    </p:set>
                                    <p:animEffect transition="in" filter="blinds(horizontal)">
                                      <p:cBhvr>
                                        <p:cTn id="39" dur="500"/>
                                        <p:tgtEl>
                                          <p:spTgt spid="4404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44036"/>
                                        </p:tgtEl>
                                        <p:attrNameLst>
                                          <p:attrName>style.visibility</p:attrName>
                                        </p:attrNameLst>
                                      </p:cBhvr>
                                      <p:to>
                                        <p:strVal val="visible"/>
                                      </p:to>
                                    </p:set>
                                    <p:animEffect transition="in" filter="blinds(horizontal)">
                                      <p:cBhvr>
                                        <p:cTn id="44" dur="500"/>
                                        <p:tgtEl>
                                          <p:spTgt spid="4403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4040"/>
                                        </p:tgtEl>
                                        <p:attrNameLst>
                                          <p:attrName>style.visibility</p:attrName>
                                        </p:attrNameLst>
                                      </p:cBhvr>
                                      <p:to>
                                        <p:strVal val="visible"/>
                                      </p:to>
                                    </p:set>
                                    <p:animEffect transition="in" filter="blinds(horizontal)">
                                      <p:cBhvr>
                                        <p:cTn id="52" dur="500"/>
                                        <p:tgtEl>
                                          <p:spTgt spid="4404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4041"/>
                                        </p:tgtEl>
                                        <p:attrNameLst>
                                          <p:attrName>style.visibility</p:attrName>
                                        </p:attrNameLst>
                                      </p:cBhvr>
                                      <p:to>
                                        <p:strVal val="visible"/>
                                      </p:to>
                                    </p:set>
                                    <p:animEffect transition="in" filter="blinds(horizontal)">
                                      <p:cBhvr>
                                        <p:cTn id="57" dur="500"/>
                                        <p:tgtEl>
                                          <p:spTgt spid="4404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4035">
                                            <p:txEl>
                                              <p:pRg st="3" end="3"/>
                                            </p:txEl>
                                          </p:spTgt>
                                        </p:tgtEl>
                                        <p:attrNameLst>
                                          <p:attrName>style.visibility</p:attrName>
                                        </p:attrNameLst>
                                      </p:cBhvr>
                                      <p:to>
                                        <p:strVal val="visible"/>
                                      </p:to>
                                    </p:set>
                                    <p:animEffect transition="in" filter="box(in)">
                                      <p:cBhvr>
                                        <p:cTn id="62" dur="500"/>
                                        <p:tgtEl>
                                          <p:spTgt spid="44035">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4045"/>
                                        </p:tgtEl>
                                        <p:attrNameLst>
                                          <p:attrName>style.visibility</p:attrName>
                                        </p:attrNameLst>
                                      </p:cBhvr>
                                      <p:to>
                                        <p:strVal val="visible"/>
                                      </p:to>
                                    </p:set>
                                    <p:animEffect transition="in" filter="blinds(horizontal)">
                                      <p:cBhvr>
                                        <p:cTn id="67" dur="500"/>
                                        <p:tgtEl>
                                          <p:spTgt spid="440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4044"/>
                                        </p:tgtEl>
                                        <p:attrNameLst>
                                          <p:attrName>style.visibility</p:attrName>
                                        </p:attrNameLst>
                                      </p:cBhvr>
                                      <p:to>
                                        <p:strVal val="visible"/>
                                      </p:to>
                                    </p:set>
                                    <p:animEffect transition="in" filter="blinds(horizontal)">
                                      <p:cBhvr>
                                        <p:cTn id="72" dur="500"/>
                                        <p:tgtEl>
                                          <p:spTgt spid="4404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44046"/>
                                        </p:tgtEl>
                                        <p:attrNameLst>
                                          <p:attrName>style.visibility</p:attrName>
                                        </p:attrNameLst>
                                      </p:cBhvr>
                                      <p:to>
                                        <p:strVal val="visible"/>
                                      </p:to>
                                    </p:set>
                                    <p:animEffect transition="in" filter="blinds(horizontal)">
                                      <p:cBhvr>
                                        <p:cTn id="77" dur="500"/>
                                        <p:tgtEl>
                                          <p:spTgt spid="4404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4047"/>
                                        </p:tgtEl>
                                        <p:attrNameLst>
                                          <p:attrName>style.visibility</p:attrName>
                                        </p:attrNameLst>
                                      </p:cBhvr>
                                      <p:to>
                                        <p:strVal val="visible"/>
                                      </p:to>
                                    </p:set>
                                    <p:animEffect transition="in" filter="blinds(horizontal)">
                                      <p:cBhvr>
                                        <p:cTn id="82" dur="500"/>
                                        <p:tgtEl>
                                          <p:spTgt spid="4404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4051"/>
                                        </p:tgtEl>
                                        <p:attrNameLst>
                                          <p:attrName>style.visibility</p:attrName>
                                        </p:attrNameLst>
                                      </p:cBhvr>
                                      <p:to>
                                        <p:strVal val="visible"/>
                                      </p:to>
                                    </p:set>
                                    <p:animEffect transition="in" filter="blinds(horizontal)">
                                      <p:cBhvr>
                                        <p:cTn id="87" dur="500"/>
                                        <p:tgtEl>
                                          <p:spTgt spid="4405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4052"/>
                                        </p:tgtEl>
                                        <p:attrNameLst>
                                          <p:attrName>style.visibility</p:attrName>
                                        </p:attrNameLst>
                                      </p:cBhvr>
                                      <p:to>
                                        <p:strVal val="visible"/>
                                      </p:to>
                                    </p:set>
                                    <p:animEffect transition="in" filter="blinds(horizontal)">
                                      <p:cBhvr>
                                        <p:cTn id="92" dur="500"/>
                                        <p:tgtEl>
                                          <p:spTgt spid="4405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4053"/>
                                        </p:tgtEl>
                                        <p:attrNameLst>
                                          <p:attrName>style.visibility</p:attrName>
                                        </p:attrNameLst>
                                      </p:cBhvr>
                                      <p:to>
                                        <p:strVal val="visible"/>
                                      </p:to>
                                    </p:set>
                                    <p:animEffect transition="in" filter="blinds(horizontal)">
                                      <p:cBhvr>
                                        <p:cTn id="97" dur="500"/>
                                        <p:tgtEl>
                                          <p:spTgt spid="4405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4050"/>
                                        </p:tgtEl>
                                        <p:attrNameLst>
                                          <p:attrName>style.visibility</p:attrName>
                                        </p:attrNameLst>
                                      </p:cBhvr>
                                      <p:to>
                                        <p:strVal val="visible"/>
                                      </p:to>
                                    </p:set>
                                    <p:animEffect transition="in" filter="blinds(horizontal)">
                                      <p:cBhvr>
                                        <p:cTn id="102" dur="500"/>
                                        <p:tgtEl>
                                          <p:spTgt spid="4405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4049"/>
                                        </p:tgtEl>
                                        <p:attrNameLst>
                                          <p:attrName>style.visibility</p:attrName>
                                        </p:attrNameLst>
                                      </p:cBhvr>
                                      <p:to>
                                        <p:strVal val="visible"/>
                                      </p:to>
                                    </p:set>
                                    <p:animEffect transition="in" filter="blinds(horizontal)">
                                      <p:cBhvr>
                                        <p:cTn id="107" dur="500"/>
                                        <p:tgtEl>
                                          <p:spTgt spid="44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P spid="44040" grpId="0" uiExpand="1" animBg="1"/>
      <p:bldP spid="44041" grpId="0" uiExpand="1" animBg="1"/>
      <p:bldP spid="44042" grpId="0" uiExpand="1" animBg="1"/>
      <p:bldP spid="44043" grpId="0" uiExpand="1" animBg="1"/>
      <p:bldP spid="44044" grpId="0" animBg="1"/>
      <p:bldP spid="44045" grpId="0" animBg="1"/>
      <p:bldP spid="44047" grpId="0" animBg="1"/>
      <p:bldP spid="44049" grpId="0" animBg="1"/>
      <p:bldP spid="44050" grpId="0" animBg="1"/>
      <p:bldP spid="44051" grpId="0" animBg="1"/>
      <p:bldP spid="44052" grpId="0" animBg="1"/>
      <p:bldP spid="44053" grpId="0" animBg="1"/>
      <p:bldP spid="20" grpId="0" uiExpand="1" animBg="1"/>
      <p:bldP spid="21" grpId="0" uiExpan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p:cNvSpPr>
          <p:nvPr>
            <p:ph type="subTitle" idx="1"/>
          </p:nvPr>
        </p:nvSpPr>
        <p:spPr>
          <a:xfrm>
            <a:off x="755650" y="333375"/>
            <a:ext cx="8137525" cy="6140450"/>
          </a:xfrm>
        </p:spPr>
        <p:txBody>
          <a:bodyPr/>
          <a:lstStyle/>
          <a:p>
            <a:pPr algn="l" eaLnBrk="1" hangingPunct="1">
              <a:lnSpc>
                <a:spcPct val="80000"/>
              </a:lnSpc>
            </a:pPr>
            <a:endParaRPr lang="sv-SE" sz="1600" dirty="0">
              <a:solidFill>
                <a:schemeClr val="tx1"/>
              </a:solidFill>
              <a:latin typeface="Tahoma" pitchFamily="34" charset="0"/>
              <a:cs typeface="Tahoma" pitchFamily="34" charset="0"/>
            </a:endParaRPr>
          </a:p>
          <a:p>
            <a:pPr algn="l" eaLnBrk="1" hangingPunct="1">
              <a:lnSpc>
                <a:spcPct val="80000"/>
              </a:lnSpc>
            </a:pPr>
            <a:r>
              <a:rPr lang="am-ET" sz="1800" dirty="0">
                <a:solidFill>
                  <a:schemeClr val="tx1"/>
                </a:solidFill>
                <a:latin typeface="Tahoma" pitchFamily="34" charset="0"/>
                <a:cs typeface="Tahoma" pitchFamily="34" charset="0"/>
              </a:rPr>
              <a:t>ወርድ ቃል ሓደ ካብቶም እብ ጥማር ማይክሮኦፊስ ፕሮግራም ዝርከቡ ፕሮግራማት ደቂቅን ፈቁስን ቤት ጽሕፈት እዩ እቶም ካልኦት ፕሮግራማት ኤክሰል</a:t>
            </a:r>
            <a:r>
              <a:rPr lang="am-ET" sz="1800" dirty="0">
                <a:solidFill>
                  <a:schemeClr val="tx1"/>
                </a:solidFill>
                <a:latin typeface="Calibri" pitchFamily="34" charset="0"/>
              </a:rPr>
              <a:t>፣</a:t>
            </a:r>
            <a:r>
              <a:rPr lang="am-ET" sz="1800" dirty="0">
                <a:solidFill>
                  <a:schemeClr val="tx1"/>
                </a:solidFill>
                <a:latin typeface="Tahoma" pitchFamily="34" charset="0"/>
                <a:cs typeface="Tahoma" pitchFamily="34" charset="0"/>
              </a:rPr>
              <a:t> ፓወር ፖይንት</a:t>
            </a:r>
            <a:r>
              <a:rPr lang="am-ET" sz="1800" dirty="0">
                <a:solidFill>
                  <a:schemeClr val="tx1"/>
                </a:solidFill>
                <a:latin typeface="Calibri" pitchFamily="34" charset="0"/>
              </a:rPr>
              <a:t>፣</a:t>
            </a:r>
            <a:r>
              <a:rPr lang="am-ET" sz="1800" dirty="0">
                <a:solidFill>
                  <a:schemeClr val="tx1"/>
                </a:solidFill>
                <a:latin typeface="Tahoma" pitchFamily="34" charset="0"/>
                <a:cs typeface="Tahoma" pitchFamily="34" charset="0"/>
              </a:rPr>
              <a:t> ፓብሊሸር</a:t>
            </a:r>
            <a:r>
              <a:rPr lang="am-ET" sz="1800" dirty="0">
                <a:solidFill>
                  <a:schemeClr val="tx1"/>
                </a:solidFill>
                <a:latin typeface="Calibri" pitchFamily="34" charset="0"/>
              </a:rPr>
              <a:t>፣</a:t>
            </a:r>
            <a:r>
              <a:rPr lang="am-ET" sz="1800" dirty="0">
                <a:solidFill>
                  <a:schemeClr val="tx1"/>
                </a:solidFill>
                <a:latin typeface="Tahoma" pitchFamily="34" charset="0"/>
                <a:cs typeface="Tahoma" pitchFamily="34" charset="0"/>
              </a:rPr>
              <a:t> ኣውትሉክ</a:t>
            </a:r>
            <a:r>
              <a:rPr lang="am-ET" sz="1800" dirty="0">
                <a:solidFill>
                  <a:schemeClr val="tx1"/>
                </a:solidFill>
                <a:latin typeface="Calibri" pitchFamily="34" charset="0"/>
              </a:rPr>
              <a:t>፣</a:t>
            </a:r>
            <a:r>
              <a:rPr lang="am-ET" sz="1800" dirty="0">
                <a:solidFill>
                  <a:schemeClr val="tx1"/>
                </a:solidFill>
                <a:latin typeface="Calibri" pitchFamily="34" charset="0"/>
                <a:cs typeface="Tahoma" pitchFamily="34" charset="0"/>
              </a:rPr>
              <a:t> </a:t>
            </a:r>
            <a:r>
              <a:rPr lang="am-ET" sz="1800" dirty="0">
                <a:solidFill>
                  <a:schemeClr val="tx1"/>
                </a:solidFill>
                <a:latin typeface="Tahoma" pitchFamily="34" charset="0"/>
                <a:cs typeface="Tahoma" pitchFamily="34" charset="0"/>
              </a:rPr>
              <a:t>ኣክሰስ ይብሃሉ</a:t>
            </a:r>
            <a:r>
              <a:rPr lang="sv-SE" sz="1800" dirty="0">
                <a:solidFill>
                  <a:schemeClr val="tx1"/>
                </a:solidFill>
              </a:rPr>
              <a:t>።</a:t>
            </a:r>
            <a:endParaRPr lang="sv-SE" sz="1800" dirty="0">
              <a:solidFill>
                <a:schemeClr val="tx1"/>
              </a:solidFill>
              <a:latin typeface="Tahoma" pitchFamily="34" charset="0"/>
              <a:cs typeface="Tahoma" pitchFamily="34" charset="0"/>
            </a:endParaRPr>
          </a:p>
          <a:p>
            <a:pPr algn="l" eaLnBrk="1" hangingPunct="1">
              <a:lnSpc>
                <a:spcPct val="80000"/>
              </a:lnSpc>
            </a:pPr>
            <a:endParaRPr lang="sv-SE" sz="1800" dirty="0">
              <a:solidFill>
                <a:schemeClr val="tx1"/>
              </a:solidFill>
              <a:latin typeface="Tahoma" pitchFamily="34" charset="0"/>
              <a:cs typeface="Tahoma" pitchFamily="34" charset="0"/>
            </a:endParaRPr>
          </a:p>
          <a:p>
            <a:pPr algn="l" eaLnBrk="1" hangingPunct="1">
              <a:lnSpc>
                <a:spcPct val="80000"/>
              </a:lnSpc>
            </a:pPr>
            <a:r>
              <a:rPr lang="am-ET" sz="1800" dirty="0">
                <a:solidFill>
                  <a:schemeClr val="tx1"/>
                </a:solidFill>
                <a:latin typeface="Tahoma" pitchFamily="34" charset="0"/>
                <a:cs typeface="Tahoma" pitchFamily="34" charset="0"/>
              </a:rPr>
              <a:t>ወርድ ዝተፈላለዩ ዶክመንትታት ንምፍጥአር ዘኽእል መሳርሒ እዩ ንኣብነት ሓ</a:t>
            </a:r>
            <a:r>
              <a:rPr lang="am-ET" sz="1800" dirty="0">
                <a:solidFill>
                  <a:schemeClr val="tx1"/>
                </a:solidFill>
                <a:latin typeface="Calibri" pitchFamily="34" charset="0"/>
              </a:rPr>
              <a:t>ጸ</a:t>
            </a:r>
            <a:r>
              <a:rPr lang="am-ET" sz="1800" dirty="0">
                <a:solidFill>
                  <a:schemeClr val="tx1"/>
                </a:solidFill>
                <a:latin typeface="Tahoma" pitchFamily="34" charset="0"/>
                <a:cs typeface="Tahoma" pitchFamily="34" charset="0"/>
              </a:rPr>
              <a:t>ርቲ </a:t>
            </a:r>
            <a:r>
              <a:rPr lang="am-ET" sz="1800" dirty="0">
                <a:solidFill>
                  <a:schemeClr val="tx1"/>
                </a:solidFill>
                <a:latin typeface="Calibri" pitchFamily="34" charset="0"/>
              </a:rPr>
              <a:t>ጽ</a:t>
            </a:r>
            <a:r>
              <a:rPr lang="am-ET" sz="1800" dirty="0">
                <a:solidFill>
                  <a:schemeClr val="tx1"/>
                </a:solidFill>
                <a:latin typeface="Tahoma" pitchFamily="34" charset="0"/>
                <a:cs typeface="Tahoma" pitchFamily="34" charset="0"/>
              </a:rPr>
              <a:t>ሑፋት ደብዳቤ ወይ ሪፖርትታት </a:t>
            </a:r>
            <a:r>
              <a:rPr lang="sv-SE" sz="1800" dirty="0">
                <a:solidFill>
                  <a:schemeClr val="tx1"/>
                </a:solidFill>
                <a:latin typeface="Tahoma" pitchFamily="34" charset="0"/>
                <a:cs typeface="Tahoma" pitchFamily="34" charset="0"/>
              </a:rPr>
              <a:t>(</a:t>
            </a:r>
            <a:r>
              <a:rPr lang="am-ET" sz="1800" dirty="0">
                <a:solidFill>
                  <a:schemeClr val="tx1"/>
                </a:solidFill>
                <a:latin typeface="Tahoma" pitchFamily="34" charset="0"/>
                <a:cs typeface="Tahoma" pitchFamily="34" charset="0"/>
              </a:rPr>
              <a:t>ጸብጻባት</a:t>
            </a:r>
            <a:r>
              <a:rPr lang="sv-SE" sz="1800" dirty="0">
                <a:solidFill>
                  <a:schemeClr val="tx1"/>
                </a:solidFill>
                <a:latin typeface="Tahoma" pitchFamily="34" charset="0"/>
                <a:cs typeface="Tahoma" pitchFamily="34" charset="0"/>
              </a:rPr>
              <a:t>)</a:t>
            </a:r>
            <a:r>
              <a:rPr lang="am-ET" sz="1800" dirty="0">
                <a:solidFill>
                  <a:schemeClr val="tx1"/>
                </a:solidFill>
                <a:latin typeface="Tahoma" pitchFamily="34" charset="0"/>
                <a:cs typeface="Tahoma" pitchFamily="34" charset="0"/>
              </a:rPr>
              <a:t> ብተወሳኺ ኣብ ወርድ ምስ ጽሑፍ ዝተተሓሓዘ ስእሊ ጆግራፍያዊ ካርታ ከምኡ ውን ሰደ</a:t>
            </a:r>
            <a:r>
              <a:rPr lang="am-ET" sz="1800" dirty="0">
                <a:solidFill>
                  <a:schemeClr val="tx1"/>
                </a:solidFill>
                <a:latin typeface="Calibri" pitchFamily="34" charset="0"/>
              </a:rPr>
              <a:t>ቓ</a:t>
            </a:r>
            <a:r>
              <a:rPr lang="am-ET" sz="1800" dirty="0">
                <a:solidFill>
                  <a:schemeClr val="tx1"/>
                </a:solidFill>
                <a:latin typeface="Tahoma" pitchFamily="34" charset="0"/>
                <a:cs typeface="Tahoma" pitchFamily="34" charset="0"/>
              </a:rPr>
              <a:t>ታት ም</a:t>
            </a:r>
            <a:r>
              <a:rPr lang="am-ET" sz="1800" dirty="0">
                <a:solidFill>
                  <a:schemeClr val="tx1"/>
                </a:solidFill>
                <a:latin typeface="Calibri" pitchFamily="34" charset="0"/>
              </a:rPr>
              <a:t>ቕ</a:t>
            </a:r>
            <a:r>
              <a:rPr lang="am-ET" sz="1800" dirty="0">
                <a:solidFill>
                  <a:schemeClr val="tx1"/>
                </a:solidFill>
                <a:latin typeface="Tahoma" pitchFamily="34" charset="0"/>
                <a:cs typeface="Tahoma" pitchFamily="34" charset="0"/>
              </a:rPr>
              <a:t>ማጥ ይከኣል</a:t>
            </a:r>
            <a:r>
              <a:rPr lang="sv-SE" sz="1800" dirty="0">
                <a:solidFill>
                  <a:schemeClr val="tx1"/>
                </a:solidFill>
              </a:rPr>
              <a:t>።</a:t>
            </a:r>
            <a:r>
              <a:rPr lang="sv-SE" dirty="0">
                <a:solidFill>
                  <a:schemeClr val="tx1"/>
                </a:solidFill>
              </a:rPr>
              <a:t> </a:t>
            </a:r>
            <a:endParaRPr lang="sv-SE" sz="1800" dirty="0">
              <a:solidFill>
                <a:schemeClr val="tx1"/>
              </a:solidFill>
              <a:latin typeface="Tahoma" pitchFamily="34" charset="0"/>
              <a:cs typeface="Tahoma" pitchFamily="34" charset="0"/>
            </a:endParaRPr>
          </a:p>
          <a:p>
            <a:pPr algn="l" eaLnBrk="1" hangingPunct="1">
              <a:lnSpc>
                <a:spcPct val="80000"/>
              </a:lnSpc>
            </a:pPr>
            <a:endParaRPr lang="sv-SE" sz="1800" dirty="0">
              <a:solidFill>
                <a:schemeClr val="tx1"/>
              </a:solidFill>
              <a:latin typeface="Tahoma" pitchFamily="34" charset="0"/>
              <a:cs typeface="Tahoma" pitchFamily="34" charset="0"/>
            </a:endParaRPr>
          </a:p>
          <a:p>
            <a:pPr algn="l" eaLnBrk="1" hangingPunct="1">
              <a:lnSpc>
                <a:spcPct val="80000"/>
              </a:lnSpc>
            </a:pPr>
            <a:r>
              <a:rPr lang="am-ET" sz="1800" dirty="0">
                <a:solidFill>
                  <a:schemeClr val="tx1"/>
                </a:solidFill>
                <a:latin typeface="Tahoma" pitchFamily="34" charset="0"/>
                <a:cs typeface="Tahoma" pitchFamily="34" charset="0"/>
              </a:rPr>
              <a:t>ኣብ ሞንጎ እቶም በበይኖም ቅርጽታት ናይ ወርድ ፕሮግራም ገለገለ ፍልልያት ኣሎ ግን ኩሎም ናይ ጽሑፍ ዶኩመንት ንም</a:t>
            </a:r>
            <a:r>
              <a:rPr lang="am-ET" sz="1800" dirty="0">
                <a:solidFill>
                  <a:schemeClr val="tx1"/>
                </a:solidFill>
                <a:latin typeface="Calibri" pitchFamily="34" charset="0"/>
              </a:rPr>
              <a:t>ቕ</a:t>
            </a:r>
            <a:r>
              <a:rPr lang="am-ET" sz="1800" dirty="0">
                <a:solidFill>
                  <a:schemeClr val="tx1"/>
                </a:solidFill>
                <a:latin typeface="Tahoma" pitchFamily="34" charset="0"/>
                <a:cs typeface="Tahoma" pitchFamily="34" charset="0"/>
              </a:rPr>
              <a:t>ራጽ ዘኽእሉ ዝተፈላለዩ መሳርሒታት ኣለዎም</a:t>
            </a:r>
            <a:r>
              <a:rPr lang="sv-SE" sz="1800" dirty="0">
                <a:solidFill>
                  <a:schemeClr val="tx1"/>
                </a:solidFill>
              </a:rPr>
              <a:t>።</a:t>
            </a:r>
            <a:r>
              <a:rPr lang="sv-SE" sz="1800" dirty="0">
                <a:solidFill>
                  <a:schemeClr val="tx1"/>
                </a:solidFill>
                <a:latin typeface="Tahoma" pitchFamily="34" charset="0"/>
                <a:cs typeface="Tahoma" pitchFamily="34" charset="0"/>
              </a:rPr>
              <a:t> </a:t>
            </a:r>
          </a:p>
          <a:p>
            <a:pPr algn="l" eaLnBrk="1" hangingPunct="1">
              <a:lnSpc>
                <a:spcPct val="80000"/>
              </a:lnSpc>
            </a:pPr>
            <a:endParaRPr lang="sv-SE" sz="1800" dirty="0">
              <a:solidFill>
                <a:schemeClr val="tx1"/>
              </a:solidFill>
              <a:latin typeface="Tahoma" pitchFamily="34" charset="0"/>
              <a:cs typeface="Tahoma" pitchFamily="34" charset="0"/>
            </a:endParaRPr>
          </a:p>
          <a:p>
            <a:pPr algn="l" eaLnBrk="1" hangingPunct="1">
              <a:lnSpc>
                <a:spcPct val="80000"/>
              </a:lnSpc>
            </a:pPr>
            <a:r>
              <a:rPr lang="am-ET" sz="1800" dirty="0">
                <a:solidFill>
                  <a:schemeClr val="tx1"/>
                </a:solidFill>
                <a:latin typeface="Tahoma" pitchFamily="34" charset="0"/>
                <a:cs typeface="Tahoma" pitchFamily="34" charset="0"/>
              </a:rPr>
              <a:t>ኣብ ወርድ በበይኑ ዓይነት ናይ ፋይል ቅርጺ ብምጥቃም ጽሑፍ ምዕቃብ ምውህላል ይከኣል ሓደ ኣብነት ፒዲኤፍ ፎርማት እዩ ሓደ ፒዲኤፍ ፋይል ንኻልኦት ምስ ዝስደድ ዝኾነ</a:t>
            </a:r>
            <a:r>
              <a:rPr lang="sv-SE" sz="1800" dirty="0">
                <a:solidFill>
                  <a:schemeClr val="tx1"/>
                </a:solidFill>
                <a:latin typeface="Tahoma" pitchFamily="34" charset="0"/>
                <a:cs typeface="Tahoma" pitchFamily="34" charset="0"/>
              </a:rPr>
              <a:t> </a:t>
            </a:r>
            <a:r>
              <a:rPr lang="am-ET" sz="1800" dirty="0">
                <a:solidFill>
                  <a:schemeClr val="tx1"/>
                </a:solidFill>
                <a:latin typeface="Tahoma" pitchFamily="34" charset="0"/>
                <a:cs typeface="Tahoma" pitchFamily="34" charset="0"/>
              </a:rPr>
              <a:t>ሰብ ብኣዶበ ሪደር ዝብሃል ዋጋ ዘይክፈሎ ፕሮግራም ብምጥቃም ክንበብ ይከኣል </a:t>
            </a:r>
            <a:r>
              <a:rPr lang="sv-SE" sz="1800" dirty="0">
                <a:solidFill>
                  <a:schemeClr val="tx1"/>
                </a:solidFill>
              </a:rPr>
              <a:t>።</a:t>
            </a:r>
            <a:r>
              <a:rPr lang="sv-SE" sz="1800" dirty="0">
                <a:solidFill>
                  <a:schemeClr val="tx1"/>
                </a:solidFill>
                <a:latin typeface="Tahoma" pitchFamily="34" charset="0"/>
                <a:cs typeface="Tahoma" pitchFamily="34" charset="0"/>
              </a:rPr>
              <a:t> </a:t>
            </a:r>
          </a:p>
          <a:p>
            <a:pPr algn="l" eaLnBrk="1" hangingPunct="1">
              <a:lnSpc>
                <a:spcPct val="80000"/>
              </a:lnSpc>
            </a:pPr>
            <a:endParaRPr lang="sv-SE" sz="1800" dirty="0">
              <a:solidFill>
                <a:schemeClr val="tx1"/>
              </a:solidFill>
              <a:latin typeface="Tahoma" pitchFamily="34" charset="0"/>
              <a:cs typeface="Tahoma" pitchFamily="34" charset="0"/>
            </a:endParaRPr>
          </a:p>
          <a:p>
            <a:pPr algn="l" eaLnBrk="1" hangingPunct="1">
              <a:lnSpc>
                <a:spcPct val="80000"/>
              </a:lnSpc>
            </a:pPr>
            <a:r>
              <a:rPr lang="am-ET" sz="1800" dirty="0">
                <a:solidFill>
                  <a:schemeClr val="tx1"/>
                </a:solidFill>
                <a:latin typeface="Tahoma" pitchFamily="34" charset="0"/>
                <a:cs typeface="Tahoma" pitchFamily="34" charset="0"/>
              </a:rPr>
              <a:t>ሚክሮኦፊእ ዋጋ ዘይክፈሎ ኣይኮነን ግን ሓድሓደ ኣማራጺ ፕሮግራማት ካብ ኢንተርነት ብነጻ ምርጋፍ ክውሰድ ይከኣል ንኣብነት ሚክሮሶፍት ኦፐን ኦፊስ ናይ ወርድ ፋይል ክንበብ ይከኣል ከምኡ ውን ናይ ሚክሮሶፍት ኦፐን ኦፊስ ኣብ ወርድ</a:t>
            </a:r>
            <a:r>
              <a:rPr lang="sv-SE" sz="1800" dirty="0">
                <a:solidFill>
                  <a:schemeClr val="tx1"/>
                </a:solidFill>
              </a:rPr>
              <a:t>።</a:t>
            </a:r>
            <a:r>
              <a:rPr lang="sv-SE" sz="1800" dirty="0">
                <a:solidFill>
                  <a:schemeClr val="tx1"/>
                </a:solidFill>
                <a:latin typeface="Tahoma" pitchFamily="34" charset="0"/>
                <a:cs typeface="Tahoma" pitchFamily="34" charset="0"/>
              </a:rPr>
              <a:t> </a:t>
            </a:r>
          </a:p>
          <a:p>
            <a:pPr algn="l" eaLnBrk="1" hangingPunct="1">
              <a:lnSpc>
                <a:spcPct val="80000"/>
              </a:lnSpc>
            </a:pPr>
            <a:endParaRPr lang="sv-SE" sz="1800" dirty="0">
              <a:solidFill>
                <a:schemeClr val="tx1"/>
              </a:solidFill>
              <a:latin typeface="Tahoma" pitchFamily="34" charset="0"/>
              <a:cs typeface="Tahoma" pitchFamily="34" charset="0"/>
            </a:endParaRPr>
          </a:p>
          <a:p>
            <a:pPr algn="l" eaLnBrk="1" hangingPunct="1">
              <a:lnSpc>
                <a:spcPct val="80000"/>
              </a:lnSpc>
            </a:pPr>
            <a:r>
              <a:rPr lang="am-ET" sz="1800" dirty="0">
                <a:solidFill>
                  <a:schemeClr val="tx1"/>
                </a:solidFill>
                <a:latin typeface="Tahoma" pitchFamily="34" charset="0"/>
                <a:cs typeface="Tahoma" pitchFamily="34" charset="0"/>
              </a:rPr>
              <a:t>ናይ ሚክሮሶፍት ኦፐን ኦፊስ በዚ ዝስዕብ ጌርካ ብነጻ ክራገፍ ክውሰድ ይከኣል</a:t>
            </a:r>
            <a:r>
              <a:rPr lang="sv-SE" sz="1800" dirty="0">
                <a:solidFill>
                  <a:schemeClr val="tx1"/>
                </a:solidFill>
              </a:rPr>
              <a:t>፣</a:t>
            </a:r>
            <a:r>
              <a:rPr lang="sv-SE" sz="1800" dirty="0">
                <a:solidFill>
                  <a:schemeClr val="tx1"/>
                </a:solidFill>
                <a:latin typeface="Tahoma" pitchFamily="34" charset="0"/>
                <a:cs typeface="Tahoma" pitchFamily="34" charset="0"/>
              </a:rPr>
              <a:t> </a:t>
            </a:r>
            <a:r>
              <a:rPr lang="sv-SE" sz="1800" dirty="0">
                <a:solidFill>
                  <a:schemeClr val="tx1"/>
                </a:solidFill>
                <a:latin typeface="Tahoma" pitchFamily="34" charset="0"/>
                <a:cs typeface="Tahoma" pitchFamily="34" charset="0"/>
                <a:hlinkClick r:id="rId2"/>
              </a:rPr>
              <a:t>http://download.openoffice.org/index.html</a:t>
            </a:r>
            <a:endParaRPr lang="sv-SE" sz="1800" dirty="0">
              <a:solidFill>
                <a:schemeClr val="tx1"/>
              </a:solidFill>
              <a:latin typeface="Tahoma" pitchFamily="34" charset="0"/>
              <a:cs typeface="Tahoma" pitchFamily="34" charset="0"/>
            </a:endParaRPr>
          </a:p>
          <a:p>
            <a:pPr algn="l" eaLnBrk="1" hangingPunct="1">
              <a:lnSpc>
                <a:spcPct val="80000"/>
              </a:lnSpc>
            </a:pPr>
            <a:endParaRPr lang="sv-SE" sz="1800" dirty="0">
              <a:solidFill>
                <a:schemeClr val="tx1"/>
              </a:solidFill>
              <a:latin typeface="Tahoma" pitchFamily="34" charset="0"/>
              <a:cs typeface="Tahoma" pitchFamily="34" charset="0"/>
            </a:endParaRPr>
          </a:p>
          <a:p>
            <a:pPr eaLnBrk="1" hangingPunct="1">
              <a:lnSpc>
                <a:spcPct val="80000"/>
              </a:lnSpc>
            </a:pPr>
            <a:endParaRPr lang="sv-SE" sz="1600" dirty="0">
              <a:solidFill>
                <a:srgbClr val="898989"/>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barn(inVertical)">
                                      <p:cBhvr>
                                        <p:cTn id="7" dur="500"/>
                                        <p:tgtEl>
                                          <p:spTgt spid="419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987">
                                            <p:txEl>
                                              <p:pRg st="3" end="3"/>
                                            </p:txEl>
                                          </p:spTgt>
                                        </p:tgtEl>
                                        <p:attrNameLst>
                                          <p:attrName>style.visibility</p:attrName>
                                        </p:attrNameLst>
                                      </p:cBhvr>
                                      <p:to>
                                        <p:strVal val="visible"/>
                                      </p:to>
                                    </p:set>
                                    <p:animEffect transition="in" filter="barn(inVertical)">
                                      <p:cBhvr>
                                        <p:cTn id="12" dur="500"/>
                                        <p:tgtEl>
                                          <p:spTgt spid="4198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animEffect transition="in" filter="barn(inVertical)">
                                      <p:cBhvr>
                                        <p:cTn id="17" dur="500"/>
                                        <p:tgtEl>
                                          <p:spTgt spid="4198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987">
                                            <p:txEl>
                                              <p:pRg st="7" end="7"/>
                                            </p:txEl>
                                          </p:spTgt>
                                        </p:tgtEl>
                                        <p:attrNameLst>
                                          <p:attrName>style.visibility</p:attrName>
                                        </p:attrNameLst>
                                      </p:cBhvr>
                                      <p:to>
                                        <p:strVal val="visible"/>
                                      </p:to>
                                    </p:set>
                                    <p:animEffect transition="in" filter="barn(inVertical)">
                                      <p:cBhvr>
                                        <p:cTn id="22" dur="500"/>
                                        <p:tgtEl>
                                          <p:spTgt spid="41987">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1987">
                                            <p:txEl>
                                              <p:pRg st="9" end="9"/>
                                            </p:txEl>
                                          </p:spTgt>
                                        </p:tgtEl>
                                        <p:attrNameLst>
                                          <p:attrName>style.visibility</p:attrName>
                                        </p:attrNameLst>
                                      </p:cBhvr>
                                      <p:to>
                                        <p:strVal val="visible"/>
                                      </p:to>
                                    </p:set>
                                    <p:animEffect transition="in" filter="barn(inVertical)">
                                      <p:cBhvr>
                                        <p:cTn id="27" dur="500"/>
                                        <p:tgtEl>
                                          <p:spTgt spid="41987">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1987">
                                            <p:txEl>
                                              <p:pRg st="11" end="11"/>
                                            </p:txEl>
                                          </p:spTgt>
                                        </p:tgtEl>
                                        <p:attrNameLst>
                                          <p:attrName>style.visibility</p:attrName>
                                        </p:attrNameLst>
                                      </p:cBhvr>
                                      <p:to>
                                        <p:strVal val="visible"/>
                                      </p:to>
                                    </p:set>
                                    <p:animEffect transition="in" filter="barn(inVertical)">
                                      <p:cBhvr>
                                        <p:cTn id="32" dur="500"/>
                                        <p:tgtEl>
                                          <p:spTgt spid="4198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word1"/>
          <p:cNvPicPr>
            <a:picLocks noGrp="1" noChangeAspect="1" noChangeArrowheads="1"/>
          </p:cNvPicPr>
          <p:nvPr>
            <p:ph sz="half" idx="1"/>
          </p:nvPr>
        </p:nvPicPr>
        <p:blipFill>
          <a:blip r:embed="rId2" cstate="print"/>
          <a:srcRect/>
          <a:stretch>
            <a:fillRect/>
          </a:stretch>
        </p:blipFill>
        <p:spPr>
          <a:xfrm>
            <a:off x="53975" y="0"/>
            <a:ext cx="9090025" cy="6858000"/>
          </a:xfrm>
        </p:spPr>
      </p:pic>
      <p:sp>
        <p:nvSpPr>
          <p:cNvPr id="215054" name="AutoShape 14"/>
          <p:cNvSpPr>
            <a:spLocks noChangeArrowheads="1"/>
          </p:cNvSpPr>
          <p:nvPr/>
        </p:nvSpPr>
        <p:spPr bwMode="auto">
          <a:xfrm>
            <a:off x="3132138" y="0"/>
            <a:ext cx="1871662" cy="306388"/>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a:latin typeface="Tahoma" pitchFamily="34" charset="0"/>
                <a:cs typeface="Tahoma" pitchFamily="34" charset="0"/>
              </a:rPr>
              <a:t>ዓውዲ ስም ዶክሜንት</a:t>
            </a:r>
            <a:endParaRPr lang="sv-SE" sz="1200" b="1">
              <a:latin typeface="Tahoma" pitchFamily="34" charset="0"/>
              <a:cs typeface="Tahoma" pitchFamily="34" charset="0"/>
            </a:endParaRPr>
          </a:p>
        </p:txBody>
      </p:sp>
      <p:sp>
        <p:nvSpPr>
          <p:cNvPr id="215055" name="Line 15"/>
          <p:cNvSpPr>
            <a:spLocks noChangeShapeType="1"/>
          </p:cNvSpPr>
          <p:nvPr/>
        </p:nvSpPr>
        <p:spPr bwMode="auto">
          <a:xfrm flipH="1">
            <a:off x="2339975" y="115888"/>
            <a:ext cx="865188" cy="0"/>
          </a:xfrm>
          <a:prstGeom prst="line">
            <a:avLst/>
          </a:prstGeom>
          <a:noFill/>
          <a:ln w="38100">
            <a:solidFill>
              <a:srgbClr val="FF0000"/>
            </a:solidFill>
            <a:round/>
            <a:headEnd/>
            <a:tailEnd type="stealth" w="med" len="med"/>
          </a:ln>
        </p:spPr>
        <p:txBody>
          <a:bodyPr wrap="none" anchor="ctr">
            <a:spAutoFit/>
          </a:bodyPr>
          <a:lstStyle/>
          <a:p>
            <a:endParaRPr lang="sv-SE"/>
          </a:p>
        </p:txBody>
      </p:sp>
      <p:sp>
        <p:nvSpPr>
          <p:cNvPr id="215056" name="AutoShape 16"/>
          <p:cNvSpPr>
            <a:spLocks noChangeArrowheads="1"/>
          </p:cNvSpPr>
          <p:nvPr/>
        </p:nvSpPr>
        <p:spPr bwMode="auto">
          <a:xfrm>
            <a:off x="6732588" y="158750"/>
            <a:ext cx="1617662" cy="511175"/>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a:latin typeface="Tahoma" pitchFamily="34" charset="0"/>
                <a:cs typeface="Tahoma" pitchFamily="34" charset="0"/>
              </a:rPr>
              <a:t>መስመር ናይ ዝምረጹ ዝርዝራት</a:t>
            </a:r>
            <a:endParaRPr lang="sv-SE" sz="1200" b="1">
              <a:latin typeface="Tahoma" pitchFamily="34" charset="0"/>
              <a:cs typeface="Tahoma" pitchFamily="34" charset="0"/>
            </a:endParaRPr>
          </a:p>
        </p:txBody>
      </p:sp>
      <p:sp>
        <p:nvSpPr>
          <p:cNvPr id="215057" name="Line 17"/>
          <p:cNvSpPr>
            <a:spLocks noChangeShapeType="1"/>
          </p:cNvSpPr>
          <p:nvPr/>
        </p:nvSpPr>
        <p:spPr bwMode="auto">
          <a:xfrm flipH="1">
            <a:off x="6300788" y="404813"/>
            <a:ext cx="865187" cy="0"/>
          </a:xfrm>
          <a:prstGeom prst="line">
            <a:avLst/>
          </a:prstGeom>
          <a:noFill/>
          <a:ln w="38100">
            <a:solidFill>
              <a:srgbClr val="FF0000"/>
            </a:solidFill>
            <a:round/>
            <a:headEnd/>
            <a:tailEnd type="stealth" w="med" len="med"/>
          </a:ln>
        </p:spPr>
        <p:txBody>
          <a:bodyPr wrap="none" anchor="ctr">
            <a:spAutoFit/>
          </a:bodyPr>
          <a:lstStyle/>
          <a:p>
            <a:endParaRPr lang="sv-SE"/>
          </a:p>
        </p:txBody>
      </p:sp>
      <p:sp>
        <p:nvSpPr>
          <p:cNvPr id="215059" name="AutoShape 19"/>
          <p:cNvSpPr>
            <a:spLocks noChangeArrowheads="1"/>
          </p:cNvSpPr>
          <p:nvPr/>
        </p:nvSpPr>
        <p:spPr bwMode="auto">
          <a:xfrm>
            <a:off x="7667625" y="549275"/>
            <a:ext cx="1222375" cy="306388"/>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a:latin typeface="Tahoma" pitchFamily="34" charset="0"/>
                <a:cs typeface="Tahoma" pitchFamily="34" charset="0"/>
              </a:rPr>
              <a:t>ዓውዲ መሳርሕታት</a:t>
            </a:r>
            <a:endParaRPr lang="sv-SE" sz="1200" b="1">
              <a:latin typeface="Tahoma" pitchFamily="34" charset="0"/>
              <a:cs typeface="Tahoma" pitchFamily="34" charset="0"/>
            </a:endParaRPr>
          </a:p>
        </p:txBody>
      </p:sp>
      <p:sp>
        <p:nvSpPr>
          <p:cNvPr id="215061" name="Line 21"/>
          <p:cNvSpPr>
            <a:spLocks noChangeShapeType="1"/>
          </p:cNvSpPr>
          <p:nvPr/>
        </p:nvSpPr>
        <p:spPr bwMode="auto">
          <a:xfrm flipH="1" flipV="1">
            <a:off x="6588125" y="692150"/>
            <a:ext cx="1152525" cy="73025"/>
          </a:xfrm>
          <a:prstGeom prst="line">
            <a:avLst/>
          </a:prstGeom>
          <a:noFill/>
          <a:ln w="38100">
            <a:solidFill>
              <a:srgbClr val="FF0000"/>
            </a:solidFill>
            <a:round/>
            <a:headEnd/>
            <a:tailEnd type="stealth" w="med" len="med"/>
          </a:ln>
        </p:spPr>
        <p:txBody>
          <a:bodyPr anchor="ctr">
            <a:spAutoFit/>
          </a:bodyPr>
          <a:lstStyle/>
          <a:p>
            <a:endParaRPr lang="sv-SE"/>
          </a:p>
        </p:txBody>
      </p:sp>
      <p:sp>
        <p:nvSpPr>
          <p:cNvPr id="215066" name="Line 26"/>
          <p:cNvSpPr>
            <a:spLocks noChangeShapeType="1"/>
          </p:cNvSpPr>
          <p:nvPr/>
        </p:nvSpPr>
        <p:spPr bwMode="auto">
          <a:xfrm flipH="1">
            <a:off x="323850" y="3933825"/>
            <a:ext cx="792163" cy="0"/>
          </a:xfrm>
          <a:prstGeom prst="line">
            <a:avLst/>
          </a:prstGeom>
          <a:noFill/>
          <a:ln w="38100">
            <a:solidFill>
              <a:srgbClr val="FF0000"/>
            </a:solidFill>
            <a:round/>
            <a:headEnd/>
            <a:tailEnd type="stealth" w="med" len="med"/>
          </a:ln>
        </p:spPr>
        <p:txBody>
          <a:bodyPr anchor="ctr">
            <a:spAutoFit/>
          </a:bodyPr>
          <a:lstStyle/>
          <a:p>
            <a:endParaRPr lang="sv-SE"/>
          </a:p>
        </p:txBody>
      </p:sp>
      <p:sp>
        <p:nvSpPr>
          <p:cNvPr id="215067" name="Line 27"/>
          <p:cNvSpPr>
            <a:spLocks noChangeShapeType="1"/>
          </p:cNvSpPr>
          <p:nvPr/>
        </p:nvSpPr>
        <p:spPr bwMode="auto">
          <a:xfrm flipV="1">
            <a:off x="4572000" y="1196975"/>
            <a:ext cx="0" cy="431800"/>
          </a:xfrm>
          <a:prstGeom prst="line">
            <a:avLst/>
          </a:prstGeom>
          <a:noFill/>
          <a:ln w="38100">
            <a:solidFill>
              <a:srgbClr val="FF0000"/>
            </a:solidFill>
            <a:round/>
            <a:headEnd/>
            <a:tailEnd type="stealth" w="med" len="med"/>
          </a:ln>
        </p:spPr>
        <p:txBody>
          <a:bodyPr anchor="ctr">
            <a:spAutoFit/>
          </a:bodyPr>
          <a:lstStyle/>
          <a:p>
            <a:endParaRPr lang="sv-SE"/>
          </a:p>
        </p:txBody>
      </p:sp>
      <p:sp>
        <p:nvSpPr>
          <p:cNvPr id="215068" name="AutoShape 28"/>
          <p:cNvSpPr>
            <a:spLocks noChangeArrowheads="1"/>
          </p:cNvSpPr>
          <p:nvPr/>
        </p:nvSpPr>
        <p:spPr bwMode="auto">
          <a:xfrm>
            <a:off x="3708400" y="1557338"/>
            <a:ext cx="1617663" cy="306387"/>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dirty="0">
                <a:latin typeface="Tahoma" pitchFamily="34" charset="0"/>
                <a:cs typeface="Tahoma" pitchFamily="34" charset="0"/>
              </a:rPr>
              <a:t>ናይ ጋድም መስመር</a:t>
            </a:r>
            <a:endParaRPr lang="sv-SE" sz="1200" b="1" dirty="0">
              <a:latin typeface="Tahoma" pitchFamily="34" charset="0"/>
              <a:cs typeface="Tahoma" pitchFamily="34" charset="0"/>
            </a:endParaRPr>
          </a:p>
        </p:txBody>
      </p:sp>
      <p:sp>
        <p:nvSpPr>
          <p:cNvPr id="215069" name="AutoShape 29"/>
          <p:cNvSpPr>
            <a:spLocks noChangeArrowheads="1"/>
          </p:cNvSpPr>
          <p:nvPr/>
        </p:nvSpPr>
        <p:spPr bwMode="auto">
          <a:xfrm>
            <a:off x="900113" y="3849688"/>
            <a:ext cx="1584325" cy="306387"/>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a:latin typeface="Tahoma" pitchFamily="34" charset="0"/>
                <a:cs typeface="Tahoma" pitchFamily="34" charset="0"/>
              </a:rPr>
              <a:t>ናይ ትኹል መስመር</a:t>
            </a:r>
            <a:endParaRPr lang="sv-SE" sz="1200" b="1">
              <a:latin typeface="Tahoma" pitchFamily="34" charset="0"/>
              <a:cs typeface="Tahoma" pitchFamily="34" charset="0"/>
            </a:endParaRPr>
          </a:p>
        </p:txBody>
      </p:sp>
      <p:sp>
        <p:nvSpPr>
          <p:cNvPr id="215070" name="AutoShape 30"/>
          <p:cNvSpPr>
            <a:spLocks noChangeArrowheads="1"/>
          </p:cNvSpPr>
          <p:nvPr/>
        </p:nvSpPr>
        <p:spPr bwMode="auto">
          <a:xfrm>
            <a:off x="2197100" y="1908175"/>
            <a:ext cx="2246313" cy="1076325"/>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a:latin typeface="Tahoma" pitchFamily="34" charset="0"/>
                <a:cs typeface="Tahoma" pitchFamily="34" charset="0"/>
              </a:rPr>
              <a:t>ብሓገዝ ናይ ኣንጭዋ </a:t>
            </a:r>
            <a:r>
              <a:rPr lang="sv-SE" sz="1200" b="1">
                <a:latin typeface="Tahoma" pitchFamily="34" charset="0"/>
                <a:cs typeface="Tahoma" pitchFamily="34" charset="0"/>
              </a:rPr>
              <a:t>(</a:t>
            </a:r>
            <a:r>
              <a:rPr lang="am-ET" sz="1200" b="1">
                <a:latin typeface="Tahoma" pitchFamily="34" charset="0"/>
                <a:cs typeface="Tahoma" pitchFamily="34" charset="0"/>
              </a:rPr>
              <a:t>ሙስ</a:t>
            </a:r>
            <a:r>
              <a:rPr lang="sv-SE" sz="1200" b="1">
                <a:latin typeface="Tahoma" pitchFamily="34" charset="0"/>
                <a:cs typeface="Tahoma" pitchFamily="34" charset="0"/>
              </a:rPr>
              <a:t>)</a:t>
            </a:r>
            <a:r>
              <a:rPr lang="am-ET" sz="1200" b="1">
                <a:latin typeface="Tahoma" pitchFamily="34" charset="0"/>
                <a:cs typeface="Tahoma" pitchFamily="34" charset="0"/>
              </a:rPr>
              <a:t> እቲ ጽሑፍ ኣበይ ከም ዝሰፍር </a:t>
            </a:r>
          </a:p>
          <a:p>
            <a:pPr algn="ctr"/>
            <a:r>
              <a:rPr lang="am-ET" sz="1200" b="1">
                <a:latin typeface="Tahoma" pitchFamily="34" charset="0"/>
                <a:cs typeface="Tahoma" pitchFamily="34" charset="0"/>
              </a:rPr>
              <a:t>ምምልካት ይከኣል እታ መመልከቲ እናብለጭለጨት ትሕብር</a:t>
            </a:r>
          </a:p>
          <a:p>
            <a:pPr algn="ctr"/>
            <a:r>
              <a:rPr lang="am-ET" sz="1200" b="1">
                <a:latin typeface="Tahoma" pitchFamily="34" charset="0"/>
                <a:cs typeface="Tahoma" pitchFamily="34" charset="0"/>
              </a:rPr>
              <a:t>ሕንጻጽ እያ</a:t>
            </a:r>
            <a:endParaRPr lang="sv-SE" sz="1200" b="1">
              <a:latin typeface="Tahoma" pitchFamily="34" charset="0"/>
              <a:cs typeface="Tahoma" pitchFamily="34" charset="0"/>
            </a:endParaRPr>
          </a:p>
        </p:txBody>
      </p:sp>
      <p:sp>
        <p:nvSpPr>
          <p:cNvPr id="215071" name="Line 31"/>
          <p:cNvSpPr>
            <a:spLocks noChangeShapeType="1"/>
          </p:cNvSpPr>
          <p:nvPr/>
        </p:nvSpPr>
        <p:spPr bwMode="auto">
          <a:xfrm flipH="1" flipV="1">
            <a:off x="1835150" y="1916113"/>
            <a:ext cx="576263" cy="144462"/>
          </a:xfrm>
          <a:prstGeom prst="line">
            <a:avLst/>
          </a:prstGeom>
          <a:noFill/>
          <a:ln w="38100">
            <a:solidFill>
              <a:srgbClr val="FF0000"/>
            </a:solidFill>
            <a:round/>
            <a:headEnd/>
            <a:tailEnd type="stealth" w="med" len="med"/>
          </a:ln>
        </p:spPr>
        <p:txBody>
          <a:bodyPr anchor="ctr">
            <a:spAutoFit/>
          </a:bodyPr>
          <a:lstStyle/>
          <a:p>
            <a:endParaRPr lang="sv-SE"/>
          </a:p>
        </p:txBody>
      </p:sp>
      <p:sp>
        <p:nvSpPr>
          <p:cNvPr id="215075" name="Line 35"/>
          <p:cNvSpPr>
            <a:spLocks noChangeShapeType="1"/>
          </p:cNvSpPr>
          <p:nvPr/>
        </p:nvSpPr>
        <p:spPr bwMode="auto">
          <a:xfrm>
            <a:off x="611188" y="1341438"/>
            <a:ext cx="1225550" cy="0"/>
          </a:xfrm>
          <a:prstGeom prst="line">
            <a:avLst/>
          </a:prstGeom>
          <a:noFill/>
          <a:ln w="50800">
            <a:solidFill>
              <a:srgbClr val="FF0000"/>
            </a:solidFill>
            <a:round/>
            <a:headEnd type="triangle" w="med" len="med"/>
            <a:tailEnd type="triangle" w="med" len="med"/>
          </a:ln>
        </p:spPr>
        <p:txBody>
          <a:bodyPr anchor="ctr">
            <a:spAutoFit/>
          </a:bodyPr>
          <a:lstStyle/>
          <a:p>
            <a:endParaRPr lang="sv-SE"/>
          </a:p>
        </p:txBody>
      </p:sp>
      <p:sp>
        <p:nvSpPr>
          <p:cNvPr id="215076" name="Line 36"/>
          <p:cNvSpPr>
            <a:spLocks noChangeShapeType="1"/>
          </p:cNvSpPr>
          <p:nvPr/>
        </p:nvSpPr>
        <p:spPr bwMode="auto">
          <a:xfrm>
            <a:off x="7451725" y="1341438"/>
            <a:ext cx="1223963" cy="0"/>
          </a:xfrm>
          <a:prstGeom prst="line">
            <a:avLst/>
          </a:prstGeom>
          <a:noFill/>
          <a:ln w="50800">
            <a:solidFill>
              <a:srgbClr val="FF0000"/>
            </a:solidFill>
            <a:round/>
            <a:headEnd type="triangle" w="med" len="med"/>
            <a:tailEnd type="triangle" w="med" len="med"/>
          </a:ln>
        </p:spPr>
        <p:txBody>
          <a:bodyPr anchor="ctr">
            <a:spAutoFit/>
          </a:bodyPr>
          <a:lstStyle/>
          <a:p>
            <a:endParaRPr lang="sv-SE"/>
          </a:p>
        </p:txBody>
      </p:sp>
      <p:sp>
        <p:nvSpPr>
          <p:cNvPr id="215077" name="Line 37"/>
          <p:cNvSpPr>
            <a:spLocks noChangeShapeType="1"/>
          </p:cNvSpPr>
          <p:nvPr/>
        </p:nvSpPr>
        <p:spPr bwMode="auto">
          <a:xfrm flipV="1">
            <a:off x="395288" y="1412875"/>
            <a:ext cx="0" cy="647700"/>
          </a:xfrm>
          <a:prstGeom prst="line">
            <a:avLst/>
          </a:prstGeom>
          <a:noFill/>
          <a:ln w="50800">
            <a:solidFill>
              <a:srgbClr val="FF0000"/>
            </a:solidFill>
            <a:round/>
            <a:headEnd type="triangle" w="med" len="med"/>
            <a:tailEnd type="triangle" w="med" len="med"/>
          </a:ln>
        </p:spPr>
        <p:txBody>
          <a:bodyPr anchor="ctr">
            <a:spAutoFit/>
          </a:bodyPr>
          <a:lstStyle/>
          <a:p>
            <a:endParaRPr lang="sv-SE"/>
          </a:p>
        </p:txBody>
      </p:sp>
      <p:sp>
        <p:nvSpPr>
          <p:cNvPr id="215078" name="AutoShape 38"/>
          <p:cNvSpPr>
            <a:spLocks noChangeArrowheads="1"/>
          </p:cNvSpPr>
          <p:nvPr/>
        </p:nvSpPr>
        <p:spPr bwMode="auto">
          <a:xfrm>
            <a:off x="7235825" y="1514475"/>
            <a:ext cx="1317625" cy="306388"/>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dirty="0">
                <a:latin typeface="Tahoma" pitchFamily="34" charset="0"/>
                <a:cs typeface="Tahoma" pitchFamily="34" charset="0"/>
              </a:rPr>
              <a:t>የማናይ ጥርዚ</a:t>
            </a:r>
            <a:endParaRPr lang="sv-SE" sz="1200" b="1" dirty="0">
              <a:latin typeface="Tahoma" pitchFamily="34" charset="0"/>
              <a:cs typeface="Tahoma" pitchFamily="34" charset="0"/>
            </a:endParaRPr>
          </a:p>
        </p:txBody>
      </p:sp>
      <p:sp>
        <p:nvSpPr>
          <p:cNvPr id="215079" name="AutoShape 39"/>
          <p:cNvSpPr>
            <a:spLocks noChangeArrowheads="1"/>
          </p:cNvSpPr>
          <p:nvPr/>
        </p:nvSpPr>
        <p:spPr bwMode="auto">
          <a:xfrm>
            <a:off x="539750" y="1600200"/>
            <a:ext cx="1317625" cy="307975"/>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dirty="0">
                <a:latin typeface="Tahoma" pitchFamily="34" charset="0"/>
                <a:cs typeface="Tahoma" pitchFamily="34" charset="0"/>
              </a:rPr>
              <a:t>ጸጋማይ ጥርዚ</a:t>
            </a:r>
            <a:endParaRPr lang="sv-SE" sz="1200" b="1" dirty="0">
              <a:latin typeface="Tahoma" pitchFamily="34" charset="0"/>
              <a:cs typeface="Tahoma" pitchFamily="34" charset="0"/>
            </a:endParaRPr>
          </a:p>
        </p:txBody>
      </p:sp>
      <p:sp>
        <p:nvSpPr>
          <p:cNvPr id="215080" name="Line 40"/>
          <p:cNvSpPr>
            <a:spLocks noChangeShapeType="1"/>
          </p:cNvSpPr>
          <p:nvPr/>
        </p:nvSpPr>
        <p:spPr bwMode="auto">
          <a:xfrm>
            <a:off x="7812088" y="1341438"/>
            <a:ext cx="0" cy="215900"/>
          </a:xfrm>
          <a:prstGeom prst="line">
            <a:avLst/>
          </a:prstGeom>
          <a:noFill/>
          <a:ln w="15875">
            <a:solidFill>
              <a:srgbClr val="FF0000"/>
            </a:solidFill>
            <a:round/>
            <a:headEnd/>
            <a:tailEnd/>
          </a:ln>
        </p:spPr>
        <p:txBody>
          <a:bodyPr anchor="ctr">
            <a:spAutoFit/>
          </a:bodyPr>
          <a:lstStyle/>
          <a:p>
            <a:endParaRPr lang="sv-SE"/>
          </a:p>
        </p:txBody>
      </p:sp>
      <p:sp>
        <p:nvSpPr>
          <p:cNvPr id="215081" name="Line 41"/>
          <p:cNvSpPr>
            <a:spLocks noChangeShapeType="1"/>
          </p:cNvSpPr>
          <p:nvPr/>
        </p:nvSpPr>
        <p:spPr bwMode="auto">
          <a:xfrm>
            <a:off x="1116013" y="1341438"/>
            <a:ext cx="0" cy="215900"/>
          </a:xfrm>
          <a:prstGeom prst="line">
            <a:avLst/>
          </a:prstGeom>
          <a:noFill/>
          <a:ln w="15875">
            <a:solidFill>
              <a:srgbClr val="FF0000"/>
            </a:solidFill>
            <a:round/>
            <a:headEnd/>
            <a:tailEnd/>
          </a:ln>
        </p:spPr>
        <p:txBody>
          <a:bodyPr anchor="ctr">
            <a:spAutoFit/>
          </a:bodyPr>
          <a:lstStyle/>
          <a:p>
            <a:endParaRPr lang="sv-SE"/>
          </a:p>
        </p:txBody>
      </p:sp>
      <p:sp>
        <p:nvSpPr>
          <p:cNvPr id="215082" name="AutoShape 42"/>
          <p:cNvSpPr>
            <a:spLocks noChangeArrowheads="1"/>
          </p:cNvSpPr>
          <p:nvPr/>
        </p:nvSpPr>
        <p:spPr bwMode="auto">
          <a:xfrm>
            <a:off x="539750" y="2276475"/>
            <a:ext cx="1304925" cy="511175"/>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a:latin typeface="Tahoma" pitchFamily="34" charset="0"/>
                <a:cs typeface="Tahoma" pitchFamily="34" charset="0"/>
              </a:rPr>
              <a:t>ላዕለዋይ ጥርዚ ዶብ </a:t>
            </a:r>
            <a:r>
              <a:rPr lang="sv-SE" sz="1200" b="1">
                <a:latin typeface="Tahoma" pitchFamily="34" charset="0"/>
                <a:cs typeface="Tahoma" pitchFamily="34" charset="0"/>
              </a:rPr>
              <a:t>(</a:t>
            </a:r>
            <a:r>
              <a:rPr lang="am-ET" sz="1200" b="1">
                <a:latin typeface="Tahoma" pitchFamily="34" charset="0"/>
                <a:cs typeface="Tahoma" pitchFamily="34" charset="0"/>
              </a:rPr>
              <a:t>ማርጅን</a:t>
            </a:r>
            <a:r>
              <a:rPr lang="sv-SE" sz="1200" b="1">
                <a:latin typeface="Tahoma" pitchFamily="34" charset="0"/>
                <a:cs typeface="Tahoma" pitchFamily="34" charset="0"/>
              </a:rPr>
              <a:t>)</a:t>
            </a:r>
          </a:p>
        </p:txBody>
      </p:sp>
      <p:sp>
        <p:nvSpPr>
          <p:cNvPr id="215083" name="Line 43"/>
          <p:cNvSpPr>
            <a:spLocks noChangeShapeType="1"/>
          </p:cNvSpPr>
          <p:nvPr/>
        </p:nvSpPr>
        <p:spPr bwMode="auto">
          <a:xfrm>
            <a:off x="539750" y="1844675"/>
            <a:ext cx="647700" cy="504825"/>
          </a:xfrm>
          <a:prstGeom prst="line">
            <a:avLst/>
          </a:prstGeom>
          <a:noFill/>
          <a:ln w="15875">
            <a:solidFill>
              <a:srgbClr val="FF0000"/>
            </a:solidFill>
            <a:round/>
            <a:headEnd/>
            <a:tailEnd/>
          </a:ln>
        </p:spPr>
        <p:txBody>
          <a:bodyPr anchor="ctr">
            <a:spAutoFit/>
          </a:bodyPr>
          <a:lstStyle/>
          <a:p>
            <a:endParaRPr lang="sv-SE"/>
          </a:p>
        </p:txBody>
      </p:sp>
      <p:sp>
        <p:nvSpPr>
          <p:cNvPr id="215089" name="Line 49"/>
          <p:cNvSpPr>
            <a:spLocks noChangeShapeType="1"/>
          </p:cNvSpPr>
          <p:nvPr/>
        </p:nvSpPr>
        <p:spPr bwMode="auto">
          <a:xfrm flipV="1">
            <a:off x="8101013" y="3213100"/>
            <a:ext cx="792162" cy="144463"/>
          </a:xfrm>
          <a:prstGeom prst="line">
            <a:avLst/>
          </a:prstGeom>
          <a:noFill/>
          <a:ln w="38100">
            <a:solidFill>
              <a:srgbClr val="FF0000"/>
            </a:solidFill>
            <a:round/>
            <a:headEnd/>
            <a:tailEnd type="stealth" w="med" len="med"/>
          </a:ln>
        </p:spPr>
        <p:txBody>
          <a:bodyPr anchor="ctr">
            <a:spAutoFit/>
          </a:bodyPr>
          <a:lstStyle/>
          <a:p>
            <a:endParaRPr lang="sv-SE"/>
          </a:p>
        </p:txBody>
      </p:sp>
      <p:sp>
        <p:nvSpPr>
          <p:cNvPr id="215090" name="AutoShape 50"/>
          <p:cNvSpPr>
            <a:spLocks noChangeArrowheads="1"/>
          </p:cNvSpPr>
          <p:nvPr/>
        </p:nvSpPr>
        <p:spPr bwMode="auto">
          <a:xfrm>
            <a:off x="6011863" y="5054600"/>
            <a:ext cx="2379662" cy="511175"/>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a:latin typeface="Tahoma" pitchFamily="34" charset="0"/>
                <a:cs typeface="Tahoma" pitchFamily="34" charset="0"/>
              </a:rPr>
              <a:t>ሸረር ንምባልን አብቲ ዶክመንት  ንታሕቲ ንምዝውዋርን ዘኽእል</a:t>
            </a:r>
            <a:endParaRPr lang="sv-SE" sz="1200" b="1">
              <a:latin typeface="Tahoma" pitchFamily="34" charset="0"/>
              <a:cs typeface="Tahoma" pitchFamily="34" charset="0"/>
            </a:endParaRPr>
          </a:p>
        </p:txBody>
      </p:sp>
      <p:sp>
        <p:nvSpPr>
          <p:cNvPr id="215091" name="Line 51"/>
          <p:cNvSpPr>
            <a:spLocks noChangeShapeType="1"/>
          </p:cNvSpPr>
          <p:nvPr/>
        </p:nvSpPr>
        <p:spPr bwMode="auto">
          <a:xfrm>
            <a:off x="8243888" y="5445125"/>
            <a:ext cx="647700" cy="433388"/>
          </a:xfrm>
          <a:prstGeom prst="line">
            <a:avLst/>
          </a:prstGeom>
          <a:noFill/>
          <a:ln w="38100">
            <a:solidFill>
              <a:srgbClr val="FF0000"/>
            </a:solidFill>
            <a:round/>
            <a:headEnd/>
            <a:tailEnd type="stealth" w="med" len="med"/>
          </a:ln>
        </p:spPr>
        <p:txBody>
          <a:bodyPr anchor="ctr">
            <a:spAutoFit/>
          </a:bodyPr>
          <a:lstStyle/>
          <a:p>
            <a:endParaRPr lang="sv-SE"/>
          </a:p>
        </p:txBody>
      </p:sp>
      <p:sp>
        <p:nvSpPr>
          <p:cNvPr id="215092" name="AutoShape 52"/>
          <p:cNvSpPr>
            <a:spLocks noChangeArrowheads="1"/>
          </p:cNvSpPr>
          <p:nvPr/>
        </p:nvSpPr>
        <p:spPr bwMode="auto">
          <a:xfrm>
            <a:off x="5940425" y="833438"/>
            <a:ext cx="2019300" cy="306387"/>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a:latin typeface="Tahoma" pitchFamily="34" charset="0"/>
                <a:cs typeface="Tahoma" pitchFamily="34" charset="0"/>
              </a:rPr>
              <a:t>ንዶክሜንት ንላዕሊ ሸረር ንምባል</a:t>
            </a:r>
            <a:endParaRPr lang="sv-SE" sz="1200" b="1">
              <a:latin typeface="Tahoma" pitchFamily="34" charset="0"/>
              <a:cs typeface="Tahoma" pitchFamily="34" charset="0"/>
            </a:endParaRPr>
          </a:p>
        </p:txBody>
      </p:sp>
      <p:sp>
        <p:nvSpPr>
          <p:cNvPr id="215093" name="Line 53"/>
          <p:cNvSpPr>
            <a:spLocks noChangeShapeType="1"/>
          </p:cNvSpPr>
          <p:nvPr/>
        </p:nvSpPr>
        <p:spPr bwMode="auto">
          <a:xfrm>
            <a:off x="7956550" y="1052513"/>
            <a:ext cx="936625" cy="144462"/>
          </a:xfrm>
          <a:prstGeom prst="line">
            <a:avLst/>
          </a:prstGeom>
          <a:noFill/>
          <a:ln w="38100">
            <a:solidFill>
              <a:srgbClr val="FF0000"/>
            </a:solidFill>
            <a:round/>
            <a:headEnd/>
            <a:tailEnd type="stealth" w="med" len="med"/>
          </a:ln>
        </p:spPr>
        <p:txBody>
          <a:bodyPr anchor="ctr">
            <a:spAutoFit/>
          </a:bodyPr>
          <a:lstStyle/>
          <a:p>
            <a:endParaRPr lang="sv-SE"/>
          </a:p>
        </p:txBody>
      </p:sp>
      <p:sp>
        <p:nvSpPr>
          <p:cNvPr id="215094" name="AutoShape 54"/>
          <p:cNvSpPr>
            <a:spLocks noChangeArrowheads="1"/>
          </p:cNvSpPr>
          <p:nvPr/>
        </p:nvSpPr>
        <p:spPr bwMode="auto">
          <a:xfrm>
            <a:off x="3205163" y="3444875"/>
            <a:ext cx="2517775" cy="682625"/>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a:latin typeface="Tahoma" pitchFamily="34" charset="0"/>
                <a:cs typeface="Tahoma" pitchFamily="34" charset="0"/>
              </a:rPr>
              <a:t>እዚ ሓሙኽሽታዊ ኣርባዕተ ኩርናዕ እቲ ኣብ ውሽጥ </a:t>
            </a:r>
          </a:p>
          <a:p>
            <a:pPr algn="ctr"/>
            <a:r>
              <a:rPr lang="am-ET" sz="1200" b="1">
                <a:latin typeface="Tahoma" pitchFamily="34" charset="0"/>
                <a:cs typeface="Tahoma" pitchFamily="34" charset="0"/>
              </a:rPr>
              <a:t>ጥርዚታት ዘሎ ባይታ ናይ መጽሓፊ ይሕብር</a:t>
            </a:r>
            <a:endParaRPr lang="sv-SE" sz="1200" b="1">
              <a:latin typeface="Tahoma" pitchFamily="34" charset="0"/>
              <a:cs typeface="Tahoma" pitchFamily="34" charset="0"/>
            </a:endParaRPr>
          </a:p>
        </p:txBody>
      </p:sp>
      <p:sp>
        <p:nvSpPr>
          <p:cNvPr id="215095" name="AutoShape 55"/>
          <p:cNvSpPr>
            <a:spLocks noChangeArrowheads="1"/>
          </p:cNvSpPr>
          <p:nvPr/>
        </p:nvSpPr>
        <p:spPr bwMode="auto">
          <a:xfrm>
            <a:off x="2700338" y="5516563"/>
            <a:ext cx="2847975" cy="749300"/>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a:latin typeface="Tahoma" pitchFamily="34" charset="0"/>
                <a:cs typeface="Tahoma" pitchFamily="34" charset="0"/>
              </a:rPr>
              <a:t>ክዘዋወር ዝኽእል ኣግድማዊ ሊስታ</a:t>
            </a:r>
            <a:r>
              <a:rPr lang="sv-SE" sz="1200" b="1">
                <a:latin typeface="Tahoma" pitchFamily="34" charset="0"/>
                <a:cs typeface="Tahoma" pitchFamily="34" charset="0"/>
              </a:rPr>
              <a:t>/</a:t>
            </a:r>
            <a:endParaRPr lang="am-ET" sz="1200" b="1">
              <a:latin typeface="Tahoma" pitchFamily="34" charset="0"/>
              <a:cs typeface="Tahoma" pitchFamily="34" charset="0"/>
            </a:endParaRPr>
          </a:p>
          <a:p>
            <a:pPr algn="ctr"/>
            <a:r>
              <a:rPr lang="am-ET" sz="1200" b="1">
                <a:latin typeface="Tahoma" pitchFamily="34" charset="0"/>
                <a:cs typeface="Tahoma" pitchFamily="34" charset="0"/>
              </a:rPr>
              <a:t>ንጸጋም ወይ ንየማን ኣዙር</a:t>
            </a:r>
            <a:r>
              <a:rPr lang="sv-SE" sz="1200" b="1">
                <a:latin typeface="Tahoma" pitchFamily="34" charset="0"/>
                <a:cs typeface="Tahoma" pitchFamily="34" charset="0"/>
              </a:rPr>
              <a:t>.</a:t>
            </a:r>
          </a:p>
          <a:p>
            <a:pPr algn="ctr"/>
            <a:endParaRPr lang="sv-SE" sz="1400" b="1">
              <a:solidFill>
                <a:srgbClr val="CC3300"/>
              </a:solidFill>
              <a:latin typeface="Calibri" pitchFamily="34" charset="0"/>
            </a:endParaRPr>
          </a:p>
        </p:txBody>
      </p:sp>
      <p:sp>
        <p:nvSpPr>
          <p:cNvPr id="215096" name="Line 56"/>
          <p:cNvSpPr>
            <a:spLocks noChangeShapeType="1"/>
          </p:cNvSpPr>
          <p:nvPr/>
        </p:nvSpPr>
        <p:spPr bwMode="auto">
          <a:xfrm flipH="1">
            <a:off x="3492500" y="5949950"/>
            <a:ext cx="215900" cy="503238"/>
          </a:xfrm>
          <a:prstGeom prst="line">
            <a:avLst/>
          </a:prstGeom>
          <a:noFill/>
          <a:ln w="38100">
            <a:solidFill>
              <a:srgbClr val="FF0000"/>
            </a:solidFill>
            <a:round/>
            <a:headEnd/>
            <a:tailEnd type="stealth" w="med" len="med"/>
          </a:ln>
        </p:spPr>
        <p:txBody>
          <a:bodyPr anchor="ctr">
            <a:spAutoFit/>
          </a:bodyPr>
          <a:lstStyle/>
          <a:p>
            <a:endParaRPr lang="sv-SE"/>
          </a:p>
        </p:txBody>
      </p:sp>
      <p:sp>
        <p:nvSpPr>
          <p:cNvPr id="215099" name="AutoShape 59"/>
          <p:cNvSpPr>
            <a:spLocks noChangeArrowheads="1"/>
          </p:cNvSpPr>
          <p:nvPr/>
        </p:nvSpPr>
        <p:spPr bwMode="auto">
          <a:xfrm>
            <a:off x="6086475" y="6291263"/>
            <a:ext cx="1870075" cy="485775"/>
          </a:xfrm>
          <a:prstGeom prst="flowChartAlternateProcess">
            <a:avLst/>
          </a:prstGeom>
          <a:solidFill>
            <a:schemeClr val="accent1">
              <a:alpha val="0"/>
            </a:schemeClr>
          </a:solidFill>
          <a:ln w="9525" algn="ctr">
            <a:noFill/>
            <a:miter lim="800000"/>
            <a:headEnd/>
            <a:tailEnd/>
          </a:ln>
        </p:spPr>
        <p:txBody>
          <a:bodyPr anchor="ctr">
            <a:spAutoFit/>
          </a:bodyPr>
          <a:lstStyle/>
          <a:p>
            <a:r>
              <a:rPr lang="sv-SE" sz="1200" b="1">
                <a:latin typeface="Calibri" pitchFamily="34" charset="0"/>
              </a:rPr>
              <a:t>  </a:t>
            </a:r>
            <a:r>
              <a:rPr lang="am-ET" sz="1200" b="1">
                <a:latin typeface="Tahoma" pitchFamily="34" charset="0"/>
                <a:cs typeface="Tahoma" pitchFamily="34" charset="0"/>
              </a:rPr>
              <a:t>ንመስኣሊ ዝኾኑ መሳርሕታት ዘለውዎ</a:t>
            </a:r>
            <a:r>
              <a:rPr lang="sv-SE" sz="1200" b="1">
                <a:latin typeface="Tahoma" pitchFamily="34" charset="0"/>
                <a:cs typeface="Tahoma" pitchFamily="34" charset="0"/>
              </a:rPr>
              <a:t>/</a:t>
            </a:r>
            <a:r>
              <a:rPr lang="am-ET" sz="1200" b="1">
                <a:latin typeface="Tahoma" pitchFamily="34" charset="0"/>
                <a:cs typeface="Tahoma" pitchFamily="34" charset="0"/>
              </a:rPr>
              <a:t>ዝሓዘ</a:t>
            </a:r>
            <a:r>
              <a:rPr lang="sv-SE" sz="1200" b="1">
                <a:latin typeface="Tahoma" pitchFamily="34" charset="0"/>
                <a:cs typeface="Tahoma" pitchFamily="34" charset="0"/>
              </a:rPr>
              <a:t> </a:t>
            </a:r>
            <a:r>
              <a:rPr lang="am-ET" sz="1200" b="1">
                <a:latin typeface="Tahoma" pitchFamily="34" charset="0"/>
                <a:cs typeface="Tahoma" pitchFamily="34" charset="0"/>
              </a:rPr>
              <a:t>ዓውዲ</a:t>
            </a:r>
            <a:endParaRPr lang="sv-SE" sz="1200" b="1">
              <a:latin typeface="Tahoma" pitchFamily="34" charset="0"/>
              <a:cs typeface="Tahoma" pitchFamily="34" charset="0"/>
            </a:endParaRPr>
          </a:p>
        </p:txBody>
      </p:sp>
      <p:sp>
        <p:nvSpPr>
          <p:cNvPr id="215100" name="Line 60"/>
          <p:cNvSpPr>
            <a:spLocks noChangeShapeType="1"/>
          </p:cNvSpPr>
          <p:nvPr/>
        </p:nvSpPr>
        <p:spPr bwMode="auto">
          <a:xfrm flipH="1" flipV="1">
            <a:off x="5867400" y="6524625"/>
            <a:ext cx="360363" cy="0"/>
          </a:xfrm>
          <a:prstGeom prst="line">
            <a:avLst/>
          </a:prstGeom>
          <a:noFill/>
          <a:ln w="38100">
            <a:solidFill>
              <a:srgbClr val="FF0000"/>
            </a:solidFill>
            <a:round/>
            <a:headEnd/>
            <a:tailEnd type="stealth" w="med" len="med"/>
          </a:ln>
        </p:spPr>
        <p:txBody>
          <a:bodyPr anchor="ctr">
            <a:spAutoFit/>
          </a:bodyPr>
          <a:lstStyle/>
          <a:p>
            <a:endParaRPr lang="sv-SE"/>
          </a:p>
        </p:txBody>
      </p:sp>
      <p:sp>
        <p:nvSpPr>
          <p:cNvPr id="215107" name="AutoShape 67"/>
          <p:cNvSpPr>
            <a:spLocks noChangeArrowheads="1"/>
          </p:cNvSpPr>
          <p:nvPr/>
        </p:nvSpPr>
        <p:spPr bwMode="auto">
          <a:xfrm>
            <a:off x="7094538" y="3475038"/>
            <a:ext cx="1628775" cy="682625"/>
          </a:xfrm>
          <a:prstGeom prst="flowChartAlternateProcess">
            <a:avLst/>
          </a:prstGeom>
          <a:solidFill>
            <a:schemeClr val="accent1">
              <a:alpha val="0"/>
            </a:schemeClr>
          </a:solidFill>
          <a:ln w="9525">
            <a:noFill/>
            <a:miter lim="800000"/>
            <a:headEnd/>
            <a:tailEnd/>
          </a:ln>
        </p:spPr>
        <p:txBody>
          <a:bodyPr anchor="ctr">
            <a:spAutoFit/>
          </a:bodyPr>
          <a:lstStyle/>
          <a:p>
            <a:pPr algn="ctr"/>
            <a:r>
              <a:rPr lang="am-ET" sz="1200" b="1">
                <a:latin typeface="Tahoma" pitchFamily="34" charset="0"/>
                <a:cs typeface="Tahoma" pitchFamily="34" charset="0"/>
              </a:rPr>
              <a:t>ክዘዋወር ዝኽእል ትኹላዊ ሊስታ</a:t>
            </a:r>
            <a:r>
              <a:rPr lang="sv-SE" sz="1200" b="1">
                <a:latin typeface="Tahoma" pitchFamily="34" charset="0"/>
                <a:cs typeface="Tahoma" pitchFamily="34" charset="0"/>
              </a:rPr>
              <a:t>/</a:t>
            </a:r>
            <a:r>
              <a:rPr lang="am-ET" sz="1200" b="1">
                <a:latin typeface="Tahoma" pitchFamily="34" charset="0"/>
                <a:cs typeface="Tahoma" pitchFamily="34" charset="0"/>
              </a:rPr>
              <a:t>ንዶክመንት ንላዕሊ ወይ ንታሕቲ አዙር</a:t>
            </a:r>
            <a:endParaRPr lang="sv-SE" sz="1200" b="1">
              <a:latin typeface="Tahoma" pitchFamily="34" charset="0"/>
              <a:cs typeface="Tahoma" pitchFamily="34" charset="0"/>
            </a:endParaRPr>
          </a:p>
        </p:txBody>
      </p:sp>
      <p:sp>
        <p:nvSpPr>
          <p:cNvPr id="45" name="Line 41"/>
          <p:cNvSpPr>
            <a:spLocks noChangeShapeType="1"/>
          </p:cNvSpPr>
          <p:nvPr/>
        </p:nvSpPr>
        <p:spPr bwMode="auto">
          <a:xfrm>
            <a:off x="1763713" y="1773238"/>
            <a:ext cx="0" cy="215900"/>
          </a:xfrm>
          <a:prstGeom prst="line">
            <a:avLst/>
          </a:prstGeom>
          <a:noFill/>
          <a:ln w="15875">
            <a:solidFill>
              <a:schemeClr val="tx1"/>
            </a:solidFill>
            <a:round/>
            <a:headEnd/>
            <a:tailEnd/>
          </a:ln>
        </p:spPr>
        <p:txBody>
          <a:bodyPr anchor="ctr">
            <a:spAutoFit/>
          </a:bodyPr>
          <a:lstStyle/>
          <a:p>
            <a:endParaRPr lang="sv-S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15042"/>
                                        </p:tgtEl>
                                        <p:attrNameLst>
                                          <p:attrName>style.visibility</p:attrName>
                                        </p:attrNameLst>
                                      </p:cBhvr>
                                      <p:to>
                                        <p:strVal val="visible"/>
                                      </p:to>
                                    </p:set>
                                    <p:animEffect transition="in" filter="barn(inVertical)">
                                      <p:cBhvr>
                                        <p:cTn id="7" dur="500"/>
                                        <p:tgtEl>
                                          <p:spTgt spid="215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054"/>
                                        </p:tgtEl>
                                        <p:attrNameLst>
                                          <p:attrName>style.visibility</p:attrName>
                                        </p:attrNameLst>
                                      </p:cBhvr>
                                      <p:to>
                                        <p:strVal val="visible"/>
                                      </p:to>
                                    </p:set>
                                    <p:animEffect transition="in" filter="barn(inVertical)">
                                      <p:cBhvr>
                                        <p:cTn id="12" dur="500"/>
                                        <p:tgtEl>
                                          <p:spTgt spid="21505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5055"/>
                                        </p:tgtEl>
                                        <p:attrNameLst>
                                          <p:attrName>style.visibility</p:attrName>
                                        </p:attrNameLst>
                                      </p:cBhvr>
                                      <p:to>
                                        <p:strVal val="visible"/>
                                      </p:to>
                                    </p:set>
                                    <p:animEffect transition="in" filter="barn(inVertical)">
                                      <p:cBhvr>
                                        <p:cTn id="15" dur="500"/>
                                        <p:tgtEl>
                                          <p:spTgt spid="2150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5056"/>
                                        </p:tgtEl>
                                        <p:attrNameLst>
                                          <p:attrName>style.visibility</p:attrName>
                                        </p:attrNameLst>
                                      </p:cBhvr>
                                      <p:to>
                                        <p:strVal val="visible"/>
                                      </p:to>
                                    </p:set>
                                    <p:animEffect transition="in" filter="barn(inVertical)">
                                      <p:cBhvr>
                                        <p:cTn id="20" dur="500"/>
                                        <p:tgtEl>
                                          <p:spTgt spid="21505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5057"/>
                                        </p:tgtEl>
                                        <p:attrNameLst>
                                          <p:attrName>style.visibility</p:attrName>
                                        </p:attrNameLst>
                                      </p:cBhvr>
                                      <p:to>
                                        <p:strVal val="visible"/>
                                      </p:to>
                                    </p:set>
                                    <p:animEffect transition="in" filter="barn(inVertical)">
                                      <p:cBhvr>
                                        <p:cTn id="23" dur="500"/>
                                        <p:tgtEl>
                                          <p:spTgt spid="21505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5061"/>
                                        </p:tgtEl>
                                        <p:attrNameLst>
                                          <p:attrName>style.visibility</p:attrName>
                                        </p:attrNameLst>
                                      </p:cBhvr>
                                      <p:to>
                                        <p:strVal val="visible"/>
                                      </p:to>
                                    </p:set>
                                    <p:animEffect transition="in" filter="barn(inVertical)">
                                      <p:cBhvr>
                                        <p:cTn id="28" dur="500"/>
                                        <p:tgtEl>
                                          <p:spTgt spid="21506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5059"/>
                                        </p:tgtEl>
                                        <p:attrNameLst>
                                          <p:attrName>style.visibility</p:attrName>
                                        </p:attrNameLst>
                                      </p:cBhvr>
                                      <p:to>
                                        <p:strVal val="visible"/>
                                      </p:to>
                                    </p:set>
                                    <p:animEffect transition="in" filter="barn(inVertical)">
                                      <p:cBhvr>
                                        <p:cTn id="31" dur="500"/>
                                        <p:tgtEl>
                                          <p:spTgt spid="21505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5067"/>
                                        </p:tgtEl>
                                        <p:attrNameLst>
                                          <p:attrName>style.visibility</p:attrName>
                                        </p:attrNameLst>
                                      </p:cBhvr>
                                      <p:to>
                                        <p:strVal val="visible"/>
                                      </p:to>
                                    </p:set>
                                    <p:animEffect transition="in" filter="barn(inVertical)">
                                      <p:cBhvr>
                                        <p:cTn id="36" dur="500"/>
                                        <p:tgtEl>
                                          <p:spTgt spid="21506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5068"/>
                                        </p:tgtEl>
                                        <p:attrNameLst>
                                          <p:attrName>style.visibility</p:attrName>
                                        </p:attrNameLst>
                                      </p:cBhvr>
                                      <p:to>
                                        <p:strVal val="visible"/>
                                      </p:to>
                                    </p:set>
                                    <p:animEffect transition="in" filter="barn(inVertical)">
                                      <p:cBhvr>
                                        <p:cTn id="39" dur="500"/>
                                        <p:tgtEl>
                                          <p:spTgt spid="21506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15066"/>
                                        </p:tgtEl>
                                        <p:attrNameLst>
                                          <p:attrName>style.visibility</p:attrName>
                                        </p:attrNameLst>
                                      </p:cBhvr>
                                      <p:to>
                                        <p:strVal val="visible"/>
                                      </p:to>
                                    </p:set>
                                    <p:animEffect transition="in" filter="barn(inVertical)">
                                      <p:cBhvr>
                                        <p:cTn id="44" dur="500"/>
                                        <p:tgtEl>
                                          <p:spTgt spid="21506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15069"/>
                                        </p:tgtEl>
                                        <p:attrNameLst>
                                          <p:attrName>style.visibility</p:attrName>
                                        </p:attrNameLst>
                                      </p:cBhvr>
                                      <p:to>
                                        <p:strVal val="visible"/>
                                      </p:to>
                                    </p:set>
                                    <p:animEffect transition="in" filter="barn(inVertical)">
                                      <p:cBhvr>
                                        <p:cTn id="47" dur="500"/>
                                        <p:tgtEl>
                                          <p:spTgt spid="21506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5070"/>
                                        </p:tgtEl>
                                        <p:attrNameLst>
                                          <p:attrName>style.visibility</p:attrName>
                                        </p:attrNameLst>
                                      </p:cBhvr>
                                      <p:to>
                                        <p:strVal val="visible"/>
                                      </p:to>
                                    </p:set>
                                    <p:animEffect transition="in" filter="barn(inVertical)">
                                      <p:cBhvr>
                                        <p:cTn id="52" dur="500"/>
                                        <p:tgtEl>
                                          <p:spTgt spid="21507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barn(inVertical)">
                                      <p:cBhvr>
                                        <p:cTn id="55" dur="500"/>
                                        <p:tgtEl>
                                          <p:spTgt spid="4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15071"/>
                                        </p:tgtEl>
                                        <p:attrNameLst>
                                          <p:attrName>style.visibility</p:attrName>
                                        </p:attrNameLst>
                                      </p:cBhvr>
                                      <p:to>
                                        <p:strVal val="visible"/>
                                      </p:to>
                                    </p:set>
                                    <p:animEffect transition="in" filter="barn(inVertical)">
                                      <p:cBhvr>
                                        <p:cTn id="58" dur="500"/>
                                        <p:tgtEl>
                                          <p:spTgt spid="21507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15076"/>
                                        </p:tgtEl>
                                        <p:attrNameLst>
                                          <p:attrName>style.visibility</p:attrName>
                                        </p:attrNameLst>
                                      </p:cBhvr>
                                      <p:to>
                                        <p:strVal val="visible"/>
                                      </p:to>
                                    </p:set>
                                    <p:animEffect transition="in" filter="barn(inVertical)">
                                      <p:cBhvr>
                                        <p:cTn id="63" dur="500"/>
                                        <p:tgtEl>
                                          <p:spTgt spid="21507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15080"/>
                                        </p:tgtEl>
                                        <p:attrNameLst>
                                          <p:attrName>style.visibility</p:attrName>
                                        </p:attrNameLst>
                                      </p:cBhvr>
                                      <p:to>
                                        <p:strVal val="visible"/>
                                      </p:to>
                                    </p:set>
                                    <p:animEffect transition="in" filter="barn(inVertical)">
                                      <p:cBhvr>
                                        <p:cTn id="66" dur="500"/>
                                        <p:tgtEl>
                                          <p:spTgt spid="21508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5078"/>
                                        </p:tgtEl>
                                        <p:attrNameLst>
                                          <p:attrName>style.visibility</p:attrName>
                                        </p:attrNameLst>
                                      </p:cBhvr>
                                      <p:to>
                                        <p:strVal val="visible"/>
                                      </p:to>
                                    </p:set>
                                    <p:animEffect transition="in" filter="barn(inVertical)">
                                      <p:cBhvr>
                                        <p:cTn id="69" dur="500"/>
                                        <p:tgtEl>
                                          <p:spTgt spid="21507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15075"/>
                                        </p:tgtEl>
                                        <p:attrNameLst>
                                          <p:attrName>style.visibility</p:attrName>
                                        </p:attrNameLst>
                                      </p:cBhvr>
                                      <p:to>
                                        <p:strVal val="visible"/>
                                      </p:to>
                                    </p:set>
                                    <p:animEffect transition="in" filter="barn(inVertical)">
                                      <p:cBhvr>
                                        <p:cTn id="74" dur="500"/>
                                        <p:tgtEl>
                                          <p:spTgt spid="215075"/>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15081"/>
                                        </p:tgtEl>
                                        <p:attrNameLst>
                                          <p:attrName>style.visibility</p:attrName>
                                        </p:attrNameLst>
                                      </p:cBhvr>
                                      <p:to>
                                        <p:strVal val="visible"/>
                                      </p:to>
                                    </p:set>
                                    <p:animEffect transition="in" filter="barn(inVertical)">
                                      <p:cBhvr>
                                        <p:cTn id="77" dur="500"/>
                                        <p:tgtEl>
                                          <p:spTgt spid="215081"/>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215079"/>
                                        </p:tgtEl>
                                        <p:attrNameLst>
                                          <p:attrName>style.visibility</p:attrName>
                                        </p:attrNameLst>
                                      </p:cBhvr>
                                      <p:to>
                                        <p:strVal val="visible"/>
                                      </p:to>
                                    </p:set>
                                    <p:animEffect transition="in" filter="barn(inVertical)">
                                      <p:cBhvr>
                                        <p:cTn id="80" dur="500"/>
                                        <p:tgtEl>
                                          <p:spTgt spid="21507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15077"/>
                                        </p:tgtEl>
                                        <p:attrNameLst>
                                          <p:attrName>style.visibility</p:attrName>
                                        </p:attrNameLst>
                                      </p:cBhvr>
                                      <p:to>
                                        <p:strVal val="visible"/>
                                      </p:to>
                                    </p:set>
                                    <p:animEffect transition="in" filter="barn(inVertical)">
                                      <p:cBhvr>
                                        <p:cTn id="85" dur="500"/>
                                        <p:tgtEl>
                                          <p:spTgt spid="215077"/>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215083"/>
                                        </p:tgtEl>
                                        <p:attrNameLst>
                                          <p:attrName>style.visibility</p:attrName>
                                        </p:attrNameLst>
                                      </p:cBhvr>
                                      <p:to>
                                        <p:strVal val="visible"/>
                                      </p:to>
                                    </p:set>
                                    <p:animEffect transition="in" filter="barn(inVertical)">
                                      <p:cBhvr>
                                        <p:cTn id="88" dur="500"/>
                                        <p:tgtEl>
                                          <p:spTgt spid="215083"/>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215082"/>
                                        </p:tgtEl>
                                        <p:attrNameLst>
                                          <p:attrName>style.visibility</p:attrName>
                                        </p:attrNameLst>
                                      </p:cBhvr>
                                      <p:to>
                                        <p:strVal val="visible"/>
                                      </p:to>
                                    </p:set>
                                    <p:animEffect transition="in" filter="barn(inVertical)">
                                      <p:cBhvr>
                                        <p:cTn id="91" dur="500"/>
                                        <p:tgtEl>
                                          <p:spTgt spid="215082"/>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215089"/>
                                        </p:tgtEl>
                                        <p:attrNameLst>
                                          <p:attrName>style.visibility</p:attrName>
                                        </p:attrNameLst>
                                      </p:cBhvr>
                                      <p:to>
                                        <p:strVal val="visible"/>
                                      </p:to>
                                    </p:set>
                                    <p:animEffect transition="in" filter="barn(inVertical)">
                                      <p:cBhvr>
                                        <p:cTn id="96" dur="500"/>
                                        <p:tgtEl>
                                          <p:spTgt spid="215089"/>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215107"/>
                                        </p:tgtEl>
                                        <p:attrNameLst>
                                          <p:attrName>style.visibility</p:attrName>
                                        </p:attrNameLst>
                                      </p:cBhvr>
                                      <p:to>
                                        <p:strVal val="visible"/>
                                      </p:to>
                                    </p:set>
                                    <p:animEffect transition="in" filter="barn(inVertical)">
                                      <p:cBhvr>
                                        <p:cTn id="99" dur="500"/>
                                        <p:tgtEl>
                                          <p:spTgt spid="215107"/>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15091"/>
                                        </p:tgtEl>
                                        <p:attrNameLst>
                                          <p:attrName>style.visibility</p:attrName>
                                        </p:attrNameLst>
                                      </p:cBhvr>
                                      <p:to>
                                        <p:strVal val="visible"/>
                                      </p:to>
                                    </p:set>
                                    <p:animEffect transition="in" filter="barn(inVertical)">
                                      <p:cBhvr>
                                        <p:cTn id="104" dur="500"/>
                                        <p:tgtEl>
                                          <p:spTgt spid="215091"/>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215090"/>
                                        </p:tgtEl>
                                        <p:attrNameLst>
                                          <p:attrName>style.visibility</p:attrName>
                                        </p:attrNameLst>
                                      </p:cBhvr>
                                      <p:to>
                                        <p:strVal val="visible"/>
                                      </p:to>
                                    </p:set>
                                    <p:animEffect transition="in" filter="barn(inVertical)">
                                      <p:cBhvr>
                                        <p:cTn id="107" dur="500"/>
                                        <p:tgtEl>
                                          <p:spTgt spid="215090"/>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215093"/>
                                        </p:tgtEl>
                                        <p:attrNameLst>
                                          <p:attrName>style.visibility</p:attrName>
                                        </p:attrNameLst>
                                      </p:cBhvr>
                                      <p:to>
                                        <p:strVal val="visible"/>
                                      </p:to>
                                    </p:set>
                                    <p:animEffect transition="in" filter="barn(inVertical)">
                                      <p:cBhvr>
                                        <p:cTn id="112" dur="500"/>
                                        <p:tgtEl>
                                          <p:spTgt spid="215093"/>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215092"/>
                                        </p:tgtEl>
                                        <p:attrNameLst>
                                          <p:attrName>style.visibility</p:attrName>
                                        </p:attrNameLst>
                                      </p:cBhvr>
                                      <p:to>
                                        <p:strVal val="visible"/>
                                      </p:to>
                                    </p:set>
                                    <p:animEffect transition="in" filter="barn(inVertical)">
                                      <p:cBhvr>
                                        <p:cTn id="115" dur="500"/>
                                        <p:tgtEl>
                                          <p:spTgt spid="215092"/>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215096"/>
                                        </p:tgtEl>
                                        <p:attrNameLst>
                                          <p:attrName>style.visibility</p:attrName>
                                        </p:attrNameLst>
                                      </p:cBhvr>
                                      <p:to>
                                        <p:strVal val="visible"/>
                                      </p:to>
                                    </p:set>
                                    <p:animEffect transition="in" filter="barn(inVertical)">
                                      <p:cBhvr>
                                        <p:cTn id="120" dur="500"/>
                                        <p:tgtEl>
                                          <p:spTgt spid="215096"/>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215095"/>
                                        </p:tgtEl>
                                        <p:attrNameLst>
                                          <p:attrName>style.visibility</p:attrName>
                                        </p:attrNameLst>
                                      </p:cBhvr>
                                      <p:to>
                                        <p:strVal val="visible"/>
                                      </p:to>
                                    </p:set>
                                    <p:animEffect transition="in" filter="barn(inVertical)">
                                      <p:cBhvr>
                                        <p:cTn id="123" dur="500"/>
                                        <p:tgtEl>
                                          <p:spTgt spid="215095"/>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215094"/>
                                        </p:tgtEl>
                                        <p:attrNameLst>
                                          <p:attrName>style.visibility</p:attrName>
                                        </p:attrNameLst>
                                      </p:cBhvr>
                                      <p:to>
                                        <p:strVal val="visible"/>
                                      </p:to>
                                    </p:set>
                                    <p:animEffect transition="in" filter="barn(inVertical)">
                                      <p:cBhvr>
                                        <p:cTn id="126" dur="500"/>
                                        <p:tgtEl>
                                          <p:spTgt spid="215094"/>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215099"/>
                                        </p:tgtEl>
                                        <p:attrNameLst>
                                          <p:attrName>style.visibility</p:attrName>
                                        </p:attrNameLst>
                                      </p:cBhvr>
                                      <p:to>
                                        <p:strVal val="visible"/>
                                      </p:to>
                                    </p:set>
                                    <p:animEffect transition="in" filter="barn(inVertical)">
                                      <p:cBhvr>
                                        <p:cTn id="131" dur="500"/>
                                        <p:tgtEl>
                                          <p:spTgt spid="215099"/>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215100"/>
                                        </p:tgtEl>
                                        <p:attrNameLst>
                                          <p:attrName>style.visibility</p:attrName>
                                        </p:attrNameLst>
                                      </p:cBhvr>
                                      <p:to>
                                        <p:strVal val="visible"/>
                                      </p:to>
                                    </p:set>
                                    <p:animEffect transition="in" filter="barn(inVertical)">
                                      <p:cBhvr>
                                        <p:cTn id="134" dur="500"/>
                                        <p:tgtEl>
                                          <p:spTgt spid="215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4" grpId="0" animBg="1"/>
      <p:bldP spid="215055" grpId="0" animBg="1"/>
      <p:bldP spid="215056" grpId="0" animBg="1"/>
      <p:bldP spid="215057" grpId="0" animBg="1"/>
      <p:bldP spid="215059" grpId="0" animBg="1"/>
      <p:bldP spid="215061" grpId="0" animBg="1"/>
      <p:bldP spid="215066" grpId="0" animBg="1"/>
      <p:bldP spid="215067" grpId="0" animBg="1"/>
      <p:bldP spid="215068" grpId="0" animBg="1"/>
      <p:bldP spid="215069" grpId="0" animBg="1"/>
      <p:bldP spid="215070" grpId="0" animBg="1"/>
      <p:bldP spid="215071" grpId="0" animBg="1"/>
      <p:bldP spid="215075" grpId="0" animBg="1"/>
      <p:bldP spid="215076" grpId="0" animBg="1"/>
      <p:bldP spid="215077" grpId="0" animBg="1"/>
      <p:bldP spid="215078" grpId="0" animBg="1"/>
      <p:bldP spid="215079" grpId="0" animBg="1"/>
      <p:bldP spid="215080" grpId="0" animBg="1"/>
      <p:bldP spid="215081" grpId="0" animBg="1"/>
      <p:bldP spid="215082" grpId="0" animBg="1"/>
      <p:bldP spid="215083" grpId="0" animBg="1"/>
      <p:bldP spid="215089" grpId="0" animBg="1"/>
      <p:bldP spid="215090" grpId="0" animBg="1"/>
      <p:bldP spid="215091" grpId="0" animBg="1"/>
      <p:bldP spid="215092" grpId="0" animBg="1"/>
      <p:bldP spid="215093" grpId="0" animBg="1"/>
      <p:bldP spid="215094" grpId="0" animBg="1"/>
      <p:bldP spid="215095" grpId="0" animBg="1"/>
      <p:bldP spid="215096" grpId="0" animBg="1"/>
      <p:bldP spid="215099" grpId="0" animBg="1"/>
      <p:bldP spid="215100" grpId="0" animBg="1"/>
      <p:bldP spid="215107"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1" descr="word1"/>
          <p:cNvPicPr>
            <a:picLocks noGrp="1" noChangeAspect="1" noChangeArrowheads="1"/>
          </p:cNvPicPr>
          <p:nvPr>
            <p:ph sz="half" idx="1"/>
          </p:nvPr>
        </p:nvPicPr>
        <p:blipFill>
          <a:blip r:embed="rId2" cstate="print"/>
          <a:srcRect/>
          <a:stretch>
            <a:fillRect/>
          </a:stretch>
        </p:blipFill>
        <p:spPr>
          <a:xfrm>
            <a:off x="179512" y="0"/>
            <a:ext cx="8748713" cy="6858000"/>
          </a:xfrm>
        </p:spPr>
      </p:pic>
      <p:sp>
        <p:nvSpPr>
          <p:cNvPr id="153629" name="Rectangle 29"/>
          <p:cNvSpPr>
            <a:spLocks noGrp="1" noChangeArrowheads="1"/>
          </p:cNvSpPr>
          <p:nvPr>
            <p:ph type="body" sz="half" idx="2"/>
          </p:nvPr>
        </p:nvSpPr>
        <p:spPr>
          <a:xfrm>
            <a:off x="790700" y="2303463"/>
            <a:ext cx="7634287" cy="3960812"/>
          </a:xfrm>
          <a:solidFill>
            <a:schemeClr val="bg1"/>
          </a:solidFill>
        </p:spPr>
        <p:txBody>
          <a:bodyPr>
            <a:noAutofit/>
          </a:bodyPr>
          <a:lstStyle/>
          <a:p>
            <a:pPr marL="273050" indent="-273050" eaLnBrk="1" hangingPunct="1">
              <a:lnSpc>
                <a:spcPct val="80000"/>
              </a:lnSpc>
              <a:buFont typeface="Wingdings" pitchFamily="2" charset="2"/>
              <a:buNone/>
              <a:defRPr/>
            </a:pPr>
            <a:r>
              <a:rPr lang="sv-SE" sz="1400">
                <a:solidFill>
                  <a:srgbClr val="000066"/>
                </a:solidFill>
                <a:effectLst>
                  <a:outerShdw blurRad="38100" dist="38100" dir="2700000" algn="tl">
                    <a:srgbClr val="C0C0C0"/>
                  </a:outerShdw>
                </a:effectLst>
                <a:latin typeface="Tahoma" pitchFamily="34" charset="0"/>
                <a:cs typeface="Tahoma" pitchFamily="34" charset="0"/>
              </a:rPr>
              <a:t>	</a:t>
            </a:r>
          </a:p>
          <a:p>
            <a:pPr marL="273050" indent="-273050" eaLnBrk="1" hangingPunct="1">
              <a:lnSpc>
                <a:spcPct val="80000"/>
              </a:lnSpc>
              <a:buFont typeface="Arial" charset="0"/>
              <a:buNone/>
              <a:defRPr/>
            </a:pPr>
            <a:r>
              <a:rPr lang="sv-SE" sz="1400">
                <a:solidFill>
                  <a:srgbClr val="000066"/>
                </a:solidFill>
                <a:effectLst>
                  <a:outerShdw blurRad="38100" dist="38100" dir="2700000" algn="tl">
                    <a:srgbClr val="C0C0C0"/>
                  </a:outerShdw>
                </a:effectLst>
                <a:latin typeface="Tahoma" pitchFamily="34" charset="0"/>
                <a:cs typeface="Tahoma" pitchFamily="34" charset="0"/>
              </a:rPr>
              <a:t>	</a:t>
            </a:r>
            <a:r>
              <a:rPr lang="am-ET" sz="1600" b="1">
                <a:solidFill>
                  <a:schemeClr val="tx2"/>
                </a:solidFill>
                <a:effectLst>
                  <a:outerShdw blurRad="38100" dist="38100" dir="2700000" algn="tl">
                    <a:srgbClr val="C0C0C0"/>
                  </a:outerShdw>
                </a:effectLst>
                <a:latin typeface="Tahoma" pitchFamily="34" charset="0"/>
                <a:cs typeface="Tahoma" pitchFamily="34" charset="0"/>
              </a:rPr>
              <a:t>ቅልጡፍ ናይ መምረጺ ሊስታ። ናብ ናይ ኣርኪቭ ቆፎ ነዊሕ ሊስታ ከይከድካ ትእዛዝ ንምሃብ ዘኽእሉ ኣማራጺታት</a:t>
            </a:r>
            <a:r>
              <a:rPr lang="sv-SE" sz="1600" b="1">
                <a:solidFill>
                  <a:schemeClr val="tx2"/>
                </a:solidFill>
                <a:effectLst>
                  <a:outerShdw blurRad="38100" dist="38100" dir="2700000" algn="tl">
                    <a:srgbClr val="C0C0C0"/>
                  </a:outerShdw>
                </a:effectLst>
                <a:latin typeface="Tahoma" pitchFamily="34" charset="0"/>
                <a:cs typeface="Tahoma" pitchFamily="34" charset="0"/>
              </a:rPr>
              <a:t>፣</a:t>
            </a:r>
          </a:p>
          <a:p>
            <a:pPr marL="273050" indent="-273050" eaLnBrk="1" hangingPunct="1">
              <a:lnSpc>
                <a:spcPct val="80000"/>
              </a:lnSpc>
              <a:buFont typeface="Wingdings" pitchFamily="2" charset="2"/>
              <a:buNone/>
              <a:defRPr/>
            </a:pPr>
            <a:endParaRPr lang="sv-SE" sz="1600" b="1">
              <a:solidFill>
                <a:schemeClr val="tx2"/>
              </a:solidFill>
              <a:effectLst>
                <a:outerShdw blurRad="38100" dist="38100" dir="2700000" algn="tl">
                  <a:srgbClr val="C0C0C0"/>
                </a:outerShdw>
              </a:effectLst>
              <a:latin typeface="Tahoma" pitchFamily="34" charset="0"/>
              <a:cs typeface="Tahoma" pitchFamily="34" charset="0"/>
            </a:endParaRPr>
          </a:p>
          <a:p>
            <a:pPr marL="273050" indent="-273050" eaLnBrk="1" hangingPunct="1">
              <a:lnSpc>
                <a:spcPct val="80000"/>
              </a:lnSpc>
              <a:defRPr/>
            </a:pPr>
            <a:r>
              <a:rPr lang="am-ET" sz="1600" b="1">
                <a:effectLst>
                  <a:outerShdw blurRad="38100" dist="38100" dir="2700000" algn="tl">
                    <a:srgbClr val="C0C0C0"/>
                  </a:outerShdw>
                </a:effectLst>
                <a:latin typeface="Tahoma" pitchFamily="34" charset="0"/>
                <a:cs typeface="Tahoma" pitchFamily="34" charset="0"/>
              </a:rPr>
              <a:t>ሓድሽ፡</a:t>
            </a:r>
            <a:r>
              <a:rPr lang="am-ET" sz="1600">
                <a:effectLst>
                  <a:outerShdw blurRad="38100" dist="38100" dir="2700000" algn="tl">
                    <a:srgbClr val="C0C0C0"/>
                  </a:outerShdw>
                </a:effectLst>
                <a:latin typeface="Tahoma" pitchFamily="34" charset="0"/>
                <a:cs typeface="Tahoma" pitchFamily="34" charset="0"/>
              </a:rPr>
              <a:t> ሓድሽ ዶክመንት ክፈት</a:t>
            </a:r>
            <a:endParaRPr lang="sv-SE" sz="1400">
              <a:effectLst>
                <a:outerShdw blurRad="38100" dist="38100" dir="2700000" algn="tl">
                  <a:srgbClr val="C0C0C0"/>
                </a:outerShdw>
              </a:effectLst>
              <a:latin typeface="Tahoma" pitchFamily="34" charset="0"/>
              <a:cs typeface="Tahoma" pitchFamily="34" charset="0"/>
            </a:endParaRPr>
          </a:p>
          <a:p>
            <a:pPr marL="273050" indent="-273050" eaLnBrk="1" hangingPunct="1">
              <a:lnSpc>
                <a:spcPct val="80000"/>
              </a:lnSpc>
              <a:defRPr/>
            </a:pPr>
            <a:endParaRPr lang="sv-SE" sz="1400">
              <a:effectLst>
                <a:outerShdw blurRad="38100" dist="38100" dir="2700000" algn="tl">
                  <a:srgbClr val="C0C0C0"/>
                </a:outerShdw>
              </a:effectLst>
              <a:latin typeface="Tahoma" pitchFamily="34" charset="0"/>
              <a:cs typeface="Tahoma" pitchFamily="34" charset="0"/>
            </a:endParaRPr>
          </a:p>
          <a:p>
            <a:pPr marL="273050" indent="-273050" eaLnBrk="1" hangingPunct="1">
              <a:lnSpc>
                <a:spcPct val="80000"/>
              </a:lnSpc>
              <a:defRPr/>
            </a:pPr>
            <a:r>
              <a:rPr lang="am-ET" sz="1600" b="1">
                <a:effectLst>
                  <a:outerShdw blurRad="38100" dist="38100" dir="2700000" algn="tl">
                    <a:srgbClr val="C0C0C0"/>
                  </a:outerShdw>
                </a:effectLst>
                <a:latin typeface="Tahoma" pitchFamily="34" charset="0"/>
                <a:cs typeface="Tahoma" pitchFamily="34" charset="0"/>
              </a:rPr>
              <a:t>ክፈት፡ </a:t>
            </a:r>
            <a:r>
              <a:rPr lang="am-ET" sz="1600">
                <a:effectLst>
                  <a:outerShdw blurRad="38100" dist="38100" dir="2700000" algn="tl">
                    <a:srgbClr val="C0C0C0"/>
                  </a:outerShdw>
                </a:effectLst>
                <a:latin typeface="Tahoma" pitchFamily="34" charset="0"/>
                <a:cs typeface="Tahoma" pitchFamily="34" charset="0"/>
              </a:rPr>
              <a:t>ድሮ ተፈጢሩን ተዓቊቡን ዘሎ ዶክመንት ክፈት</a:t>
            </a:r>
            <a:endParaRPr lang="sv-SE" sz="1600">
              <a:effectLst>
                <a:outerShdw blurRad="38100" dist="38100" dir="2700000" algn="tl">
                  <a:srgbClr val="C0C0C0"/>
                </a:outerShdw>
              </a:effectLst>
              <a:latin typeface="Tahoma" pitchFamily="34" charset="0"/>
              <a:cs typeface="Tahoma" pitchFamily="34" charset="0"/>
            </a:endParaRPr>
          </a:p>
          <a:p>
            <a:pPr marL="273050" indent="-273050" eaLnBrk="1" hangingPunct="1">
              <a:lnSpc>
                <a:spcPct val="80000"/>
              </a:lnSpc>
              <a:defRPr/>
            </a:pPr>
            <a:endParaRPr lang="sv-SE" sz="1400">
              <a:effectLst>
                <a:outerShdw blurRad="38100" dist="38100" dir="2700000" algn="tl">
                  <a:srgbClr val="C0C0C0"/>
                </a:outerShdw>
              </a:effectLst>
              <a:latin typeface="Tahoma" pitchFamily="34" charset="0"/>
              <a:cs typeface="Tahoma" pitchFamily="34" charset="0"/>
            </a:endParaRPr>
          </a:p>
          <a:p>
            <a:pPr marL="273050" indent="-273050" eaLnBrk="1" hangingPunct="1">
              <a:lnSpc>
                <a:spcPct val="80000"/>
              </a:lnSpc>
              <a:defRPr/>
            </a:pPr>
            <a:r>
              <a:rPr lang="am-ET" sz="1600" b="1">
                <a:effectLst>
                  <a:outerShdw blurRad="38100" dist="38100" dir="2700000" algn="tl">
                    <a:srgbClr val="C0C0C0"/>
                  </a:outerShdw>
                </a:effectLst>
                <a:latin typeface="Tahoma" pitchFamily="34" charset="0"/>
                <a:cs typeface="Tahoma" pitchFamily="34" charset="0"/>
              </a:rPr>
              <a:t>ዓቅብ፡</a:t>
            </a:r>
            <a:r>
              <a:rPr lang="am-ET" sz="1400" b="1">
                <a:effectLst>
                  <a:outerShdw blurRad="38100" dist="38100" dir="2700000" algn="tl">
                    <a:srgbClr val="C0C0C0"/>
                  </a:outerShdw>
                </a:effectLst>
                <a:latin typeface="Tahoma" pitchFamily="34" charset="0"/>
                <a:cs typeface="Tahoma" pitchFamily="34" charset="0"/>
              </a:rPr>
              <a:t> </a:t>
            </a:r>
            <a:r>
              <a:rPr lang="am-ET" sz="1400">
                <a:effectLst>
                  <a:outerShdw blurRad="38100" dist="38100" dir="2700000" algn="tl">
                    <a:srgbClr val="C0C0C0"/>
                  </a:outerShdw>
                </a:effectLst>
                <a:latin typeface="Tahoma" pitchFamily="34" charset="0"/>
                <a:cs typeface="Tahoma" pitchFamily="34" charset="0"/>
              </a:rPr>
              <a:t>ኣብ ዶክመንት ድሕሪ ዝተግብረ ሞቅይያራት ናይታ ፋይል ስም ወይ ቦታ ከይቀየርካ ዓቅብ</a:t>
            </a:r>
            <a:r>
              <a:rPr lang="sv-SE" sz="1400">
                <a:effectLst>
                  <a:outerShdw blurRad="38100" dist="38100" dir="2700000" algn="tl">
                    <a:srgbClr val="C0C0C0"/>
                  </a:outerShdw>
                </a:effectLst>
                <a:latin typeface="Tahoma" pitchFamily="34" charset="0"/>
                <a:cs typeface="Tahoma" pitchFamily="34" charset="0"/>
              </a:rPr>
              <a:t>.</a:t>
            </a:r>
          </a:p>
          <a:p>
            <a:pPr marL="273050" indent="-273050" eaLnBrk="1" hangingPunct="1">
              <a:lnSpc>
                <a:spcPct val="80000"/>
              </a:lnSpc>
              <a:buFont typeface="Arial" charset="0"/>
              <a:buNone/>
              <a:defRPr/>
            </a:pPr>
            <a:r>
              <a:rPr lang="sv-SE" sz="1400">
                <a:effectLst>
                  <a:outerShdw blurRad="38100" dist="38100" dir="2700000" algn="tl">
                    <a:srgbClr val="C0C0C0"/>
                  </a:outerShdw>
                </a:effectLst>
                <a:latin typeface="Tahoma" pitchFamily="34" charset="0"/>
                <a:cs typeface="Tahoma" pitchFamily="34" charset="0"/>
              </a:rPr>
              <a:t> </a:t>
            </a:r>
          </a:p>
          <a:p>
            <a:pPr marL="273050" indent="-273050" eaLnBrk="1" hangingPunct="1">
              <a:lnSpc>
                <a:spcPct val="80000"/>
              </a:lnSpc>
              <a:defRPr/>
            </a:pPr>
            <a:r>
              <a:rPr lang="am-ET" sz="1600" b="1">
                <a:effectLst>
                  <a:outerShdw blurRad="38100" dist="38100" dir="2700000" algn="tl">
                    <a:srgbClr val="C0C0C0"/>
                  </a:outerShdw>
                </a:effectLst>
                <a:latin typeface="Tahoma" pitchFamily="34" charset="0"/>
                <a:cs typeface="Tahoma" pitchFamily="34" charset="0"/>
              </a:rPr>
              <a:t>ዝተጻሕፈ ኣውጽእ፡ </a:t>
            </a:r>
            <a:r>
              <a:rPr lang="am-ET" sz="1600">
                <a:effectLst>
                  <a:outerShdw blurRad="38100" dist="38100" dir="2700000" algn="tl">
                    <a:srgbClr val="C0C0C0"/>
                  </a:outerShdw>
                </a:effectLst>
                <a:latin typeface="Tahoma" pitchFamily="34" charset="0"/>
                <a:cs typeface="Tahoma" pitchFamily="34" charset="0"/>
              </a:rPr>
              <a:t>ዶክመንት ብምምልካት ሓቲምካ ኣዉጽእ</a:t>
            </a:r>
            <a:r>
              <a:rPr lang="sv-SE" sz="1400">
                <a:effectLst>
                  <a:outerShdw blurRad="38100" dist="38100" dir="2700000" algn="tl">
                    <a:srgbClr val="C0C0C0"/>
                  </a:outerShdw>
                </a:effectLst>
                <a:latin typeface="Tahoma" pitchFamily="34" charset="0"/>
                <a:cs typeface="Tahoma" pitchFamily="34" charset="0"/>
              </a:rPr>
              <a:t> </a:t>
            </a:r>
          </a:p>
          <a:p>
            <a:pPr marL="273050" indent="-273050" eaLnBrk="1" hangingPunct="1">
              <a:lnSpc>
                <a:spcPct val="80000"/>
              </a:lnSpc>
              <a:defRPr/>
            </a:pPr>
            <a:endParaRPr lang="sv-SE" sz="1400">
              <a:solidFill>
                <a:srgbClr val="FF0000"/>
              </a:solidFill>
              <a:effectLst>
                <a:outerShdw blurRad="38100" dist="38100" dir="2700000" algn="tl">
                  <a:srgbClr val="C0C0C0"/>
                </a:outerShdw>
              </a:effectLst>
              <a:latin typeface="Tahoma" pitchFamily="34" charset="0"/>
              <a:cs typeface="Tahoma" pitchFamily="34" charset="0"/>
            </a:endParaRPr>
          </a:p>
          <a:p>
            <a:pPr marL="273050" indent="-273050" eaLnBrk="1" hangingPunct="1">
              <a:lnSpc>
                <a:spcPct val="80000"/>
              </a:lnSpc>
              <a:defRPr/>
            </a:pPr>
            <a:r>
              <a:rPr lang="am-ET" sz="1600" b="1">
                <a:effectLst>
                  <a:outerShdw blurRad="38100" dist="38100" dir="2700000" algn="tl">
                    <a:srgbClr val="C0C0C0"/>
                  </a:outerShdw>
                </a:effectLst>
                <a:latin typeface="Tahoma" pitchFamily="34" charset="0"/>
                <a:cs typeface="Tahoma" pitchFamily="34" charset="0"/>
              </a:rPr>
              <a:t>ብዝሒ ገጽ ዳህስስ፡ </a:t>
            </a:r>
            <a:r>
              <a:rPr lang="am-ET" sz="1600">
                <a:effectLst>
                  <a:outerShdw blurRad="38100" dist="38100" dir="2700000" algn="tl">
                    <a:srgbClr val="C0C0C0"/>
                  </a:outerShdw>
                </a:effectLst>
                <a:latin typeface="Tahoma" pitchFamily="34" charset="0"/>
                <a:cs typeface="Tahoma" pitchFamily="34" charset="0"/>
              </a:rPr>
              <a:t>ቅድሚ ምሕታምካ ብዝሒ ገጽ ተቛጻጸር</a:t>
            </a:r>
            <a:endParaRPr lang="sv-SE" sz="1400">
              <a:effectLst>
                <a:outerShdw blurRad="38100" dist="38100" dir="2700000" algn="tl">
                  <a:srgbClr val="C0C0C0"/>
                </a:outerShdw>
              </a:effectLst>
              <a:latin typeface="Tahoma" pitchFamily="34" charset="0"/>
              <a:cs typeface="Tahoma" pitchFamily="34" charset="0"/>
            </a:endParaRPr>
          </a:p>
          <a:p>
            <a:pPr marL="273050" indent="-273050" eaLnBrk="1" hangingPunct="1">
              <a:lnSpc>
                <a:spcPct val="80000"/>
              </a:lnSpc>
              <a:defRPr/>
            </a:pPr>
            <a:endParaRPr lang="sv-SE" sz="1400">
              <a:effectLst>
                <a:outerShdw blurRad="38100" dist="38100" dir="2700000" algn="tl">
                  <a:srgbClr val="C0C0C0"/>
                </a:outerShdw>
              </a:effectLst>
              <a:latin typeface="Tahoma" pitchFamily="34" charset="0"/>
              <a:cs typeface="Tahoma" pitchFamily="34" charset="0"/>
            </a:endParaRPr>
          </a:p>
          <a:p>
            <a:pPr marL="273050" indent="-273050" eaLnBrk="1" hangingPunct="1">
              <a:lnSpc>
                <a:spcPct val="80000"/>
              </a:lnSpc>
              <a:defRPr/>
            </a:pPr>
            <a:r>
              <a:rPr lang="am-ET" sz="1600" b="1">
                <a:effectLst>
                  <a:outerShdw blurRad="38100" dist="38100" dir="2700000" algn="tl">
                    <a:srgbClr val="C0C0C0"/>
                  </a:outerShdw>
                </a:effectLst>
                <a:latin typeface="Tahoma" pitchFamily="34" charset="0"/>
                <a:cs typeface="Tahoma" pitchFamily="34" charset="0"/>
              </a:rPr>
              <a:t>ስርዓተ ኣጸሓሕፋ፡ </a:t>
            </a:r>
            <a:r>
              <a:rPr lang="am-ET" sz="1600">
                <a:effectLst>
                  <a:outerShdw blurRad="38100" dist="38100" dir="2700000" algn="tl">
                    <a:srgbClr val="C0C0C0"/>
                  </a:outerShdw>
                </a:effectLst>
                <a:latin typeface="Tahoma" pitchFamily="34" charset="0"/>
                <a:cs typeface="Tahoma" pitchFamily="34" charset="0"/>
              </a:rPr>
              <a:t>ምቁጽጻር ስርዓተ ኣጸሓሕፋ። ነዚ ተመሪጹ ዘሎ መስመራት ንምትዕርራይ ኣብቲ ናይ መሳርሕታት ሊስታ ብምጥዋቕ ቋንቋ ምረጽ።</a:t>
            </a:r>
            <a:r>
              <a:rPr lang="sv-SE" sz="1400">
                <a:effectLst>
                  <a:outerShdw blurRad="38100" dist="38100" dir="2700000" algn="tl">
                    <a:srgbClr val="C0C0C0"/>
                  </a:outerShdw>
                </a:effectLst>
                <a:latin typeface="Tahoma" pitchFamily="34" charset="0"/>
                <a:cs typeface="Tahoma" pitchFamily="34" charset="0"/>
              </a:rPr>
              <a:t> </a:t>
            </a:r>
            <a:r>
              <a:rPr lang="am-ET" sz="1600">
                <a:effectLst>
                  <a:outerShdw blurRad="38100" dist="38100" dir="2700000" algn="tl">
                    <a:srgbClr val="C0C0C0"/>
                  </a:outerShdw>
                </a:effectLst>
                <a:latin typeface="Tahoma" pitchFamily="34" charset="0"/>
                <a:cs typeface="Tahoma" pitchFamily="34" charset="0"/>
              </a:rPr>
              <a:t>እታ ንመኣረሚ ስርዓተ ኣጸሓሕፋ ትኾነካ ቋንቋ ምረጽ</a:t>
            </a:r>
            <a:r>
              <a:rPr lang="sv-SE" sz="1400">
                <a:effectLst>
                  <a:outerShdw blurRad="38100" dist="38100" dir="2700000" algn="tl">
                    <a:srgbClr val="C0C0C0"/>
                  </a:outerShdw>
                </a:effectLst>
                <a:latin typeface="Tahoma" pitchFamily="34" charset="0"/>
                <a:cs typeface="Tahoma" pitchFamily="34" charset="0"/>
              </a:rPr>
              <a:t>  </a:t>
            </a:r>
          </a:p>
          <a:p>
            <a:pPr marL="273050" indent="-273050" eaLnBrk="1" hangingPunct="1">
              <a:lnSpc>
                <a:spcPct val="80000"/>
              </a:lnSpc>
              <a:defRPr/>
            </a:pPr>
            <a:endParaRPr lang="sv-SE" sz="1400">
              <a:effectLst>
                <a:outerShdw blurRad="38100" dist="38100" dir="2700000" algn="tl">
                  <a:srgbClr val="C0C0C0"/>
                </a:outerShdw>
              </a:effectLst>
              <a:latin typeface="Tahoma" pitchFamily="34" charset="0"/>
              <a:cs typeface="Tahoma" pitchFamily="34" charset="0"/>
            </a:endParaRPr>
          </a:p>
          <a:p>
            <a:pPr marL="273050" indent="-273050" eaLnBrk="1" hangingPunct="1">
              <a:lnSpc>
                <a:spcPct val="80000"/>
              </a:lnSpc>
              <a:defRPr/>
            </a:pPr>
            <a:r>
              <a:rPr lang="am-ET" sz="1600" b="1">
                <a:effectLst>
                  <a:outerShdw blurRad="38100" dist="38100" dir="2700000" algn="tl">
                    <a:srgbClr val="C0C0C0"/>
                  </a:outerShdw>
                </a:effectLst>
                <a:latin typeface="Tahoma" pitchFamily="34" charset="0"/>
                <a:cs typeface="Tahoma" pitchFamily="34" charset="0"/>
              </a:rPr>
              <a:t>ምድላይ ፉይል፡ </a:t>
            </a:r>
            <a:r>
              <a:rPr lang="am-ET" sz="1600">
                <a:effectLst>
                  <a:outerShdw blurRad="38100" dist="38100" dir="2700000" algn="tl">
                    <a:srgbClr val="C0C0C0"/>
                  </a:outerShdw>
                </a:effectLst>
                <a:latin typeface="Tahoma" pitchFamily="34" charset="0"/>
                <a:cs typeface="Tahoma" pitchFamily="34" charset="0"/>
              </a:rPr>
              <a:t>ፉይል ንምንዳይ ሙሉእ ወይ ክፋል ስም ናይታ ትድለ ፉይል ጽሓፍ።</a:t>
            </a:r>
            <a:endParaRPr lang="sv-SE" sz="1400">
              <a:effectLst>
                <a:outerShdw blurRad="38100" dist="38100" dir="2700000" algn="tl">
                  <a:srgbClr val="C0C0C0"/>
                </a:outerShdw>
              </a:effectLst>
              <a:latin typeface="Tahoma" pitchFamily="34" charset="0"/>
              <a:cs typeface="Tahoma" pitchFamily="34" charset="0"/>
            </a:endParaRPr>
          </a:p>
          <a:p>
            <a:pPr marL="273050" indent="-273050" eaLnBrk="1" hangingPunct="1">
              <a:lnSpc>
                <a:spcPct val="80000"/>
              </a:lnSpc>
              <a:defRPr/>
            </a:pPr>
            <a:endParaRPr lang="sv-SE" sz="1400">
              <a:effectLst>
                <a:outerShdw blurRad="38100" dist="38100" dir="2700000" algn="tl">
                  <a:srgbClr val="C0C0C0"/>
                </a:outerShdw>
              </a:effectLst>
              <a:latin typeface="Tahoma" pitchFamily="34" charset="0"/>
              <a:cs typeface="Tahoma" pitchFamily="34" charset="0"/>
            </a:endParaRPr>
          </a:p>
          <a:p>
            <a:pPr marL="273050" indent="-273050" eaLnBrk="1" hangingPunct="1">
              <a:lnSpc>
                <a:spcPct val="80000"/>
              </a:lnSpc>
              <a:defRPr/>
            </a:pPr>
            <a:endParaRPr lang="sv-SE" sz="1400">
              <a:effectLst>
                <a:outerShdw blurRad="38100" dist="38100" dir="2700000" algn="tl">
                  <a:srgbClr val="C0C0C0"/>
                </a:outerShdw>
              </a:effectLst>
              <a:latin typeface="Tahoma" pitchFamily="34" charset="0"/>
              <a:cs typeface="Tahoma" pitchFamily="34" charset="0"/>
            </a:endParaRPr>
          </a:p>
        </p:txBody>
      </p:sp>
      <p:pic>
        <p:nvPicPr>
          <p:cNvPr id="153615" name="Picture 15" descr="Word"/>
          <p:cNvPicPr>
            <a:picLocks noChangeAspect="1" noChangeArrowheads="1"/>
          </p:cNvPicPr>
          <p:nvPr/>
        </p:nvPicPr>
        <p:blipFill>
          <a:blip r:embed="rId3" cstate="print"/>
          <a:srcRect/>
          <a:stretch>
            <a:fillRect/>
          </a:stretch>
        </p:blipFill>
        <p:spPr bwMode="auto">
          <a:xfrm>
            <a:off x="863725" y="935038"/>
            <a:ext cx="7343775" cy="971550"/>
          </a:xfrm>
          <a:prstGeom prst="rect">
            <a:avLst/>
          </a:prstGeom>
          <a:noFill/>
          <a:ln w="9525">
            <a:noFill/>
            <a:miter lim="800000"/>
            <a:headEnd/>
            <a:tailEnd/>
          </a:ln>
        </p:spPr>
      </p:pic>
      <p:sp>
        <p:nvSpPr>
          <p:cNvPr id="153618" name="AutoShape 18"/>
          <p:cNvSpPr>
            <a:spLocks noChangeArrowheads="1"/>
          </p:cNvSpPr>
          <p:nvPr/>
        </p:nvSpPr>
        <p:spPr bwMode="auto">
          <a:xfrm>
            <a:off x="790700" y="1858963"/>
            <a:ext cx="720725" cy="288925"/>
          </a:xfrm>
          <a:prstGeom prst="wedgeRoundRectCallout">
            <a:avLst>
              <a:gd name="adj1" fmla="val 40051"/>
              <a:gd name="adj2" fmla="val -138257"/>
              <a:gd name="adj3" fmla="val 16667"/>
            </a:avLst>
          </a:prstGeom>
          <a:solidFill>
            <a:schemeClr val="accent1">
              <a:lumMod val="40000"/>
              <a:lumOff val="60000"/>
            </a:schemeClr>
          </a:solidFill>
          <a:ln w="9525" algn="ctr">
            <a:solidFill>
              <a:schemeClr val="tx1"/>
            </a:solidFill>
            <a:miter lim="800000"/>
            <a:headEnd/>
            <a:tailEnd/>
          </a:ln>
          <a:effectLst>
            <a:outerShdw sx="1000" sy="1000" algn="ctr" rotWithShape="0">
              <a:srgbClr val="000000"/>
            </a:outerShdw>
          </a:effectLst>
        </p:spPr>
        <p:txBody>
          <a:bodyPr anchor="ctr"/>
          <a:lstStyle/>
          <a:p>
            <a:pPr algn="ctr">
              <a:defRPr/>
            </a:pPr>
            <a:r>
              <a:rPr lang="am-ET" sz="1200" b="1">
                <a:latin typeface="Tahoma" pitchFamily="34" charset="0"/>
                <a:cs typeface="Tahoma" pitchFamily="34" charset="0"/>
              </a:rPr>
              <a:t>ሐድሽ</a:t>
            </a:r>
            <a:endParaRPr lang="sv-SE" sz="1200" b="1">
              <a:latin typeface="Tahoma" pitchFamily="34" charset="0"/>
              <a:cs typeface="Tahoma" pitchFamily="34" charset="0"/>
            </a:endParaRPr>
          </a:p>
        </p:txBody>
      </p:sp>
      <p:sp>
        <p:nvSpPr>
          <p:cNvPr id="153619" name="AutoShape 19"/>
          <p:cNvSpPr>
            <a:spLocks noChangeArrowheads="1"/>
          </p:cNvSpPr>
          <p:nvPr/>
        </p:nvSpPr>
        <p:spPr bwMode="auto">
          <a:xfrm>
            <a:off x="1647950" y="1855788"/>
            <a:ext cx="862012" cy="288925"/>
          </a:xfrm>
          <a:prstGeom prst="wedgeRoundRectCallout">
            <a:avLst>
              <a:gd name="adj1" fmla="val 18578"/>
              <a:gd name="adj2" fmla="val -145154"/>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ክፈት</a:t>
            </a:r>
            <a:endParaRPr lang="sv-SE" sz="1200" b="1">
              <a:latin typeface="Tahoma" pitchFamily="34" charset="0"/>
              <a:cs typeface="Tahoma" pitchFamily="34" charset="0"/>
            </a:endParaRPr>
          </a:p>
        </p:txBody>
      </p:sp>
      <p:sp>
        <p:nvSpPr>
          <p:cNvPr id="153620" name="AutoShape 20"/>
          <p:cNvSpPr>
            <a:spLocks noChangeArrowheads="1"/>
          </p:cNvSpPr>
          <p:nvPr/>
        </p:nvSpPr>
        <p:spPr bwMode="auto">
          <a:xfrm>
            <a:off x="2590925" y="1843088"/>
            <a:ext cx="863600" cy="315912"/>
          </a:xfrm>
          <a:prstGeom prst="wedgeRoundRectCallout">
            <a:avLst>
              <a:gd name="adj1" fmla="val 17718"/>
              <a:gd name="adj2" fmla="val -118420"/>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ዓቅብ</a:t>
            </a:r>
            <a:endParaRPr lang="sv-SE" sz="1200" b="1">
              <a:latin typeface="Tahoma" pitchFamily="34" charset="0"/>
              <a:cs typeface="Tahoma" pitchFamily="34" charset="0"/>
            </a:endParaRPr>
          </a:p>
        </p:txBody>
      </p:sp>
      <p:sp>
        <p:nvSpPr>
          <p:cNvPr id="153621" name="AutoShape 21"/>
          <p:cNvSpPr>
            <a:spLocks noChangeArrowheads="1"/>
          </p:cNvSpPr>
          <p:nvPr/>
        </p:nvSpPr>
        <p:spPr bwMode="auto">
          <a:xfrm>
            <a:off x="4030787" y="1843088"/>
            <a:ext cx="1008063" cy="315912"/>
          </a:xfrm>
          <a:prstGeom prst="wedgeRoundRectCallout">
            <a:avLst>
              <a:gd name="adj1" fmla="val 42375"/>
              <a:gd name="adj2" fmla="val -8090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ሕተም</a:t>
            </a:r>
            <a:endParaRPr lang="sv-SE" sz="1200" b="1">
              <a:latin typeface="Tahoma" pitchFamily="34" charset="0"/>
              <a:cs typeface="Tahoma" pitchFamily="34" charset="0"/>
            </a:endParaRPr>
          </a:p>
        </p:txBody>
      </p:sp>
      <p:sp>
        <p:nvSpPr>
          <p:cNvPr id="153622" name="AutoShape 22"/>
          <p:cNvSpPr>
            <a:spLocks noChangeArrowheads="1"/>
          </p:cNvSpPr>
          <p:nvPr/>
        </p:nvSpPr>
        <p:spPr bwMode="auto">
          <a:xfrm>
            <a:off x="4967412" y="1843088"/>
            <a:ext cx="1584325" cy="315912"/>
          </a:xfrm>
          <a:prstGeom prst="wedgeRoundRectCallout">
            <a:avLst>
              <a:gd name="adj1" fmla="val -4060"/>
              <a:gd name="adj2" fmla="val -9348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endParaRPr lang="en-US" sz="1200" b="1">
              <a:solidFill>
                <a:srgbClr val="215968"/>
              </a:solidFill>
              <a:latin typeface="Tahoma" pitchFamily="34" charset="0"/>
              <a:cs typeface="Tahoma" pitchFamily="34" charset="0"/>
            </a:endParaRPr>
          </a:p>
          <a:p>
            <a:pPr algn="ctr">
              <a:defRPr/>
            </a:pPr>
            <a:r>
              <a:rPr lang="am-ET" sz="1200" b="1">
                <a:solidFill>
                  <a:srgbClr val="215968"/>
                </a:solidFill>
                <a:latin typeface="Tahoma" pitchFamily="34" charset="0"/>
                <a:cs typeface="Tahoma" pitchFamily="34" charset="0"/>
              </a:rPr>
              <a:t>ብዝሒ ገጽ ኣመልክት</a:t>
            </a:r>
          </a:p>
          <a:p>
            <a:pPr algn="ctr">
              <a:defRPr/>
            </a:pPr>
            <a:endParaRPr lang="sv-SE" sz="1200" b="1">
              <a:solidFill>
                <a:srgbClr val="215968"/>
              </a:solidFill>
              <a:latin typeface="Tahoma" pitchFamily="34" charset="0"/>
              <a:cs typeface="Tahoma" pitchFamily="34" charset="0"/>
            </a:endParaRPr>
          </a:p>
        </p:txBody>
      </p:sp>
      <p:sp>
        <p:nvSpPr>
          <p:cNvPr id="153624" name="AutoShape 24"/>
          <p:cNvSpPr>
            <a:spLocks noChangeArrowheads="1"/>
          </p:cNvSpPr>
          <p:nvPr/>
        </p:nvSpPr>
        <p:spPr bwMode="auto">
          <a:xfrm>
            <a:off x="7343900" y="1870075"/>
            <a:ext cx="1081087" cy="288925"/>
          </a:xfrm>
          <a:prstGeom prst="wedgeRoundRectCallout">
            <a:avLst>
              <a:gd name="adj1" fmla="val 139"/>
              <a:gd name="adj2" fmla="val -8090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ፋይል ድለ</a:t>
            </a:r>
            <a:endParaRPr lang="sv-SE" sz="1200" b="1">
              <a:latin typeface="Tahoma" pitchFamily="34" charset="0"/>
              <a:cs typeface="Tahoma" pitchFamily="34" charset="0"/>
            </a:endParaRPr>
          </a:p>
        </p:txBody>
      </p:sp>
      <p:sp>
        <p:nvSpPr>
          <p:cNvPr id="153632" name="AutoShape 32"/>
          <p:cNvSpPr>
            <a:spLocks noChangeArrowheads="1"/>
          </p:cNvSpPr>
          <p:nvPr/>
        </p:nvSpPr>
        <p:spPr bwMode="auto">
          <a:xfrm>
            <a:off x="6480300" y="1870075"/>
            <a:ext cx="935037" cy="288925"/>
          </a:xfrm>
          <a:prstGeom prst="wedgeRoundRectCallout">
            <a:avLst>
              <a:gd name="adj1" fmla="val -14931"/>
              <a:gd name="adj2" fmla="val -9657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ስርዓተ ኣጸሓሕፋ</a:t>
            </a:r>
            <a:endParaRPr lang="sv-SE" sz="1200" b="1">
              <a:latin typeface="Tahoma" pitchFamily="34" charset="0"/>
              <a:cs typeface="Tahoma" pitchFamily="34" charset="0"/>
            </a:endParaRPr>
          </a:p>
        </p:txBody>
      </p:sp>
      <p:grpSp>
        <p:nvGrpSpPr>
          <p:cNvPr id="2" name="Grupp 15"/>
          <p:cNvGrpSpPr>
            <a:grpSpLocks/>
          </p:cNvGrpSpPr>
          <p:nvPr/>
        </p:nvGrpSpPr>
        <p:grpSpPr bwMode="auto">
          <a:xfrm>
            <a:off x="287462" y="215900"/>
            <a:ext cx="7956550" cy="1008063"/>
            <a:chOff x="0" y="332656"/>
            <a:chExt cx="7956550" cy="1008782"/>
          </a:xfrm>
        </p:grpSpPr>
        <p:sp>
          <p:nvSpPr>
            <p:cNvPr id="18445" name="Line 16"/>
            <p:cNvSpPr>
              <a:spLocks noChangeShapeType="1"/>
            </p:cNvSpPr>
            <p:nvPr/>
          </p:nvSpPr>
          <p:spPr bwMode="auto">
            <a:xfrm flipH="1" flipV="1">
              <a:off x="0" y="476250"/>
              <a:ext cx="755650" cy="865188"/>
            </a:xfrm>
            <a:prstGeom prst="line">
              <a:avLst/>
            </a:prstGeom>
            <a:noFill/>
            <a:ln w="25400">
              <a:solidFill>
                <a:srgbClr val="FF0000"/>
              </a:solidFill>
              <a:round/>
              <a:headEnd/>
              <a:tailEnd/>
            </a:ln>
          </p:spPr>
          <p:txBody>
            <a:bodyPr anchor="ctr">
              <a:spAutoFit/>
            </a:bodyPr>
            <a:lstStyle/>
            <a:p>
              <a:endParaRPr lang="sv-SE"/>
            </a:p>
          </p:txBody>
        </p:sp>
        <p:sp>
          <p:nvSpPr>
            <p:cNvPr id="18446" name="Line 17"/>
            <p:cNvSpPr>
              <a:spLocks noChangeShapeType="1"/>
            </p:cNvSpPr>
            <p:nvPr/>
          </p:nvSpPr>
          <p:spPr bwMode="auto">
            <a:xfrm flipH="1" flipV="1">
              <a:off x="1835150" y="476250"/>
              <a:ext cx="6121400" cy="792163"/>
            </a:xfrm>
            <a:prstGeom prst="line">
              <a:avLst/>
            </a:prstGeom>
            <a:noFill/>
            <a:ln w="25400">
              <a:solidFill>
                <a:srgbClr val="FF0000"/>
              </a:solidFill>
              <a:round/>
              <a:headEnd/>
              <a:tailEnd/>
            </a:ln>
          </p:spPr>
          <p:txBody>
            <a:bodyPr anchor="ctr">
              <a:spAutoFit/>
            </a:bodyPr>
            <a:lstStyle/>
            <a:p>
              <a:endParaRPr lang="sv-SE"/>
            </a:p>
          </p:txBody>
        </p:sp>
        <p:sp>
          <p:nvSpPr>
            <p:cNvPr id="15" name="Rektangel med rundade hörn 14"/>
            <p:cNvSpPr/>
            <p:nvPr/>
          </p:nvSpPr>
          <p:spPr>
            <a:xfrm>
              <a:off x="0" y="332656"/>
              <a:ext cx="1871663" cy="2160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15"/>
                                        </p:tgtEl>
                                        <p:attrNameLst>
                                          <p:attrName>style.visibility</p:attrName>
                                        </p:attrNameLst>
                                      </p:cBhvr>
                                      <p:to>
                                        <p:strVal val="visible"/>
                                      </p:to>
                                    </p:set>
                                    <p:animEffect transition="in" filter="barn(inVertical)">
                                      <p:cBhvr>
                                        <p:cTn id="7" dur="500"/>
                                        <p:tgtEl>
                                          <p:spTgt spid="15361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3629">
                                            <p:bg/>
                                          </p:spTgt>
                                        </p:tgtEl>
                                        <p:attrNameLst>
                                          <p:attrName>style.visibility</p:attrName>
                                        </p:attrNameLst>
                                      </p:cBhvr>
                                      <p:to>
                                        <p:strVal val="visible"/>
                                      </p:to>
                                    </p:set>
                                    <p:animEffect transition="in" filter="barn(inVertical)">
                                      <p:cBhvr>
                                        <p:cTn id="15" dur="500"/>
                                        <p:tgtEl>
                                          <p:spTgt spid="153629">
                                            <p:bg/>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3629">
                                            <p:txEl>
                                              <p:pRg st="0" end="0"/>
                                            </p:txEl>
                                          </p:spTgt>
                                        </p:tgtEl>
                                        <p:attrNameLst>
                                          <p:attrName>style.visibility</p:attrName>
                                        </p:attrNameLst>
                                      </p:cBhvr>
                                      <p:to>
                                        <p:strVal val="visible"/>
                                      </p:to>
                                    </p:set>
                                    <p:animEffect transition="in" filter="barn(inVertical)">
                                      <p:cBhvr>
                                        <p:cTn id="18" dur="500"/>
                                        <p:tgtEl>
                                          <p:spTgt spid="153629">
                                            <p:txEl>
                                              <p:pRg st="0" end="0"/>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3629">
                                            <p:txEl>
                                              <p:pRg st="1" end="1"/>
                                            </p:txEl>
                                          </p:spTgt>
                                        </p:tgtEl>
                                        <p:attrNameLst>
                                          <p:attrName>style.visibility</p:attrName>
                                        </p:attrNameLst>
                                      </p:cBhvr>
                                      <p:to>
                                        <p:strVal val="visible"/>
                                      </p:to>
                                    </p:set>
                                    <p:animEffect transition="in" filter="barn(inVertical)">
                                      <p:cBhvr>
                                        <p:cTn id="21" dur="500"/>
                                        <p:tgtEl>
                                          <p:spTgt spid="15362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3618"/>
                                        </p:tgtEl>
                                        <p:attrNameLst>
                                          <p:attrName>style.visibility</p:attrName>
                                        </p:attrNameLst>
                                      </p:cBhvr>
                                      <p:to>
                                        <p:strVal val="visible"/>
                                      </p:to>
                                    </p:set>
                                    <p:animEffect transition="in" filter="barn(inVertical)">
                                      <p:cBhvr>
                                        <p:cTn id="26" dur="500"/>
                                        <p:tgtEl>
                                          <p:spTgt spid="1536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3629">
                                            <p:txEl>
                                              <p:pRg st="3" end="3"/>
                                            </p:txEl>
                                          </p:spTgt>
                                        </p:tgtEl>
                                        <p:attrNameLst>
                                          <p:attrName>style.visibility</p:attrName>
                                        </p:attrNameLst>
                                      </p:cBhvr>
                                      <p:to>
                                        <p:strVal val="visible"/>
                                      </p:to>
                                    </p:set>
                                    <p:animEffect transition="in" filter="barn(inVertical)">
                                      <p:cBhvr>
                                        <p:cTn id="31" dur="500"/>
                                        <p:tgtEl>
                                          <p:spTgt spid="153629">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3619"/>
                                        </p:tgtEl>
                                        <p:attrNameLst>
                                          <p:attrName>style.visibility</p:attrName>
                                        </p:attrNameLst>
                                      </p:cBhvr>
                                      <p:to>
                                        <p:strVal val="visible"/>
                                      </p:to>
                                    </p:set>
                                    <p:animEffect transition="in" filter="barn(inVertical)">
                                      <p:cBhvr>
                                        <p:cTn id="36" dur="500"/>
                                        <p:tgtEl>
                                          <p:spTgt spid="1536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3629">
                                            <p:txEl>
                                              <p:pRg st="7" end="7"/>
                                            </p:txEl>
                                          </p:spTgt>
                                        </p:tgtEl>
                                        <p:attrNameLst>
                                          <p:attrName>style.visibility</p:attrName>
                                        </p:attrNameLst>
                                      </p:cBhvr>
                                      <p:to>
                                        <p:strVal val="visible"/>
                                      </p:to>
                                    </p:set>
                                    <p:animEffect transition="in" filter="barn(inVertical)">
                                      <p:cBhvr>
                                        <p:cTn id="41" dur="500"/>
                                        <p:tgtEl>
                                          <p:spTgt spid="153629">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3620"/>
                                        </p:tgtEl>
                                        <p:attrNameLst>
                                          <p:attrName>style.visibility</p:attrName>
                                        </p:attrNameLst>
                                      </p:cBhvr>
                                      <p:to>
                                        <p:strVal val="visible"/>
                                      </p:to>
                                    </p:set>
                                    <p:animEffect transition="in" filter="barn(inVertical)">
                                      <p:cBhvr>
                                        <p:cTn id="46" dur="500"/>
                                        <p:tgtEl>
                                          <p:spTgt spid="15362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3621"/>
                                        </p:tgtEl>
                                        <p:attrNameLst>
                                          <p:attrName>style.visibility</p:attrName>
                                        </p:attrNameLst>
                                      </p:cBhvr>
                                      <p:to>
                                        <p:strVal val="visible"/>
                                      </p:to>
                                    </p:set>
                                    <p:animEffect transition="in" filter="barn(inVertical)">
                                      <p:cBhvr>
                                        <p:cTn id="51" dur="500"/>
                                        <p:tgtEl>
                                          <p:spTgt spid="1536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53629">
                                            <p:txEl>
                                              <p:pRg st="9" end="9"/>
                                            </p:txEl>
                                          </p:spTgt>
                                        </p:tgtEl>
                                        <p:attrNameLst>
                                          <p:attrName>style.visibility</p:attrName>
                                        </p:attrNameLst>
                                      </p:cBhvr>
                                      <p:to>
                                        <p:strVal val="visible"/>
                                      </p:to>
                                    </p:set>
                                    <p:animEffect transition="in" filter="barn(inVertical)">
                                      <p:cBhvr>
                                        <p:cTn id="56" dur="500"/>
                                        <p:tgtEl>
                                          <p:spTgt spid="153629">
                                            <p:txEl>
                                              <p:pRg st="9" end="9"/>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3622"/>
                                        </p:tgtEl>
                                        <p:attrNameLst>
                                          <p:attrName>style.visibility</p:attrName>
                                        </p:attrNameLst>
                                      </p:cBhvr>
                                      <p:to>
                                        <p:strVal val="visible"/>
                                      </p:to>
                                    </p:set>
                                    <p:animEffect transition="in" filter="barn(inVertical)">
                                      <p:cBhvr>
                                        <p:cTn id="61" dur="500"/>
                                        <p:tgtEl>
                                          <p:spTgt spid="15362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53629">
                                            <p:txEl>
                                              <p:pRg st="11" end="11"/>
                                            </p:txEl>
                                          </p:spTgt>
                                        </p:tgtEl>
                                        <p:attrNameLst>
                                          <p:attrName>style.visibility</p:attrName>
                                        </p:attrNameLst>
                                      </p:cBhvr>
                                      <p:to>
                                        <p:strVal val="visible"/>
                                      </p:to>
                                    </p:set>
                                    <p:animEffect transition="in" filter="barn(inVertical)">
                                      <p:cBhvr>
                                        <p:cTn id="66" dur="500"/>
                                        <p:tgtEl>
                                          <p:spTgt spid="153629">
                                            <p:txEl>
                                              <p:pRg st="11" end="11"/>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53632"/>
                                        </p:tgtEl>
                                        <p:attrNameLst>
                                          <p:attrName>style.visibility</p:attrName>
                                        </p:attrNameLst>
                                      </p:cBhvr>
                                      <p:to>
                                        <p:strVal val="visible"/>
                                      </p:to>
                                    </p:set>
                                    <p:animEffect transition="in" filter="barn(inVertical)">
                                      <p:cBhvr>
                                        <p:cTn id="71" dur="500"/>
                                        <p:tgtEl>
                                          <p:spTgt spid="15363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53629">
                                            <p:txEl>
                                              <p:pRg st="13" end="13"/>
                                            </p:txEl>
                                          </p:spTgt>
                                        </p:tgtEl>
                                        <p:attrNameLst>
                                          <p:attrName>style.visibility</p:attrName>
                                        </p:attrNameLst>
                                      </p:cBhvr>
                                      <p:to>
                                        <p:strVal val="visible"/>
                                      </p:to>
                                    </p:set>
                                    <p:animEffect transition="in" filter="barn(inVertical)">
                                      <p:cBhvr>
                                        <p:cTn id="76" dur="500"/>
                                        <p:tgtEl>
                                          <p:spTgt spid="153629">
                                            <p:txEl>
                                              <p:pRg st="13" end="13"/>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53624"/>
                                        </p:tgtEl>
                                        <p:attrNameLst>
                                          <p:attrName>style.visibility</p:attrName>
                                        </p:attrNameLst>
                                      </p:cBhvr>
                                      <p:to>
                                        <p:strVal val="visible"/>
                                      </p:to>
                                    </p:set>
                                    <p:animEffect transition="in" filter="barn(inVertical)">
                                      <p:cBhvr>
                                        <p:cTn id="81" dur="500"/>
                                        <p:tgtEl>
                                          <p:spTgt spid="15362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53629">
                                            <p:txEl>
                                              <p:pRg st="15" end="15"/>
                                            </p:txEl>
                                          </p:spTgt>
                                        </p:tgtEl>
                                        <p:attrNameLst>
                                          <p:attrName>style.visibility</p:attrName>
                                        </p:attrNameLst>
                                      </p:cBhvr>
                                      <p:to>
                                        <p:strVal val="visible"/>
                                      </p:to>
                                    </p:set>
                                    <p:animEffect transition="in" filter="barn(inVertical)">
                                      <p:cBhvr>
                                        <p:cTn id="86" dur="500"/>
                                        <p:tgtEl>
                                          <p:spTgt spid="15362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9" grpId="0" uiExpand="1" build="p" animBg="1"/>
      <p:bldP spid="153618" grpId="0" uiExpand="1" animBg="1"/>
      <p:bldP spid="153619" grpId="0" uiExpand="1" animBg="1"/>
      <p:bldP spid="153620" grpId="0" uiExpand="1" animBg="1"/>
      <p:bldP spid="153621" grpId="0" uiExpand="1" animBg="1"/>
      <p:bldP spid="153622" grpId="0" uiExpand="1" animBg="1"/>
      <p:bldP spid="153624" grpId="0" uiExpand="1" animBg="1"/>
      <p:bldP spid="153632" grpId="0" uiExpan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word1"/>
          <p:cNvPicPr>
            <a:picLocks noChangeAspect="1" noChangeArrowheads="1"/>
          </p:cNvPicPr>
          <p:nvPr/>
        </p:nvPicPr>
        <p:blipFill>
          <a:blip r:embed="rId2" cstate="print"/>
          <a:srcRect/>
          <a:stretch>
            <a:fillRect/>
          </a:stretch>
        </p:blipFill>
        <p:spPr bwMode="auto">
          <a:xfrm>
            <a:off x="251520" y="0"/>
            <a:ext cx="8675688" cy="6858000"/>
          </a:xfrm>
          <a:prstGeom prst="rect">
            <a:avLst/>
          </a:prstGeom>
          <a:noFill/>
          <a:ln w="9525">
            <a:noFill/>
            <a:miter lim="800000"/>
            <a:headEnd/>
            <a:tailEnd/>
          </a:ln>
        </p:spPr>
      </p:pic>
      <p:sp>
        <p:nvSpPr>
          <p:cNvPr id="155654" name="Rectangle 6"/>
          <p:cNvSpPr>
            <a:spLocks noGrp="1" noChangeArrowheads="1"/>
          </p:cNvSpPr>
          <p:nvPr>
            <p:ph type="body" sz="half" idx="2"/>
          </p:nvPr>
        </p:nvSpPr>
        <p:spPr>
          <a:xfrm>
            <a:off x="791270" y="3141663"/>
            <a:ext cx="7632700" cy="3240087"/>
          </a:xfrm>
        </p:spPr>
        <p:txBody>
          <a:bodyPr/>
          <a:lstStyle/>
          <a:p>
            <a:pPr eaLnBrk="1" hangingPunct="1">
              <a:lnSpc>
                <a:spcPct val="90000"/>
              </a:lnSpc>
              <a:buFont typeface="Arial" charset="0"/>
              <a:buNone/>
            </a:pPr>
            <a:r>
              <a:rPr lang="sv-SE" sz="1800" b="1" dirty="0">
                <a:latin typeface="Tahoma" pitchFamily="34" charset="0"/>
                <a:cs typeface="Tahoma" pitchFamily="34" charset="0"/>
              </a:rPr>
              <a:t>	</a:t>
            </a:r>
            <a:r>
              <a:rPr lang="am-ET" sz="1800" b="1" dirty="0">
                <a:solidFill>
                  <a:schemeClr val="tx2"/>
                </a:solidFill>
                <a:latin typeface="Tahoma" pitchFamily="34" charset="0"/>
                <a:cs typeface="Tahoma" pitchFamily="34" charset="0"/>
              </a:rPr>
              <a:t>ዓውዲ መሳርሕታት</a:t>
            </a:r>
            <a:r>
              <a:rPr lang="sv-SE" sz="1800" b="1" dirty="0">
                <a:solidFill>
                  <a:schemeClr val="tx2"/>
                </a:solidFill>
                <a:latin typeface="Tahoma" pitchFamily="34" charset="0"/>
                <a:cs typeface="Tahoma" pitchFamily="34" charset="0"/>
              </a:rPr>
              <a:t> – </a:t>
            </a:r>
            <a:r>
              <a:rPr lang="am-ET" sz="1800" b="1" dirty="0">
                <a:solidFill>
                  <a:schemeClr val="tx2"/>
                </a:solidFill>
                <a:latin typeface="Tahoma" pitchFamily="34" charset="0"/>
                <a:cs typeface="Tahoma" pitchFamily="34" charset="0"/>
              </a:rPr>
              <a:t>ፍርም </a:t>
            </a:r>
            <a:r>
              <a:rPr lang="sv-SE" sz="1800" b="1" dirty="0">
                <a:solidFill>
                  <a:schemeClr val="tx2"/>
                </a:solidFill>
                <a:latin typeface="Tahoma" pitchFamily="34" charset="0"/>
                <a:cs typeface="Tahoma" pitchFamily="34" charset="0"/>
              </a:rPr>
              <a:t>(</a:t>
            </a:r>
            <a:r>
              <a:rPr lang="am-ET" sz="1800" b="1" dirty="0">
                <a:solidFill>
                  <a:schemeClr val="tx2"/>
                </a:solidFill>
                <a:latin typeface="Tahoma" pitchFamily="34" charset="0"/>
                <a:cs typeface="Tahoma" pitchFamily="34" charset="0"/>
              </a:rPr>
              <a:t>መልክዕ</a:t>
            </a:r>
            <a:r>
              <a:rPr lang="sv-SE" sz="1800" b="1" dirty="0">
                <a:solidFill>
                  <a:schemeClr val="tx2"/>
                </a:solidFill>
                <a:latin typeface="Tahoma" pitchFamily="34" charset="0"/>
                <a:cs typeface="Tahoma" pitchFamily="34" charset="0"/>
              </a:rPr>
              <a:t>) </a:t>
            </a:r>
            <a:r>
              <a:rPr lang="am-ET" sz="1800" b="1" dirty="0">
                <a:solidFill>
                  <a:schemeClr val="tx2"/>
                </a:solidFill>
                <a:latin typeface="Tahoma" pitchFamily="34" charset="0"/>
                <a:cs typeface="Tahoma" pitchFamily="34" charset="0"/>
              </a:rPr>
              <a:t>ምሃብ</a:t>
            </a:r>
            <a:endParaRPr lang="sv-SE" sz="1800" b="1" dirty="0">
              <a:latin typeface="Tahoma" pitchFamily="34" charset="0"/>
              <a:cs typeface="Tahoma" pitchFamily="34" charset="0"/>
            </a:endParaRPr>
          </a:p>
          <a:p>
            <a:pPr eaLnBrk="1" hangingPunct="1">
              <a:lnSpc>
                <a:spcPct val="90000"/>
              </a:lnSpc>
            </a:pPr>
            <a:r>
              <a:rPr lang="am-ET" sz="1600" b="1" dirty="0">
                <a:latin typeface="Tahoma" pitchFamily="34" charset="0"/>
                <a:cs typeface="Tahoma" pitchFamily="34" charset="0"/>
              </a:rPr>
              <a:t>ቅርጺ ፊደል</a:t>
            </a:r>
            <a:r>
              <a:rPr lang="sv-SE" sz="1600" b="1" dirty="0">
                <a:latin typeface="Tahoma" pitchFamily="34" charset="0"/>
                <a:cs typeface="Tahoma" pitchFamily="34" charset="0"/>
              </a:rPr>
              <a:t>:</a:t>
            </a:r>
            <a:r>
              <a:rPr lang="sv-SE" sz="1600" dirty="0">
                <a:latin typeface="Tahoma" pitchFamily="34" charset="0"/>
                <a:cs typeface="Tahoma" pitchFamily="34" charset="0"/>
              </a:rPr>
              <a:t> </a:t>
            </a:r>
            <a:r>
              <a:rPr lang="am-ET" sz="1600" dirty="0">
                <a:latin typeface="Tahoma" pitchFamily="34" charset="0"/>
                <a:cs typeface="Tahoma" pitchFamily="34" charset="0"/>
              </a:rPr>
              <a:t>ኣብታ ንእሽቶ ስሉስ ኩርናዕ ብምጥዋቕ ምረጽ። ቡዙሓት ቅርጺ ፊዴላት ኣለዉ።</a:t>
            </a:r>
            <a:endParaRPr lang="sv-SE" sz="1600" dirty="0">
              <a:latin typeface="Tahoma" pitchFamily="34" charset="0"/>
              <a:cs typeface="Tahoma" pitchFamily="34" charset="0"/>
            </a:endParaRPr>
          </a:p>
          <a:p>
            <a:pPr eaLnBrk="1" hangingPunct="1">
              <a:lnSpc>
                <a:spcPct val="90000"/>
              </a:lnSpc>
            </a:pPr>
            <a:r>
              <a:rPr lang="am-ET" sz="1600" b="1" dirty="0">
                <a:latin typeface="Tahoma" pitchFamily="34" charset="0"/>
                <a:cs typeface="Tahoma" pitchFamily="34" charset="0"/>
              </a:rPr>
              <a:t>ዕብየት ቅርጺ ፊደል</a:t>
            </a:r>
            <a:r>
              <a:rPr lang="sv-SE" sz="1600" b="1" dirty="0">
                <a:latin typeface="Tahoma" pitchFamily="34" charset="0"/>
                <a:cs typeface="Tahoma" pitchFamily="34" charset="0"/>
              </a:rPr>
              <a:t>: </a:t>
            </a:r>
            <a:r>
              <a:rPr lang="am-ET" sz="1600" dirty="0">
                <a:latin typeface="Tahoma" pitchFamily="34" charset="0"/>
                <a:cs typeface="Tahoma" pitchFamily="34" charset="0"/>
              </a:rPr>
              <a:t>ዕብየት ቅርጺ ፊደል ኣብታ ንእሽቶ ስሉስ ዓንኬል ብምጥዋቕ ምረጽ።</a:t>
            </a:r>
            <a:endParaRPr lang="sv-SE" sz="1600" dirty="0">
              <a:latin typeface="Tahoma" pitchFamily="34" charset="0"/>
              <a:cs typeface="Tahoma" pitchFamily="34" charset="0"/>
            </a:endParaRPr>
          </a:p>
          <a:p>
            <a:pPr eaLnBrk="1" hangingPunct="1">
              <a:lnSpc>
                <a:spcPct val="90000"/>
              </a:lnSpc>
            </a:pPr>
            <a:r>
              <a:rPr lang="am-ET" sz="1600" b="1" dirty="0">
                <a:latin typeface="Tahoma" pitchFamily="34" charset="0"/>
                <a:cs typeface="Tahoma" pitchFamily="34" charset="0"/>
              </a:rPr>
              <a:t>ድሙቕ ቅርጺ</a:t>
            </a:r>
            <a:r>
              <a:rPr lang="sv-SE" sz="1600" b="1" dirty="0">
                <a:latin typeface="Tahoma" pitchFamily="34" charset="0"/>
                <a:cs typeface="Tahoma" pitchFamily="34" charset="0"/>
              </a:rPr>
              <a:t>: </a:t>
            </a:r>
            <a:r>
              <a:rPr lang="am-ET" sz="1600" dirty="0">
                <a:latin typeface="Tahoma" pitchFamily="34" charset="0"/>
                <a:cs typeface="Tahoma" pitchFamily="34" charset="0"/>
              </a:rPr>
              <a:t>ኣብ</a:t>
            </a:r>
            <a:r>
              <a:rPr lang="sv-SE" sz="1600" dirty="0">
                <a:latin typeface="Tahoma" pitchFamily="34" charset="0"/>
                <a:cs typeface="Tahoma" pitchFamily="34" charset="0"/>
              </a:rPr>
              <a:t> </a:t>
            </a:r>
            <a:r>
              <a:rPr lang="sv-SE" sz="1600" b="1" dirty="0">
                <a:latin typeface="Tahoma" pitchFamily="34" charset="0"/>
                <a:cs typeface="Tahoma" pitchFamily="34" charset="0"/>
              </a:rPr>
              <a:t>F </a:t>
            </a:r>
            <a:r>
              <a:rPr lang="am-ET" sz="1600" dirty="0">
                <a:latin typeface="Tahoma" pitchFamily="34" charset="0"/>
                <a:cs typeface="Tahoma" pitchFamily="34" charset="0"/>
              </a:rPr>
              <a:t>ብምጥዋቕ ድሙቕ ቅርጺ ፊደል ግበሮ።እቲ ምድማቕ ክትኣልዮ ምስ ዘድሊ እንደገና ን</a:t>
            </a:r>
            <a:r>
              <a:rPr lang="sv-SE" sz="1600" dirty="0">
                <a:latin typeface="Tahoma" pitchFamily="34" charset="0"/>
                <a:cs typeface="Tahoma" pitchFamily="34" charset="0"/>
              </a:rPr>
              <a:t> </a:t>
            </a:r>
            <a:r>
              <a:rPr lang="sv-SE" sz="1600" b="1" dirty="0">
                <a:latin typeface="Tahoma" pitchFamily="34" charset="0"/>
                <a:cs typeface="Tahoma" pitchFamily="34" charset="0"/>
              </a:rPr>
              <a:t>F</a:t>
            </a:r>
            <a:r>
              <a:rPr lang="sv-SE" sz="1600" dirty="0">
                <a:latin typeface="Tahoma" pitchFamily="34" charset="0"/>
                <a:cs typeface="Tahoma" pitchFamily="34" charset="0"/>
              </a:rPr>
              <a:t> </a:t>
            </a:r>
            <a:r>
              <a:rPr lang="am-ET" sz="1600" dirty="0">
                <a:latin typeface="Tahoma" pitchFamily="34" charset="0"/>
                <a:cs typeface="Tahoma" pitchFamily="34" charset="0"/>
              </a:rPr>
              <a:t>ጠውቃ።</a:t>
            </a:r>
            <a:endParaRPr lang="sv-SE" sz="1600" dirty="0">
              <a:latin typeface="Tahoma" pitchFamily="34" charset="0"/>
              <a:cs typeface="Tahoma" pitchFamily="34" charset="0"/>
            </a:endParaRPr>
          </a:p>
          <a:p>
            <a:pPr eaLnBrk="1" hangingPunct="1">
              <a:lnSpc>
                <a:spcPct val="90000"/>
              </a:lnSpc>
            </a:pPr>
            <a:r>
              <a:rPr lang="am-ET" sz="1600" b="1" dirty="0">
                <a:latin typeface="Tahoma" pitchFamily="34" charset="0"/>
                <a:cs typeface="Tahoma" pitchFamily="34" charset="0"/>
              </a:rPr>
              <a:t>ቄናን ቅርጺ </a:t>
            </a:r>
            <a:r>
              <a:rPr lang="sv-SE" sz="1600" b="1" dirty="0">
                <a:latin typeface="Tahoma" pitchFamily="34" charset="0"/>
                <a:cs typeface="Tahoma" pitchFamily="34" charset="0"/>
              </a:rPr>
              <a:t>: </a:t>
            </a:r>
            <a:r>
              <a:rPr lang="am-ET" sz="1600" dirty="0">
                <a:latin typeface="Tahoma" pitchFamily="34" charset="0"/>
                <a:cs typeface="Tahoma" pitchFamily="34" charset="0"/>
              </a:rPr>
              <a:t>ኣብ</a:t>
            </a:r>
            <a:r>
              <a:rPr lang="sv-SE" sz="1600" dirty="0">
                <a:latin typeface="Tahoma" pitchFamily="34" charset="0"/>
                <a:cs typeface="Tahoma" pitchFamily="34" charset="0"/>
              </a:rPr>
              <a:t> </a:t>
            </a:r>
            <a:r>
              <a:rPr lang="sv-SE" sz="1600" b="1" i="1" dirty="0">
                <a:latin typeface="Tahoma" pitchFamily="34" charset="0"/>
                <a:cs typeface="Tahoma" pitchFamily="34" charset="0"/>
              </a:rPr>
              <a:t>K</a:t>
            </a:r>
            <a:r>
              <a:rPr lang="sv-SE" sz="1600" dirty="0">
                <a:latin typeface="Tahoma" pitchFamily="34" charset="0"/>
                <a:cs typeface="Tahoma" pitchFamily="34" charset="0"/>
              </a:rPr>
              <a:t> </a:t>
            </a:r>
            <a:r>
              <a:rPr lang="am-ET" sz="1600" dirty="0">
                <a:latin typeface="Tahoma" pitchFamily="34" charset="0"/>
                <a:cs typeface="Tahoma" pitchFamily="34" charset="0"/>
              </a:rPr>
              <a:t>ብምጥዋቕ ቄናን ቅርጺ ፊደል ግበሮ።</a:t>
            </a:r>
            <a:r>
              <a:rPr lang="sv-SE" sz="1600" dirty="0">
                <a:latin typeface="Tahoma" pitchFamily="34" charset="0"/>
                <a:cs typeface="Tahoma" pitchFamily="34" charset="0"/>
              </a:rPr>
              <a:t> </a:t>
            </a:r>
            <a:r>
              <a:rPr lang="am-ET" sz="1600" dirty="0">
                <a:latin typeface="Tahoma" pitchFamily="34" charset="0"/>
                <a:cs typeface="Tahoma" pitchFamily="34" charset="0"/>
              </a:rPr>
              <a:t>እቲ ምቕናን ክትኣልዮ ምስ ዘድሊ እንደገና ን</a:t>
            </a:r>
            <a:r>
              <a:rPr lang="sv-SE" sz="1600" dirty="0">
                <a:latin typeface="Tahoma" pitchFamily="34" charset="0"/>
                <a:cs typeface="Tahoma" pitchFamily="34" charset="0"/>
              </a:rPr>
              <a:t> </a:t>
            </a:r>
            <a:r>
              <a:rPr lang="sv-SE" sz="1600" b="1" i="1" dirty="0">
                <a:latin typeface="Tahoma" pitchFamily="34" charset="0"/>
                <a:cs typeface="Tahoma" pitchFamily="34" charset="0"/>
              </a:rPr>
              <a:t>K</a:t>
            </a:r>
            <a:r>
              <a:rPr lang="sv-SE" sz="1600" dirty="0">
                <a:latin typeface="Tahoma" pitchFamily="34" charset="0"/>
                <a:cs typeface="Tahoma" pitchFamily="34" charset="0"/>
              </a:rPr>
              <a:t> </a:t>
            </a:r>
            <a:r>
              <a:rPr lang="am-ET" sz="1600" dirty="0">
                <a:latin typeface="Tahoma" pitchFamily="34" charset="0"/>
                <a:cs typeface="Tahoma" pitchFamily="34" charset="0"/>
              </a:rPr>
              <a:t>ጠውቃ።</a:t>
            </a:r>
            <a:endParaRPr lang="sv-SE" sz="1600" dirty="0">
              <a:latin typeface="Tahoma" pitchFamily="34" charset="0"/>
              <a:cs typeface="Tahoma" pitchFamily="34" charset="0"/>
            </a:endParaRPr>
          </a:p>
          <a:p>
            <a:pPr eaLnBrk="1" hangingPunct="1">
              <a:lnSpc>
                <a:spcPct val="90000"/>
              </a:lnSpc>
            </a:pPr>
            <a:r>
              <a:rPr lang="am-ET" sz="1600" b="1" dirty="0">
                <a:latin typeface="Tahoma" pitchFamily="34" charset="0"/>
                <a:cs typeface="Tahoma" pitchFamily="34" charset="0"/>
              </a:rPr>
              <a:t>ኣብ ቲሕቲኡ ዝተሓንጸጾ ቅርጺ</a:t>
            </a:r>
            <a:r>
              <a:rPr lang="sv-SE" sz="1600" b="1" dirty="0">
                <a:latin typeface="Tahoma" pitchFamily="34" charset="0"/>
                <a:cs typeface="Tahoma" pitchFamily="34" charset="0"/>
              </a:rPr>
              <a:t>: </a:t>
            </a:r>
            <a:r>
              <a:rPr lang="am-ET" sz="1600" dirty="0">
                <a:latin typeface="Tahoma" pitchFamily="34" charset="0"/>
                <a:cs typeface="Tahoma" pitchFamily="34" charset="0"/>
              </a:rPr>
              <a:t>ኣብ</a:t>
            </a:r>
            <a:r>
              <a:rPr lang="sv-SE" sz="1600" dirty="0">
                <a:latin typeface="Tahoma" pitchFamily="34" charset="0"/>
                <a:cs typeface="Tahoma" pitchFamily="34" charset="0"/>
              </a:rPr>
              <a:t> </a:t>
            </a:r>
            <a:r>
              <a:rPr lang="sv-SE" sz="1600" b="1" u="sng" dirty="0">
                <a:latin typeface="Tahoma" pitchFamily="34" charset="0"/>
                <a:cs typeface="Tahoma" pitchFamily="34" charset="0"/>
              </a:rPr>
              <a:t>U</a:t>
            </a:r>
            <a:r>
              <a:rPr lang="sv-SE" sz="1600" dirty="0">
                <a:latin typeface="Tahoma" pitchFamily="34" charset="0"/>
                <a:cs typeface="Tahoma" pitchFamily="34" charset="0"/>
              </a:rPr>
              <a:t> </a:t>
            </a:r>
            <a:r>
              <a:rPr lang="am-ET" sz="1600" dirty="0">
                <a:latin typeface="Tahoma" pitchFamily="34" charset="0"/>
                <a:cs typeface="Tahoma" pitchFamily="34" charset="0"/>
              </a:rPr>
              <a:t>ብምጥዋቕ ኣብ ቲሕቲኡ ዝተሓንጸጾ ቅርጺ</a:t>
            </a:r>
            <a:r>
              <a:rPr lang="sv-SE" sz="1600" dirty="0">
                <a:latin typeface="Tahoma" pitchFamily="34" charset="0"/>
                <a:cs typeface="Tahoma" pitchFamily="34" charset="0"/>
              </a:rPr>
              <a:t> </a:t>
            </a:r>
            <a:r>
              <a:rPr lang="am-ET" sz="1600" dirty="0">
                <a:latin typeface="Tahoma" pitchFamily="34" charset="0"/>
                <a:cs typeface="Tahoma" pitchFamily="34" charset="0"/>
              </a:rPr>
              <a:t>ግበሮ።</a:t>
            </a:r>
            <a:r>
              <a:rPr lang="sv-SE" sz="1600" dirty="0">
                <a:latin typeface="Tahoma" pitchFamily="34" charset="0"/>
                <a:cs typeface="Tahoma" pitchFamily="34" charset="0"/>
              </a:rPr>
              <a:t> </a:t>
            </a:r>
            <a:r>
              <a:rPr lang="am-ET" sz="1600" dirty="0">
                <a:latin typeface="Tahoma" pitchFamily="34" charset="0"/>
                <a:cs typeface="Tahoma" pitchFamily="34" charset="0"/>
              </a:rPr>
              <a:t>እቲ</a:t>
            </a:r>
            <a:r>
              <a:rPr lang="sv-SE" sz="1600" dirty="0">
                <a:latin typeface="Tahoma" pitchFamily="34" charset="0"/>
                <a:cs typeface="Tahoma" pitchFamily="34" charset="0"/>
              </a:rPr>
              <a:t> </a:t>
            </a:r>
            <a:r>
              <a:rPr lang="am-ET" sz="1600" dirty="0">
                <a:latin typeface="Tahoma" pitchFamily="34" charset="0"/>
                <a:cs typeface="Tahoma" pitchFamily="34" charset="0"/>
              </a:rPr>
              <a:t>ሕንጻጽ ክትኣልዮ ምስ ዘድሊ እንደገና ን</a:t>
            </a:r>
            <a:r>
              <a:rPr lang="sv-SE" sz="1600" dirty="0">
                <a:latin typeface="Tahoma" pitchFamily="34" charset="0"/>
                <a:cs typeface="Tahoma" pitchFamily="34" charset="0"/>
              </a:rPr>
              <a:t> </a:t>
            </a:r>
            <a:r>
              <a:rPr lang="sv-SE" sz="1600" b="1" u="sng" dirty="0">
                <a:latin typeface="Tahoma" pitchFamily="34" charset="0"/>
                <a:cs typeface="Tahoma" pitchFamily="34" charset="0"/>
              </a:rPr>
              <a:t>U</a:t>
            </a:r>
            <a:r>
              <a:rPr lang="sv-SE" sz="1600" b="1" dirty="0">
                <a:latin typeface="Tahoma" pitchFamily="34" charset="0"/>
                <a:cs typeface="Tahoma" pitchFamily="34" charset="0"/>
              </a:rPr>
              <a:t> </a:t>
            </a:r>
            <a:r>
              <a:rPr lang="am-ET" sz="1600" dirty="0">
                <a:latin typeface="Tahoma" pitchFamily="34" charset="0"/>
                <a:cs typeface="Tahoma" pitchFamily="34" charset="0"/>
              </a:rPr>
              <a:t>ጠውቃ።</a:t>
            </a:r>
            <a:endParaRPr lang="sv-SE" sz="1600" dirty="0">
              <a:latin typeface="Tahoma" pitchFamily="34" charset="0"/>
              <a:cs typeface="Tahoma" pitchFamily="34" charset="0"/>
            </a:endParaRPr>
          </a:p>
          <a:p>
            <a:pPr eaLnBrk="1" hangingPunct="1">
              <a:lnSpc>
                <a:spcPct val="90000"/>
              </a:lnSpc>
              <a:buFont typeface="Arial" charset="0"/>
              <a:buNone/>
            </a:pPr>
            <a:endParaRPr lang="sv-SE" sz="1600" dirty="0">
              <a:latin typeface="Tahoma" pitchFamily="34" charset="0"/>
              <a:cs typeface="Tahoma" pitchFamily="34" charset="0"/>
            </a:endParaRPr>
          </a:p>
          <a:p>
            <a:pPr eaLnBrk="1" hangingPunct="1">
              <a:lnSpc>
                <a:spcPct val="90000"/>
              </a:lnSpc>
              <a:buFont typeface="Arial" charset="0"/>
              <a:buNone/>
            </a:pPr>
            <a:endParaRPr lang="sv-SE" sz="1600" dirty="0">
              <a:latin typeface="Tahoma" pitchFamily="34" charset="0"/>
              <a:cs typeface="Tahoma" pitchFamily="34" charset="0"/>
            </a:endParaRPr>
          </a:p>
        </p:txBody>
      </p:sp>
      <p:sp>
        <p:nvSpPr>
          <p:cNvPr id="155658" name="AutoShape 10"/>
          <p:cNvSpPr>
            <a:spLocks noChangeArrowheads="1"/>
          </p:cNvSpPr>
          <p:nvPr/>
        </p:nvSpPr>
        <p:spPr bwMode="auto">
          <a:xfrm>
            <a:off x="1438970" y="415925"/>
            <a:ext cx="2376488" cy="409575"/>
          </a:xfrm>
          <a:prstGeom prst="flowChartAlternateProcess">
            <a:avLst/>
          </a:prstGeom>
          <a:solidFill>
            <a:schemeClr val="accent1">
              <a:alpha val="0"/>
            </a:schemeClr>
          </a:solidFill>
          <a:ln w="25400" algn="ctr">
            <a:solidFill>
              <a:srgbClr val="FF0000"/>
            </a:solidFill>
            <a:miter lim="800000"/>
            <a:headEnd/>
            <a:tailEnd/>
          </a:ln>
        </p:spPr>
        <p:txBody>
          <a:bodyPr anchor="ctr">
            <a:spAutoFit/>
          </a:bodyPr>
          <a:lstStyle/>
          <a:p>
            <a:endParaRPr lang="sv-SE">
              <a:latin typeface="Tahoma" pitchFamily="34" charset="0"/>
              <a:cs typeface="Tahoma" pitchFamily="34" charset="0"/>
            </a:endParaRPr>
          </a:p>
        </p:txBody>
      </p:sp>
      <p:sp>
        <p:nvSpPr>
          <p:cNvPr id="155659" name="Line 11"/>
          <p:cNvSpPr>
            <a:spLocks noChangeShapeType="1"/>
          </p:cNvSpPr>
          <p:nvPr/>
        </p:nvSpPr>
        <p:spPr bwMode="auto">
          <a:xfrm flipV="1">
            <a:off x="1367533" y="692150"/>
            <a:ext cx="71437" cy="1152525"/>
          </a:xfrm>
          <a:prstGeom prst="line">
            <a:avLst/>
          </a:prstGeom>
          <a:noFill/>
          <a:ln w="25400">
            <a:solidFill>
              <a:srgbClr val="FF0000"/>
            </a:solidFill>
            <a:round/>
            <a:headEnd/>
            <a:tailEnd/>
          </a:ln>
        </p:spPr>
        <p:txBody>
          <a:bodyPr anchor="ctr">
            <a:spAutoFit/>
          </a:bodyPr>
          <a:lstStyle/>
          <a:p>
            <a:endParaRPr lang="sv-SE"/>
          </a:p>
        </p:txBody>
      </p:sp>
      <p:sp>
        <p:nvSpPr>
          <p:cNvPr id="155660" name="Line 12"/>
          <p:cNvSpPr>
            <a:spLocks noChangeShapeType="1"/>
          </p:cNvSpPr>
          <p:nvPr/>
        </p:nvSpPr>
        <p:spPr bwMode="auto">
          <a:xfrm flipH="1" flipV="1">
            <a:off x="3744020" y="692150"/>
            <a:ext cx="3455988" cy="1152525"/>
          </a:xfrm>
          <a:prstGeom prst="line">
            <a:avLst/>
          </a:prstGeom>
          <a:noFill/>
          <a:ln w="25400">
            <a:solidFill>
              <a:srgbClr val="FF0000"/>
            </a:solidFill>
            <a:round/>
            <a:headEnd/>
            <a:tailEnd/>
          </a:ln>
        </p:spPr>
        <p:txBody>
          <a:bodyPr anchor="ctr">
            <a:spAutoFit/>
          </a:bodyPr>
          <a:lstStyle/>
          <a:p>
            <a:endParaRPr lang="sv-SE"/>
          </a:p>
        </p:txBody>
      </p:sp>
      <p:pic>
        <p:nvPicPr>
          <p:cNvPr id="19463" name="Picture 13" descr="Word"/>
          <p:cNvPicPr>
            <a:picLocks noChangeAspect="1" noChangeArrowheads="1"/>
          </p:cNvPicPr>
          <p:nvPr/>
        </p:nvPicPr>
        <p:blipFill>
          <a:blip r:embed="rId3" cstate="print"/>
          <a:srcRect/>
          <a:stretch>
            <a:fillRect/>
          </a:stretch>
        </p:blipFill>
        <p:spPr bwMode="auto">
          <a:xfrm>
            <a:off x="1367533" y="1844675"/>
            <a:ext cx="5868987" cy="630238"/>
          </a:xfrm>
          <a:prstGeom prst="rect">
            <a:avLst/>
          </a:prstGeom>
          <a:noFill/>
          <a:ln w="9525">
            <a:noFill/>
            <a:miter lim="800000"/>
            <a:headEnd/>
            <a:tailEnd/>
          </a:ln>
        </p:spPr>
      </p:pic>
      <p:sp>
        <p:nvSpPr>
          <p:cNvPr id="155662" name="AutoShape 14"/>
          <p:cNvSpPr>
            <a:spLocks noChangeArrowheads="1"/>
          </p:cNvSpPr>
          <p:nvPr/>
        </p:nvSpPr>
        <p:spPr bwMode="auto">
          <a:xfrm>
            <a:off x="1654870" y="2636838"/>
            <a:ext cx="1368425" cy="431800"/>
          </a:xfrm>
          <a:prstGeom prst="wedgeRoundRectCallout">
            <a:avLst>
              <a:gd name="adj1" fmla="val 141370"/>
              <a:gd name="adj2" fmla="val -149522"/>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ቅርጺ ፊደል</a:t>
            </a:r>
            <a:endParaRPr lang="sv-SE" sz="1200" b="1">
              <a:latin typeface="Tahoma" pitchFamily="34" charset="0"/>
              <a:cs typeface="Tahoma" pitchFamily="34" charset="0"/>
            </a:endParaRPr>
          </a:p>
        </p:txBody>
      </p:sp>
      <p:sp>
        <p:nvSpPr>
          <p:cNvPr id="155663" name="AutoShape 15"/>
          <p:cNvSpPr>
            <a:spLocks noChangeArrowheads="1"/>
          </p:cNvSpPr>
          <p:nvPr/>
        </p:nvSpPr>
        <p:spPr bwMode="auto">
          <a:xfrm>
            <a:off x="3239195" y="2636838"/>
            <a:ext cx="1511300" cy="431800"/>
          </a:xfrm>
          <a:prstGeom prst="wedgeRoundRectCallout">
            <a:avLst>
              <a:gd name="adj1" fmla="val 83852"/>
              <a:gd name="adj2" fmla="val -14228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ዕብየት ቅርጺ ፊደል</a:t>
            </a:r>
            <a:endParaRPr lang="sv-SE" sz="1200" b="1">
              <a:latin typeface="Tahoma" pitchFamily="34" charset="0"/>
              <a:cs typeface="Tahoma" pitchFamily="34" charset="0"/>
            </a:endParaRPr>
          </a:p>
        </p:txBody>
      </p:sp>
      <p:sp>
        <p:nvSpPr>
          <p:cNvPr id="155664" name="AutoShape 16"/>
          <p:cNvSpPr>
            <a:spLocks noChangeArrowheads="1"/>
          </p:cNvSpPr>
          <p:nvPr/>
        </p:nvSpPr>
        <p:spPr bwMode="auto">
          <a:xfrm>
            <a:off x="4752083" y="2636838"/>
            <a:ext cx="1006475" cy="431800"/>
          </a:xfrm>
          <a:prstGeom prst="wedgeRoundRectCallout">
            <a:avLst>
              <a:gd name="adj1" fmla="val 52247"/>
              <a:gd name="adj2" fmla="val -126534"/>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ድሙቕ ቅርጺ</a:t>
            </a:r>
            <a:endParaRPr lang="sv-SE" sz="1200" b="1">
              <a:latin typeface="Tahoma" pitchFamily="34" charset="0"/>
              <a:cs typeface="Tahoma" pitchFamily="34" charset="0"/>
            </a:endParaRPr>
          </a:p>
        </p:txBody>
      </p:sp>
      <p:sp>
        <p:nvSpPr>
          <p:cNvPr id="155665" name="AutoShape 17"/>
          <p:cNvSpPr>
            <a:spLocks noChangeArrowheads="1"/>
          </p:cNvSpPr>
          <p:nvPr/>
        </p:nvSpPr>
        <p:spPr bwMode="auto">
          <a:xfrm>
            <a:off x="5760145" y="2636838"/>
            <a:ext cx="1154113" cy="431800"/>
          </a:xfrm>
          <a:prstGeom prst="wedgeRoundRectCallout">
            <a:avLst>
              <a:gd name="adj1" fmla="val -4901"/>
              <a:gd name="adj2" fmla="val -11944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ቄናን ቅርጺ </a:t>
            </a:r>
            <a:endParaRPr lang="sv-SE" sz="1200" b="1">
              <a:latin typeface="Tahoma" pitchFamily="34" charset="0"/>
              <a:cs typeface="Tahoma" pitchFamily="34" charset="0"/>
            </a:endParaRPr>
          </a:p>
        </p:txBody>
      </p:sp>
      <p:sp>
        <p:nvSpPr>
          <p:cNvPr id="155666" name="AutoShape 18"/>
          <p:cNvSpPr>
            <a:spLocks noChangeArrowheads="1"/>
          </p:cNvSpPr>
          <p:nvPr/>
        </p:nvSpPr>
        <p:spPr bwMode="auto">
          <a:xfrm>
            <a:off x="6768208" y="2636838"/>
            <a:ext cx="1655762" cy="431800"/>
          </a:xfrm>
          <a:prstGeom prst="wedgeRoundRectCallout">
            <a:avLst>
              <a:gd name="adj1" fmla="val -40167"/>
              <a:gd name="adj2" fmla="val -12269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ኣብ ቲሕቲኡ ዝተሓንጸጾ ቅርጺ</a:t>
            </a:r>
            <a:endParaRPr lang="sv-SE" sz="1200" b="1">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5660"/>
                                        </p:tgtEl>
                                        <p:attrNameLst>
                                          <p:attrName>style.visibility</p:attrName>
                                        </p:attrNameLst>
                                      </p:cBhvr>
                                      <p:to>
                                        <p:strVal val="visible"/>
                                      </p:to>
                                    </p:set>
                                    <p:animEffect transition="in" filter="barn(inVertical)">
                                      <p:cBhvr>
                                        <p:cTn id="7" dur="500"/>
                                        <p:tgtEl>
                                          <p:spTgt spid="15566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5659"/>
                                        </p:tgtEl>
                                        <p:attrNameLst>
                                          <p:attrName>style.visibility</p:attrName>
                                        </p:attrNameLst>
                                      </p:cBhvr>
                                      <p:to>
                                        <p:strVal val="visible"/>
                                      </p:to>
                                    </p:set>
                                    <p:animEffect transition="in" filter="barn(inVertical)">
                                      <p:cBhvr>
                                        <p:cTn id="10" dur="500"/>
                                        <p:tgtEl>
                                          <p:spTgt spid="1556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5658"/>
                                        </p:tgtEl>
                                        <p:attrNameLst>
                                          <p:attrName>style.visibility</p:attrName>
                                        </p:attrNameLst>
                                      </p:cBhvr>
                                      <p:to>
                                        <p:strVal val="visible"/>
                                      </p:to>
                                    </p:set>
                                    <p:animEffect transition="in" filter="barn(inVertical)">
                                      <p:cBhvr>
                                        <p:cTn id="13" dur="500"/>
                                        <p:tgtEl>
                                          <p:spTgt spid="1556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5654">
                                            <p:txEl>
                                              <p:pRg st="0" end="0"/>
                                            </p:txEl>
                                          </p:spTgt>
                                        </p:tgtEl>
                                        <p:attrNameLst>
                                          <p:attrName>style.visibility</p:attrName>
                                        </p:attrNameLst>
                                      </p:cBhvr>
                                      <p:to>
                                        <p:strVal val="visible"/>
                                      </p:to>
                                    </p:set>
                                    <p:animEffect transition="in" filter="barn(inVertical)">
                                      <p:cBhvr>
                                        <p:cTn id="18" dur="500"/>
                                        <p:tgtEl>
                                          <p:spTgt spid="15565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5662"/>
                                        </p:tgtEl>
                                        <p:attrNameLst>
                                          <p:attrName>style.visibility</p:attrName>
                                        </p:attrNameLst>
                                      </p:cBhvr>
                                      <p:to>
                                        <p:strVal val="visible"/>
                                      </p:to>
                                    </p:set>
                                    <p:animEffect transition="in" filter="barn(inVertical)">
                                      <p:cBhvr>
                                        <p:cTn id="23" dur="500"/>
                                        <p:tgtEl>
                                          <p:spTgt spid="1556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5654">
                                            <p:txEl>
                                              <p:pRg st="1" end="1"/>
                                            </p:txEl>
                                          </p:spTgt>
                                        </p:tgtEl>
                                        <p:attrNameLst>
                                          <p:attrName>style.visibility</p:attrName>
                                        </p:attrNameLst>
                                      </p:cBhvr>
                                      <p:to>
                                        <p:strVal val="visible"/>
                                      </p:to>
                                    </p:set>
                                    <p:animEffect transition="in" filter="barn(inVertical)">
                                      <p:cBhvr>
                                        <p:cTn id="28" dur="500"/>
                                        <p:tgtEl>
                                          <p:spTgt spid="155654">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5663"/>
                                        </p:tgtEl>
                                        <p:attrNameLst>
                                          <p:attrName>style.visibility</p:attrName>
                                        </p:attrNameLst>
                                      </p:cBhvr>
                                      <p:to>
                                        <p:strVal val="visible"/>
                                      </p:to>
                                    </p:set>
                                    <p:animEffect transition="in" filter="barn(inVertical)">
                                      <p:cBhvr>
                                        <p:cTn id="33" dur="500"/>
                                        <p:tgtEl>
                                          <p:spTgt spid="15566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5654">
                                            <p:txEl>
                                              <p:pRg st="2" end="2"/>
                                            </p:txEl>
                                          </p:spTgt>
                                        </p:tgtEl>
                                        <p:attrNameLst>
                                          <p:attrName>style.visibility</p:attrName>
                                        </p:attrNameLst>
                                      </p:cBhvr>
                                      <p:to>
                                        <p:strVal val="visible"/>
                                      </p:to>
                                    </p:set>
                                    <p:animEffect transition="in" filter="barn(inVertical)">
                                      <p:cBhvr>
                                        <p:cTn id="38" dur="500"/>
                                        <p:tgtEl>
                                          <p:spTgt spid="15565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5654">
                                            <p:txEl>
                                              <p:pRg st="3" end="3"/>
                                            </p:txEl>
                                          </p:spTgt>
                                        </p:tgtEl>
                                        <p:attrNameLst>
                                          <p:attrName>style.visibility</p:attrName>
                                        </p:attrNameLst>
                                      </p:cBhvr>
                                      <p:to>
                                        <p:strVal val="visible"/>
                                      </p:to>
                                    </p:set>
                                    <p:animEffect transition="in" filter="barn(inVertical)">
                                      <p:cBhvr>
                                        <p:cTn id="43" dur="500"/>
                                        <p:tgtEl>
                                          <p:spTgt spid="15565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5654">
                                            <p:txEl>
                                              <p:pRg st="4" end="4"/>
                                            </p:txEl>
                                          </p:spTgt>
                                        </p:tgtEl>
                                        <p:attrNameLst>
                                          <p:attrName>style.visibility</p:attrName>
                                        </p:attrNameLst>
                                      </p:cBhvr>
                                      <p:to>
                                        <p:strVal val="visible"/>
                                      </p:to>
                                    </p:set>
                                    <p:animEffect transition="in" filter="barn(inVertical)">
                                      <p:cBhvr>
                                        <p:cTn id="48" dur="500"/>
                                        <p:tgtEl>
                                          <p:spTgt spid="15565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5654">
                                            <p:txEl>
                                              <p:pRg st="5" end="5"/>
                                            </p:txEl>
                                          </p:spTgt>
                                        </p:tgtEl>
                                        <p:attrNameLst>
                                          <p:attrName>style.visibility</p:attrName>
                                        </p:attrNameLst>
                                      </p:cBhvr>
                                      <p:to>
                                        <p:strVal val="visible"/>
                                      </p:to>
                                    </p:set>
                                    <p:animEffect transition="in" filter="barn(inVertical)">
                                      <p:cBhvr>
                                        <p:cTn id="53" dur="500"/>
                                        <p:tgtEl>
                                          <p:spTgt spid="155654">
                                            <p:txEl>
                                              <p:pRg st="5" end="5"/>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5664"/>
                                        </p:tgtEl>
                                        <p:attrNameLst>
                                          <p:attrName>style.visibility</p:attrName>
                                        </p:attrNameLst>
                                      </p:cBhvr>
                                      <p:to>
                                        <p:strVal val="visible"/>
                                      </p:to>
                                    </p:set>
                                    <p:animEffect transition="in" filter="barn(inVertical)">
                                      <p:cBhvr>
                                        <p:cTn id="58" dur="500"/>
                                        <p:tgtEl>
                                          <p:spTgt spid="15566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5665"/>
                                        </p:tgtEl>
                                        <p:attrNameLst>
                                          <p:attrName>style.visibility</p:attrName>
                                        </p:attrNameLst>
                                      </p:cBhvr>
                                      <p:to>
                                        <p:strVal val="visible"/>
                                      </p:to>
                                    </p:set>
                                    <p:animEffect transition="in" filter="barn(inVertical)">
                                      <p:cBhvr>
                                        <p:cTn id="63" dur="500"/>
                                        <p:tgtEl>
                                          <p:spTgt spid="15566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55666"/>
                                        </p:tgtEl>
                                        <p:attrNameLst>
                                          <p:attrName>style.visibility</p:attrName>
                                        </p:attrNameLst>
                                      </p:cBhvr>
                                      <p:to>
                                        <p:strVal val="visible"/>
                                      </p:to>
                                    </p:set>
                                    <p:animEffect transition="in" filter="barn(inVertical)">
                                      <p:cBhvr>
                                        <p:cTn id="68" dur="500"/>
                                        <p:tgtEl>
                                          <p:spTgt spid="155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build="p"/>
      <p:bldP spid="155658" grpId="0" animBg="1"/>
      <p:bldP spid="155659" grpId="0" animBg="1"/>
      <p:bldP spid="155660" grpId="0" animBg="1"/>
      <p:bldP spid="155662" grpId="0" animBg="1"/>
      <p:bldP spid="155663" grpId="0" animBg="1"/>
      <p:bldP spid="155664" grpId="0" animBg="1"/>
      <p:bldP spid="155665" grpId="0" animBg="1"/>
      <p:bldP spid="1556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half" idx="2"/>
          </p:nvPr>
        </p:nvSpPr>
        <p:spPr>
          <a:xfrm>
            <a:off x="323528" y="116632"/>
            <a:ext cx="8640763" cy="6461125"/>
          </a:xfrm>
        </p:spPr>
        <p:txBody>
          <a:bodyPr/>
          <a:lstStyle/>
          <a:p>
            <a:pPr marL="273050" indent="-273050" eaLnBrk="1" hangingPunct="1">
              <a:lnSpc>
                <a:spcPct val="80000"/>
              </a:lnSpc>
              <a:buFont typeface="Arial" charset="0"/>
              <a:buNone/>
            </a:pPr>
            <a:r>
              <a:rPr lang="am-ET" sz="2300" b="1" dirty="0">
                <a:solidFill>
                  <a:schemeClr val="tx2"/>
                </a:solidFill>
                <a:latin typeface="Tahoma" pitchFamily="34" charset="0"/>
                <a:cs typeface="Tahoma" pitchFamily="34" charset="0"/>
              </a:rPr>
              <a:t>ዝተፈላለዩ ቅርጺ ፊዴላት</a:t>
            </a:r>
            <a:endParaRPr lang="sv-SE" sz="1800" b="1" dirty="0">
              <a:solidFill>
                <a:schemeClr val="accent1"/>
              </a:solidFill>
              <a:latin typeface="Arial Black" pitchFamily="34" charset="0"/>
            </a:endParaRPr>
          </a:p>
          <a:p>
            <a:pPr marL="273050" indent="-273050" eaLnBrk="1" hangingPunct="1">
              <a:lnSpc>
                <a:spcPct val="80000"/>
              </a:lnSpc>
              <a:buFont typeface="Arial" charset="0"/>
              <a:buNone/>
            </a:pPr>
            <a:r>
              <a:rPr lang="sv-SE" sz="1800" dirty="0">
                <a:latin typeface="Arial Black" pitchFamily="34" charset="0"/>
              </a:rPr>
              <a:t>Arial </a:t>
            </a:r>
            <a:r>
              <a:rPr lang="am-ET" sz="1800" dirty="0">
                <a:latin typeface="Arial Black" pitchFamily="34" charset="0"/>
              </a:rPr>
              <a:t>ኤሪያል</a:t>
            </a:r>
            <a:r>
              <a:rPr lang="sv-SE" sz="1800" dirty="0">
                <a:latin typeface="Arial Black" pitchFamily="34" charset="0"/>
              </a:rPr>
              <a:t> 	</a:t>
            </a:r>
            <a:r>
              <a:rPr lang="sv-SE" sz="1800" dirty="0">
                <a:latin typeface="Mistral" pitchFamily="66" charset="0"/>
              </a:rPr>
              <a:t>mistral  </a:t>
            </a:r>
            <a:r>
              <a:rPr lang="am-ET" sz="1800" dirty="0">
                <a:latin typeface="Mistral" pitchFamily="66" charset="0"/>
              </a:rPr>
              <a:t>ሚስትራል</a:t>
            </a:r>
            <a:r>
              <a:rPr lang="sv-SE" sz="1800" dirty="0">
                <a:latin typeface="Mistral" pitchFamily="66" charset="0"/>
              </a:rPr>
              <a:t>    	  </a:t>
            </a:r>
            <a:r>
              <a:rPr lang="sv-SE" sz="1800" dirty="0" err="1">
                <a:latin typeface="Engravers MT" pitchFamily="18" charset="0"/>
              </a:rPr>
              <a:t>Engravers</a:t>
            </a:r>
            <a:r>
              <a:rPr lang="sv-SE" sz="1800" dirty="0">
                <a:latin typeface="Engravers MT" pitchFamily="18" charset="0"/>
              </a:rPr>
              <a:t> </a:t>
            </a:r>
            <a:r>
              <a:rPr lang="sv-SE" sz="1800" dirty="0" err="1">
                <a:latin typeface="Engravers MT" pitchFamily="18" charset="0"/>
              </a:rPr>
              <a:t>mt</a:t>
            </a:r>
            <a:r>
              <a:rPr lang="sv-SE" sz="1800" dirty="0">
                <a:latin typeface="Engravers MT" pitchFamily="18" charset="0"/>
              </a:rPr>
              <a:t> </a:t>
            </a:r>
            <a:r>
              <a:rPr lang="am-ET" sz="1800" dirty="0">
                <a:latin typeface="Engravers MT" pitchFamily="18" charset="0"/>
              </a:rPr>
              <a:t>ኢንግረቬርስ ኤምቲ</a:t>
            </a:r>
            <a:r>
              <a:rPr lang="sv-SE" sz="1800" dirty="0">
                <a:latin typeface="Engravers MT" pitchFamily="18" charset="0"/>
              </a:rPr>
              <a:t> </a:t>
            </a:r>
            <a:r>
              <a:rPr lang="sv-SE" sz="1800" dirty="0">
                <a:latin typeface="Curlz MT" pitchFamily="82" charset="0"/>
              </a:rPr>
              <a:t> 	</a:t>
            </a:r>
            <a:r>
              <a:rPr lang="sv-SE" sz="1800" dirty="0" err="1">
                <a:latin typeface="Curlz MT" pitchFamily="82" charset="0"/>
              </a:rPr>
              <a:t>curlz</a:t>
            </a:r>
            <a:r>
              <a:rPr lang="sv-SE" sz="1800" dirty="0">
                <a:latin typeface="Curlz MT" pitchFamily="82" charset="0"/>
              </a:rPr>
              <a:t> MT  </a:t>
            </a:r>
            <a:r>
              <a:rPr lang="am-ET" sz="1800" dirty="0">
                <a:latin typeface="Times New Roman" pitchFamily="18" charset="0"/>
                <a:cs typeface="Times New Roman" pitchFamily="18" charset="0"/>
              </a:rPr>
              <a:t>ከርልዝ ኤምቲ</a:t>
            </a:r>
            <a:r>
              <a:rPr lang="sv-SE" sz="1800" dirty="0">
                <a:latin typeface="Times New Roman" pitchFamily="18" charset="0"/>
                <a:cs typeface="Times New Roman" pitchFamily="18" charset="0"/>
              </a:rPr>
              <a:t> </a:t>
            </a:r>
          </a:p>
          <a:p>
            <a:pPr marL="273050" indent="-273050" eaLnBrk="1" hangingPunct="1">
              <a:lnSpc>
                <a:spcPct val="80000"/>
              </a:lnSpc>
              <a:buFont typeface="Arial" charset="0"/>
              <a:buNone/>
            </a:pPr>
            <a:r>
              <a:rPr lang="sv-SE" sz="1800" dirty="0">
                <a:latin typeface="Times New Roman" pitchFamily="18" charset="0"/>
                <a:cs typeface="Times New Roman" pitchFamily="18" charset="0"/>
              </a:rPr>
              <a:t>Times New Roman </a:t>
            </a:r>
            <a:r>
              <a:rPr lang="sv-SE" sz="1800" dirty="0">
                <a:latin typeface="Times New Roman" pitchFamily="18" charset="0"/>
                <a:cs typeface="David" pitchFamily="34" charset="-79"/>
              </a:rPr>
              <a:t> </a:t>
            </a:r>
            <a:r>
              <a:rPr lang="am-ET" sz="1800" dirty="0">
                <a:latin typeface="Times New Roman" pitchFamily="18" charset="0"/>
                <a:cs typeface="Andalus" pitchFamily="18" charset="-78"/>
              </a:rPr>
              <a:t>ታይምስ ኒው ሮማን</a:t>
            </a:r>
            <a:r>
              <a:rPr lang="sv-SE" sz="1800" dirty="0">
                <a:latin typeface="Times New Roman" pitchFamily="18" charset="0"/>
                <a:cs typeface="Andalus" pitchFamily="18" charset="-78"/>
              </a:rPr>
              <a:t>	</a:t>
            </a:r>
            <a:endParaRPr lang="sv-SE" sz="1800" b="1" dirty="0">
              <a:solidFill>
                <a:schemeClr val="accent1"/>
              </a:solidFill>
              <a:latin typeface="Times New Roman" pitchFamily="18" charset="0"/>
              <a:cs typeface="Times New Roman" pitchFamily="18" charset="0"/>
            </a:endParaRPr>
          </a:p>
          <a:p>
            <a:pPr marL="273050" indent="-273050" eaLnBrk="1" hangingPunct="1">
              <a:lnSpc>
                <a:spcPct val="150000"/>
              </a:lnSpc>
              <a:buFont typeface="Arial" charset="0"/>
              <a:buNone/>
            </a:pPr>
            <a:r>
              <a:rPr lang="am-ET" sz="2300" b="1" dirty="0">
                <a:solidFill>
                  <a:schemeClr val="tx2"/>
                </a:solidFill>
                <a:latin typeface="Tahoma" pitchFamily="34" charset="0"/>
                <a:cs typeface="Tahoma" pitchFamily="34" charset="0"/>
              </a:rPr>
              <a:t>ዕብየት ቅርጺ ፊዴላት=</a:t>
            </a:r>
            <a:r>
              <a:rPr lang="ar-IQ" sz="800" dirty="0">
                <a:latin typeface="Times New Roman" pitchFamily="18" charset="0"/>
                <a:cs typeface="Times New Roman" pitchFamily="18" charset="0"/>
              </a:rPr>
              <a:t>    </a:t>
            </a:r>
            <a:r>
              <a:rPr lang="am-ET" sz="1400" dirty="0">
                <a:latin typeface="Times New Roman" pitchFamily="18" charset="0"/>
              </a:rPr>
              <a:t>ዕብየት ቅርጺ ፊደል</a:t>
            </a:r>
            <a:r>
              <a:rPr lang="sv-SE" sz="1400" dirty="0">
                <a:latin typeface="Times New Roman" pitchFamily="18" charset="0"/>
              </a:rPr>
              <a:t> 14</a:t>
            </a:r>
            <a:r>
              <a:rPr lang="ti-ER" sz="800" dirty="0">
                <a:latin typeface="Times New Roman" pitchFamily="18" charset="0"/>
              </a:rPr>
              <a:t>     </a:t>
            </a:r>
            <a:r>
              <a:rPr lang="am-ET" sz="2000" dirty="0">
                <a:latin typeface="Times New Roman" pitchFamily="18" charset="0"/>
              </a:rPr>
              <a:t>ዕብየት ቅርጺ ፊደል</a:t>
            </a:r>
            <a:r>
              <a:rPr lang="sv-SE" sz="2000" dirty="0">
                <a:latin typeface="Times New Roman" pitchFamily="18" charset="0"/>
              </a:rPr>
              <a:t> 20</a:t>
            </a:r>
            <a:r>
              <a:rPr lang="ti-ER" sz="2000" dirty="0">
                <a:latin typeface="Times New Roman" pitchFamily="18" charset="0"/>
              </a:rPr>
              <a:t>  </a:t>
            </a:r>
            <a:r>
              <a:rPr lang="ar-IQ" sz="2000" dirty="0">
                <a:latin typeface="Times New Roman" pitchFamily="18" charset="0"/>
                <a:cs typeface="Times New Roman" pitchFamily="18" charset="0"/>
              </a:rPr>
              <a:t> </a:t>
            </a:r>
            <a:r>
              <a:rPr lang="ti-ER" sz="1100" dirty="0">
                <a:latin typeface="Times New Roman" pitchFamily="18" charset="0"/>
              </a:rPr>
              <a:t> </a:t>
            </a:r>
            <a:r>
              <a:rPr lang="am-ET" sz="4000" dirty="0">
                <a:latin typeface="Times New Roman" pitchFamily="18" charset="0"/>
              </a:rPr>
              <a:t>ዕብየት ቅርጺ ፊደል</a:t>
            </a:r>
            <a:r>
              <a:rPr lang="sv-SE" sz="4000" dirty="0">
                <a:latin typeface="Times New Roman" pitchFamily="18" charset="0"/>
              </a:rPr>
              <a:t> 40</a:t>
            </a:r>
            <a:r>
              <a:rPr lang="sv-SE" sz="2200" dirty="0">
                <a:latin typeface="Times New Roman" pitchFamily="18" charset="0"/>
              </a:rPr>
              <a:t> </a:t>
            </a:r>
            <a:r>
              <a:rPr lang="ti-ER" sz="2200" dirty="0">
                <a:latin typeface="Times New Roman" pitchFamily="18" charset="0"/>
              </a:rPr>
              <a:t>     </a:t>
            </a:r>
            <a:r>
              <a:rPr lang="am-ET" sz="6000" dirty="0">
                <a:latin typeface="Times New Roman" pitchFamily="18" charset="0"/>
              </a:rPr>
              <a:t>ዕብየት ቅርጺ ፊደል</a:t>
            </a:r>
            <a:r>
              <a:rPr lang="sv-SE" sz="2200" dirty="0">
                <a:latin typeface="Times New Roman" pitchFamily="18" charset="0"/>
              </a:rPr>
              <a:t> </a:t>
            </a:r>
            <a:r>
              <a:rPr lang="sv-SE" sz="6000" dirty="0">
                <a:latin typeface="Times New Roman" pitchFamily="18" charset="0"/>
              </a:rPr>
              <a:t>60</a:t>
            </a:r>
            <a:endParaRPr lang="sv-SE" sz="1800" b="1" u="sng" dirty="0">
              <a:solidFill>
                <a:schemeClr val="accent1"/>
              </a:solidFill>
              <a:latin typeface="Blackadder ITC" pitchFamily="82" charset="0"/>
            </a:endParaRPr>
          </a:p>
          <a:p>
            <a:pPr marL="273050" indent="-273050" eaLnBrk="1" hangingPunct="1">
              <a:lnSpc>
                <a:spcPct val="80000"/>
              </a:lnSpc>
              <a:buFont typeface="Arial" charset="0"/>
              <a:buNone/>
            </a:pPr>
            <a:r>
              <a:rPr lang="am-ET" sz="2400" dirty="0">
                <a:latin typeface="Times New Roman" pitchFamily="18" charset="0"/>
              </a:rPr>
              <a:t>ቅርጺ ፊደል </a:t>
            </a:r>
            <a:endParaRPr lang="sv-SE" sz="2400" dirty="0">
              <a:latin typeface="Times New Roman" pitchFamily="18" charset="0"/>
            </a:endParaRPr>
          </a:p>
          <a:p>
            <a:pPr marL="273050" indent="-273050" eaLnBrk="1" hangingPunct="1">
              <a:lnSpc>
                <a:spcPct val="80000"/>
              </a:lnSpc>
              <a:buFont typeface="Arial" charset="0"/>
              <a:buNone/>
            </a:pPr>
            <a:r>
              <a:rPr lang="am-ET" sz="2400" b="1" dirty="0">
                <a:latin typeface="Tahoma" pitchFamily="34" charset="0"/>
                <a:cs typeface="Tahoma" pitchFamily="34" charset="0"/>
              </a:rPr>
              <a:t>ድሙቕ</a:t>
            </a:r>
            <a:r>
              <a:rPr lang="sv-SE" sz="2400" b="1" dirty="0">
                <a:latin typeface="Tahoma" pitchFamily="34" charset="0"/>
                <a:cs typeface="Tahoma" pitchFamily="34" charset="0"/>
              </a:rPr>
              <a:t> </a:t>
            </a:r>
            <a:r>
              <a:rPr lang="am-ET" sz="2400" dirty="0">
                <a:latin typeface="Times New Roman" pitchFamily="18" charset="0"/>
                <a:cs typeface="Times New Roman" pitchFamily="18" charset="0"/>
              </a:rPr>
              <a:t>ዘይድሙቕ</a:t>
            </a:r>
            <a:r>
              <a:rPr lang="am-ET" sz="2400" b="1" dirty="0">
                <a:latin typeface="Times New Roman" pitchFamily="18" charset="0"/>
                <a:cs typeface="Times New Roman" pitchFamily="18" charset="0"/>
              </a:rPr>
              <a:t> </a:t>
            </a:r>
            <a:r>
              <a:rPr lang="sv-SE" sz="2400" b="1" dirty="0">
                <a:latin typeface="Times New Roman" pitchFamily="18" charset="0"/>
                <a:cs typeface="Times New Roman" pitchFamily="18" charset="0"/>
              </a:rPr>
              <a:t>	</a:t>
            </a:r>
            <a:r>
              <a:rPr lang="am-ET" sz="2400" i="1" dirty="0">
                <a:latin typeface="Times New Roman" pitchFamily="18" charset="0"/>
                <a:cs typeface="Times New Roman" pitchFamily="18" charset="0"/>
              </a:rPr>
              <a:t> ቄናን</a:t>
            </a:r>
            <a:r>
              <a:rPr lang="sv-SE" sz="2400" i="1" dirty="0">
                <a:latin typeface="Times New Roman" pitchFamily="18" charset="0"/>
                <a:cs typeface="Times New Roman" pitchFamily="18" charset="0"/>
              </a:rPr>
              <a:t> 		</a:t>
            </a:r>
            <a:r>
              <a:rPr lang="am-ET" sz="2400" i="1" dirty="0">
                <a:latin typeface="Times New Roman" pitchFamily="18" charset="0"/>
                <a:cs typeface="Times New Roman" pitchFamily="18" charset="0"/>
              </a:rPr>
              <a:t>ድሙቕን ቄናንን</a:t>
            </a:r>
            <a:endParaRPr lang="sv-SE" sz="2400" u="sng" dirty="0">
              <a:latin typeface="Times New Roman" pitchFamily="18" charset="0"/>
            </a:endParaRPr>
          </a:p>
          <a:p>
            <a:pPr marL="273050" indent="-273050" eaLnBrk="1" hangingPunct="1">
              <a:lnSpc>
                <a:spcPct val="150000"/>
              </a:lnSpc>
              <a:buFont typeface="Arial" charset="0"/>
              <a:buNone/>
            </a:pPr>
            <a:r>
              <a:rPr lang="am-ET" sz="2400" u="sng" dirty="0">
                <a:latin typeface="Times New Roman" pitchFamily="18" charset="0"/>
              </a:rPr>
              <a:t>ዝተሰምረሉ</a:t>
            </a:r>
            <a:r>
              <a:rPr lang="sv-SE" sz="2400" u="sng" dirty="0">
                <a:latin typeface="Times New Roman" pitchFamily="18" charset="0"/>
                <a:cs typeface="Times New Roman" pitchFamily="18" charset="0"/>
              </a:rPr>
              <a:t>  </a:t>
            </a:r>
          </a:p>
          <a:p>
            <a:pPr marL="273050" indent="-273050" eaLnBrk="1" hangingPunct="1">
              <a:lnSpc>
                <a:spcPct val="150000"/>
              </a:lnSpc>
              <a:buFont typeface="Arial" charset="0"/>
              <a:buNone/>
            </a:pPr>
            <a:r>
              <a:rPr lang="am-ET" sz="2400" b="1" u="sng" dirty="0">
                <a:latin typeface="Times New Roman" pitchFamily="18" charset="0"/>
                <a:cs typeface="Times New Roman" pitchFamily="18" charset="0"/>
              </a:rPr>
              <a:t>ዝተሰምረሉን ድሙቕን </a:t>
            </a:r>
            <a:endParaRPr lang="sv-SE" sz="2400" b="1" u="sng" dirty="0">
              <a:latin typeface="Times New Roman" pitchFamily="18" charset="0"/>
              <a:cs typeface="Times New Roman" pitchFamily="18" charset="0"/>
            </a:endParaRPr>
          </a:p>
          <a:p>
            <a:pPr marL="273050" indent="-273050" eaLnBrk="1" hangingPunct="1">
              <a:lnSpc>
                <a:spcPct val="150000"/>
              </a:lnSpc>
              <a:buFont typeface="Arial" charset="0"/>
              <a:buNone/>
            </a:pPr>
            <a:r>
              <a:rPr lang="am-ET" sz="2400" b="1" i="1" u="sng" dirty="0">
                <a:latin typeface="Times New Roman" pitchFamily="18" charset="0"/>
                <a:cs typeface="Times New Roman" pitchFamily="18" charset="0"/>
              </a:rPr>
              <a:t>ዝተሰምረሉን ድሙቕን ቄናንን </a:t>
            </a:r>
            <a:endParaRPr lang="sv-SE" sz="2400" b="1" i="1" u="sng" dirty="0">
              <a:latin typeface="Times New Roman" pitchFamily="18" charset="0"/>
              <a:cs typeface="Times New Roman" pitchFamily="18" charset="0"/>
            </a:endParaRPr>
          </a:p>
          <a:p>
            <a:pPr marL="273050" indent="-273050" eaLnBrk="1" hangingPunct="1">
              <a:lnSpc>
                <a:spcPct val="150000"/>
              </a:lnSpc>
              <a:buFont typeface="Arial" charset="0"/>
              <a:buNone/>
            </a:pPr>
            <a:r>
              <a:rPr lang="am-ET" sz="2400" i="1" u="sng" dirty="0">
                <a:latin typeface="Times New Roman" pitchFamily="18" charset="0"/>
                <a:cs typeface="Times New Roman" pitchFamily="18" charset="0"/>
              </a:rPr>
              <a:t>ዝተሰምረሉን ቄናንን</a:t>
            </a:r>
            <a:endParaRPr lang="sv-SE" sz="2400" b="1" i="1" u="sng"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barn(inVertical)">
                                      <p:cBhvr>
                                        <p:cTn id="11" dur="500"/>
                                        <p:tgtEl>
                                          <p:spTgt spid="4">
                                            <p:txEl>
                                              <p:pRg st="2" end="2"/>
                                            </p:txEl>
                                          </p:spTgt>
                                        </p:tgtEl>
                                      </p:cBhvr>
                                    </p:animEffect>
                                  </p:childTnLst>
                                </p:cTn>
                              </p:par>
                            </p:childTnLst>
                          </p:cTn>
                        </p:par>
                        <p:par>
                          <p:cTn id="12" fill="hold" nodeType="with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arn(inVertical)">
                                      <p:cBhvr>
                                        <p:cTn id="23" dur="500"/>
                                        <p:tgtEl>
                                          <p:spTgt spid="4">
                                            <p:txEl>
                                              <p:pRg st="5" end="5"/>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arn(inVertical)">
                                      <p:cBhvr>
                                        <p:cTn id="27" dur="500"/>
                                        <p:tgtEl>
                                          <p:spTgt spid="4">
                                            <p:txEl>
                                              <p:pRg st="6" end="6"/>
                                            </p:txEl>
                                          </p:spTgt>
                                        </p:tgtEl>
                                      </p:cBhvr>
                                    </p:animEffect>
                                  </p:childTnLst>
                                </p:cTn>
                              </p:par>
                            </p:childTnLst>
                          </p:cTn>
                        </p:par>
                        <p:par>
                          <p:cTn id="28" fill="hold" nodeType="withGroup">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barn(inVertical)">
                                      <p:cBhvr>
                                        <p:cTn id="31" dur="500"/>
                                        <p:tgtEl>
                                          <p:spTgt spid="4">
                                            <p:txEl>
                                              <p:pRg st="7" end="7"/>
                                            </p:txEl>
                                          </p:spTgt>
                                        </p:tgtEl>
                                      </p:cBhvr>
                                    </p:animEffect>
                                  </p:childTnLst>
                                </p:cTn>
                              </p:par>
                            </p:childTnLst>
                          </p:cTn>
                        </p:par>
                        <p:par>
                          <p:cTn id="32" fill="hold" nodeType="withGroup">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barn(inVertical)">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word1"/>
          <p:cNvPicPr>
            <a:picLocks noChangeAspect="1" noChangeArrowheads="1"/>
          </p:cNvPicPr>
          <p:nvPr/>
        </p:nvPicPr>
        <p:blipFill>
          <a:blip r:embed="rId2" cstate="print"/>
          <a:srcRect/>
          <a:stretch>
            <a:fillRect/>
          </a:stretch>
        </p:blipFill>
        <p:spPr bwMode="auto">
          <a:xfrm>
            <a:off x="179512" y="0"/>
            <a:ext cx="8820150" cy="6957392"/>
          </a:xfrm>
          <a:prstGeom prst="rect">
            <a:avLst/>
          </a:prstGeom>
          <a:noFill/>
          <a:ln w="9525">
            <a:noFill/>
            <a:miter lim="800000"/>
            <a:headEnd/>
            <a:tailEnd/>
          </a:ln>
        </p:spPr>
      </p:pic>
      <p:sp>
        <p:nvSpPr>
          <p:cNvPr id="210948" name="Rectangle 4"/>
          <p:cNvSpPr>
            <a:spLocks noGrp="1" noChangeArrowheads="1"/>
          </p:cNvSpPr>
          <p:nvPr>
            <p:ph type="body" sz="half" idx="2"/>
          </p:nvPr>
        </p:nvSpPr>
        <p:spPr>
          <a:xfrm>
            <a:off x="385887" y="3011488"/>
            <a:ext cx="7859713" cy="3097212"/>
          </a:xfrm>
        </p:spPr>
        <p:txBody>
          <a:bodyPr/>
          <a:lstStyle/>
          <a:p>
            <a:pPr eaLnBrk="1" hangingPunct="1">
              <a:lnSpc>
                <a:spcPct val="90000"/>
              </a:lnSpc>
              <a:buFont typeface="Arial" charset="0"/>
              <a:buNone/>
            </a:pPr>
            <a:r>
              <a:rPr lang="sv-SE" sz="1700" b="1" dirty="0">
                <a:solidFill>
                  <a:srgbClr val="002060"/>
                </a:solidFill>
                <a:latin typeface="Tahoma" pitchFamily="34" charset="0"/>
                <a:cs typeface="Tahoma" pitchFamily="34" charset="0"/>
              </a:rPr>
              <a:t> 	</a:t>
            </a:r>
            <a:r>
              <a:rPr lang="am-ET" sz="1900" b="1" dirty="0">
                <a:solidFill>
                  <a:schemeClr val="tx2"/>
                </a:solidFill>
                <a:latin typeface="Tahoma" pitchFamily="34" charset="0"/>
                <a:cs typeface="Tahoma" pitchFamily="34" charset="0"/>
              </a:rPr>
              <a:t>መሳርሕታት መኣረሚ</a:t>
            </a:r>
            <a:endParaRPr lang="ar-IQ" sz="1700" b="1" dirty="0">
              <a:latin typeface="Tahoma" pitchFamily="34" charset="0"/>
              <a:cs typeface="Tahoma" pitchFamily="34" charset="0"/>
            </a:endParaRPr>
          </a:p>
          <a:p>
            <a:pPr eaLnBrk="1" hangingPunct="1">
              <a:lnSpc>
                <a:spcPct val="90000"/>
              </a:lnSpc>
            </a:pPr>
            <a:r>
              <a:rPr lang="am-ET" sz="1500" b="1" dirty="0">
                <a:latin typeface="Tahoma" pitchFamily="34" charset="0"/>
                <a:cs typeface="Tahoma" pitchFamily="34" charset="0"/>
              </a:rPr>
              <a:t>ቀንጥብ</a:t>
            </a:r>
            <a:r>
              <a:rPr lang="sv-SE" sz="1600" b="1" dirty="0">
                <a:latin typeface="Tahoma" pitchFamily="34" charset="0"/>
                <a:cs typeface="Tahoma" pitchFamily="34" charset="0"/>
              </a:rPr>
              <a:t>:</a:t>
            </a:r>
            <a:r>
              <a:rPr lang="sv-SE" sz="1600" dirty="0">
                <a:latin typeface="Tahoma" pitchFamily="34" charset="0"/>
                <a:cs typeface="Tahoma" pitchFamily="34" charset="0"/>
              </a:rPr>
              <a:t>  </a:t>
            </a:r>
            <a:r>
              <a:rPr lang="am-ET" sz="1600" dirty="0">
                <a:latin typeface="Tahoma" pitchFamily="34" charset="0"/>
                <a:cs typeface="Tahoma" pitchFamily="34" charset="0"/>
              </a:rPr>
              <a:t>ብምሉእ ወይ ክፋል ዶክመንት ብምቕንጣብ ኣብቲ ተታሒዙ ዘሎ ዶክመንት ወይ ኣብ ካልእ ዶክመንት ንምጥባቕ።</a:t>
            </a:r>
            <a:endParaRPr lang="sv-SE" sz="1600" dirty="0">
              <a:latin typeface="Tahoma" pitchFamily="34" charset="0"/>
              <a:cs typeface="Tahoma" pitchFamily="34" charset="0"/>
            </a:endParaRPr>
          </a:p>
          <a:p>
            <a:pPr eaLnBrk="1" hangingPunct="1">
              <a:lnSpc>
                <a:spcPct val="90000"/>
              </a:lnSpc>
            </a:pPr>
            <a:r>
              <a:rPr lang="am-ET" sz="1500" b="1" dirty="0">
                <a:latin typeface="Tahoma" pitchFamily="34" charset="0"/>
                <a:cs typeface="Tahoma" pitchFamily="34" charset="0"/>
              </a:rPr>
              <a:t>ቅዳሕ</a:t>
            </a:r>
            <a:r>
              <a:rPr lang="sv-SE" sz="1400" b="1" dirty="0">
                <a:latin typeface="Tahoma" pitchFamily="34" charset="0"/>
                <a:cs typeface="Tahoma" pitchFamily="34" charset="0"/>
              </a:rPr>
              <a:t>: </a:t>
            </a:r>
            <a:r>
              <a:rPr lang="sv-SE" sz="1500" dirty="0">
                <a:latin typeface="Tahoma" pitchFamily="34" charset="0"/>
                <a:cs typeface="Tahoma" pitchFamily="34" charset="0"/>
              </a:rPr>
              <a:t> </a:t>
            </a:r>
            <a:r>
              <a:rPr lang="am-ET" sz="1600" dirty="0">
                <a:latin typeface="Tahoma" pitchFamily="34" charset="0"/>
                <a:cs typeface="Tahoma" pitchFamily="34" charset="0"/>
              </a:rPr>
              <a:t>ብምሉእ ወይ ክፋል ዶክመንት ብምቕዳሕ</a:t>
            </a:r>
            <a:r>
              <a:rPr lang="sv-SE" sz="1600" dirty="0">
                <a:latin typeface="Tahoma" pitchFamily="34" charset="0"/>
                <a:cs typeface="Tahoma" pitchFamily="34" charset="0"/>
              </a:rPr>
              <a:t> </a:t>
            </a:r>
            <a:r>
              <a:rPr lang="am-ET" sz="1600" dirty="0">
                <a:latin typeface="Tahoma" pitchFamily="34" charset="0"/>
                <a:cs typeface="Tahoma" pitchFamily="34" charset="0"/>
              </a:rPr>
              <a:t>ኣብቲ ተታሒዙ ዘሎ ዶክመንት ወይ ኣብ ካልእ ዶክመንት ንምጥባቕ።</a:t>
            </a:r>
            <a:endParaRPr lang="sv-SE" sz="1600" dirty="0">
              <a:latin typeface="Tahoma" pitchFamily="34" charset="0"/>
              <a:cs typeface="Tahoma" pitchFamily="34" charset="0"/>
            </a:endParaRPr>
          </a:p>
          <a:p>
            <a:pPr eaLnBrk="1" hangingPunct="1">
              <a:lnSpc>
                <a:spcPct val="90000"/>
              </a:lnSpc>
            </a:pPr>
            <a:r>
              <a:rPr lang="am-ET" sz="1500" b="1" dirty="0">
                <a:latin typeface="Tahoma" pitchFamily="34" charset="0"/>
                <a:cs typeface="Tahoma" pitchFamily="34" charset="0"/>
              </a:rPr>
              <a:t>ኣጥብቕ</a:t>
            </a:r>
            <a:r>
              <a:rPr lang="sv-SE" sz="1500" b="1" dirty="0">
                <a:latin typeface="Tahoma" pitchFamily="34" charset="0"/>
                <a:cs typeface="Tahoma" pitchFamily="34" charset="0"/>
              </a:rPr>
              <a:t> (</a:t>
            </a:r>
            <a:r>
              <a:rPr lang="am-ET" sz="1500" b="1" dirty="0">
                <a:latin typeface="Tahoma" pitchFamily="34" charset="0"/>
                <a:cs typeface="Tahoma" pitchFamily="34" charset="0"/>
              </a:rPr>
              <a:t>ለጥፍ</a:t>
            </a:r>
            <a:r>
              <a:rPr lang="sv-SE" sz="1500" b="1" dirty="0">
                <a:latin typeface="Tahoma" pitchFamily="34" charset="0"/>
                <a:cs typeface="Tahoma" pitchFamily="34" charset="0"/>
              </a:rPr>
              <a:t>)</a:t>
            </a:r>
            <a:r>
              <a:rPr lang="sv-SE" sz="1300" b="1" dirty="0">
                <a:latin typeface="Tahoma" pitchFamily="34" charset="0"/>
                <a:cs typeface="Tahoma" pitchFamily="34" charset="0"/>
              </a:rPr>
              <a:t>: </a:t>
            </a:r>
            <a:r>
              <a:rPr lang="am-ET" sz="1600" dirty="0">
                <a:latin typeface="Tahoma" pitchFamily="34" charset="0"/>
                <a:cs typeface="Tahoma" pitchFamily="34" charset="0"/>
              </a:rPr>
              <a:t>አብ ኣቐዲምካ ዝተገብረ ስጉምቲ ዝተቐንጠበ ወይ ዝተቐድሔ ንምጥባቕ።</a:t>
            </a:r>
            <a:r>
              <a:rPr lang="sv-SE" sz="1600" dirty="0">
                <a:latin typeface="Tahoma" pitchFamily="34" charset="0"/>
                <a:cs typeface="Tahoma" pitchFamily="34" charset="0"/>
              </a:rPr>
              <a:t> </a:t>
            </a:r>
            <a:r>
              <a:rPr lang="am-ET" sz="1600" dirty="0">
                <a:latin typeface="Tahoma" pitchFamily="34" charset="0"/>
                <a:cs typeface="Tahoma" pitchFamily="34" charset="0"/>
              </a:rPr>
              <a:t>ነታ ናይ ኣንጭዋ አመልካቲት አብታ ንጽሑፍካ ዝመረጽካያ ቦታ ኣቐሚጥካ ን </a:t>
            </a:r>
            <a:r>
              <a:rPr lang="sv-SE" sz="1600" b="1" dirty="0">
                <a:latin typeface="Tahoma" pitchFamily="34" charset="0"/>
                <a:cs typeface="Tahoma" pitchFamily="34" charset="0"/>
              </a:rPr>
              <a:t>”</a:t>
            </a:r>
            <a:r>
              <a:rPr lang="am-ET" sz="1600" b="1" dirty="0">
                <a:latin typeface="Tahoma" pitchFamily="34" charset="0"/>
                <a:cs typeface="Tahoma" pitchFamily="34" charset="0"/>
              </a:rPr>
              <a:t>ኣጥብቕ</a:t>
            </a:r>
            <a:r>
              <a:rPr lang="sv-SE" sz="1600" b="1" dirty="0">
                <a:latin typeface="Tahoma" pitchFamily="34" charset="0"/>
                <a:cs typeface="Tahoma" pitchFamily="34" charset="0"/>
              </a:rPr>
              <a:t>”</a:t>
            </a:r>
            <a:r>
              <a:rPr lang="am-ET" sz="1600" b="1" dirty="0">
                <a:latin typeface="Tahoma" pitchFamily="34" charset="0"/>
                <a:cs typeface="Tahoma" pitchFamily="34" charset="0"/>
              </a:rPr>
              <a:t> </a:t>
            </a:r>
            <a:r>
              <a:rPr lang="am-ET" sz="1600" dirty="0">
                <a:latin typeface="Tahoma" pitchFamily="34" charset="0"/>
                <a:cs typeface="Tahoma" pitchFamily="34" charset="0"/>
              </a:rPr>
              <a:t>ጠውቕ።</a:t>
            </a:r>
            <a:endParaRPr lang="sv-SE" sz="1600" dirty="0">
              <a:latin typeface="Tahoma" pitchFamily="34" charset="0"/>
              <a:cs typeface="Tahoma" pitchFamily="34" charset="0"/>
            </a:endParaRPr>
          </a:p>
          <a:p>
            <a:pPr eaLnBrk="1" hangingPunct="1">
              <a:lnSpc>
                <a:spcPct val="90000"/>
              </a:lnSpc>
            </a:pPr>
            <a:r>
              <a:rPr lang="am-ET" sz="1500" b="1" dirty="0">
                <a:latin typeface="Tahoma" pitchFamily="34" charset="0"/>
                <a:cs typeface="Tahoma" pitchFamily="34" charset="0"/>
              </a:rPr>
              <a:t>ፎርም </a:t>
            </a:r>
            <a:r>
              <a:rPr lang="sv-SE" sz="1500" b="1" dirty="0">
                <a:latin typeface="Tahoma" pitchFamily="34" charset="0"/>
                <a:cs typeface="Tahoma" pitchFamily="34" charset="0"/>
              </a:rPr>
              <a:t>(</a:t>
            </a:r>
            <a:r>
              <a:rPr lang="am-ET" sz="1500" b="1" dirty="0">
                <a:latin typeface="Tahoma" pitchFamily="34" charset="0"/>
                <a:cs typeface="Tahoma" pitchFamily="34" charset="0"/>
              </a:rPr>
              <a:t>ቀዲሕካ</a:t>
            </a:r>
            <a:r>
              <a:rPr lang="sv-SE" sz="1500" b="1" dirty="0">
                <a:latin typeface="Tahoma" pitchFamily="34" charset="0"/>
                <a:cs typeface="Tahoma" pitchFamily="34" charset="0"/>
              </a:rPr>
              <a:t>)</a:t>
            </a:r>
            <a:r>
              <a:rPr lang="am-ET" sz="1500" b="1" dirty="0">
                <a:latin typeface="Tahoma" pitchFamily="34" charset="0"/>
                <a:cs typeface="Tahoma" pitchFamily="34" charset="0"/>
              </a:rPr>
              <a:t> ኣምጽእ</a:t>
            </a:r>
            <a:r>
              <a:rPr lang="sv-SE" sz="1500" b="1" dirty="0">
                <a:latin typeface="Tahoma" pitchFamily="34" charset="0"/>
                <a:cs typeface="Tahoma" pitchFamily="34" charset="0"/>
              </a:rPr>
              <a:t>:</a:t>
            </a:r>
            <a:r>
              <a:rPr lang="sv-SE" sz="1500" dirty="0">
                <a:latin typeface="Tahoma" pitchFamily="34" charset="0"/>
                <a:cs typeface="Tahoma" pitchFamily="34" charset="0"/>
              </a:rPr>
              <a:t> </a:t>
            </a:r>
            <a:r>
              <a:rPr lang="am-ET" sz="1500" dirty="0">
                <a:latin typeface="Tahoma" pitchFamily="34" charset="0"/>
                <a:cs typeface="Tahoma" pitchFamily="34" charset="0"/>
              </a:rPr>
              <a:t>ናይ ጽሑፍ ፎርም ከም ዕብየት፣ ቅርጺ፣ ሕብሪ፣ ቅርጺ ፊደል ዝኣመሰሉ ቅዳሕ። ኣብ ካልእ ቦታ ናይ ጽሑፍካ ኣንብሮ።</a:t>
            </a:r>
            <a:endParaRPr lang="sv-SE" sz="1500" dirty="0">
              <a:latin typeface="Tahoma" pitchFamily="34" charset="0"/>
              <a:cs typeface="Tahoma" pitchFamily="34" charset="0"/>
            </a:endParaRPr>
          </a:p>
          <a:p>
            <a:pPr eaLnBrk="1" hangingPunct="1">
              <a:lnSpc>
                <a:spcPct val="90000"/>
              </a:lnSpc>
            </a:pPr>
            <a:r>
              <a:rPr lang="am-ET" sz="1500" b="1" dirty="0">
                <a:latin typeface="Tahoma" pitchFamily="34" charset="0"/>
                <a:cs typeface="Tahoma" pitchFamily="34" charset="0"/>
              </a:rPr>
              <a:t>ተጠዓስ</a:t>
            </a:r>
            <a:r>
              <a:rPr lang="sv-SE" sz="1500" dirty="0">
                <a:latin typeface="Tahoma" pitchFamily="34" charset="0"/>
                <a:cs typeface="Tahoma" pitchFamily="34" charset="0"/>
              </a:rPr>
              <a:t>: </a:t>
            </a:r>
            <a:r>
              <a:rPr lang="am-ET" sz="1500" dirty="0">
                <a:latin typeface="Tahoma" pitchFamily="34" charset="0"/>
                <a:cs typeface="Tahoma" pitchFamily="34" charset="0"/>
              </a:rPr>
              <a:t>ካብታ ናይ መጨረሻ ዝገበርካያ ስጉምቲ ንምጥዓስ።</a:t>
            </a:r>
            <a:r>
              <a:rPr lang="sv-SE" sz="1500" dirty="0">
                <a:latin typeface="Tahoma" pitchFamily="34" charset="0"/>
                <a:cs typeface="Tahoma" pitchFamily="34" charset="0"/>
              </a:rPr>
              <a:t> </a:t>
            </a:r>
            <a:r>
              <a:rPr lang="am-ET" sz="1500" dirty="0">
                <a:latin typeface="Tahoma" pitchFamily="34" charset="0"/>
                <a:cs typeface="Tahoma" pitchFamily="34" charset="0"/>
              </a:rPr>
              <a:t>ነታ ተጠዓስ ትብል ብምጥዋቕ ንድሕሪት እናተመለስካ ቡዙሕ</a:t>
            </a:r>
            <a:r>
              <a:rPr lang="sv-SE" sz="1500" dirty="0">
                <a:latin typeface="Tahoma" pitchFamily="34" charset="0"/>
                <a:cs typeface="Tahoma" pitchFamily="34" charset="0"/>
              </a:rPr>
              <a:t> </a:t>
            </a:r>
            <a:r>
              <a:rPr lang="am-ET" sz="1500" dirty="0">
                <a:latin typeface="Tahoma" pitchFamily="34" charset="0"/>
                <a:cs typeface="Tahoma" pitchFamily="34" charset="0"/>
              </a:rPr>
              <a:t>ምጥዓሳት ክግበር ይከኣል።</a:t>
            </a:r>
            <a:endParaRPr lang="sv-SE" sz="1500" dirty="0">
              <a:latin typeface="Tahoma" pitchFamily="34" charset="0"/>
              <a:cs typeface="Tahoma" pitchFamily="34" charset="0"/>
            </a:endParaRPr>
          </a:p>
          <a:p>
            <a:pPr eaLnBrk="1" hangingPunct="1">
              <a:lnSpc>
                <a:spcPct val="90000"/>
              </a:lnSpc>
            </a:pPr>
            <a:r>
              <a:rPr lang="am-ET" sz="1500" b="1" dirty="0">
                <a:latin typeface="Tahoma" pitchFamily="34" charset="0"/>
                <a:cs typeface="Tahoma" pitchFamily="34" charset="0"/>
              </a:rPr>
              <a:t>መሊስካ</a:t>
            </a:r>
            <a:r>
              <a:rPr lang="sv-SE" sz="1500" b="1" dirty="0">
                <a:latin typeface="Tahoma" pitchFamily="34" charset="0"/>
                <a:cs typeface="Tahoma" pitchFamily="34" charset="0"/>
              </a:rPr>
              <a:t>/</a:t>
            </a:r>
            <a:r>
              <a:rPr lang="am-ET" sz="1500" b="1" dirty="0">
                <a:latin typeface="Tahoma" pitchFamily="34" charset="0"/>
                <a:cs typeface="Tahoma" pitchFamily="34" charset="0"/>
              </a:rPr>
              <a:t>አንደገና ግበሮ</a:t>
            </a:r>
            <a:r>
              <a:rPr lang="sv-SE" sz="1500" dirty="0">
                <a:latin typeface="Tahoma" pitchFamily="34" charset="0"/>
                <a:cs typeface="Tahoma" pitchFamily="34" charset="0"/>
              </a:rPr>
              <a:t>: </a:t>
            </a:r>
            <a:r>
              <a:rPr lang="am-ET" sz="1500" dirty="0">
                <a:latin typeface="Tahoma" pitchFamily="34" charset="0"/>
                <a:cs typeface="Tahoma" pitchFamily="34" charset="0"/>
              </a:rPr>
              <a:t>ነቲ ዝተጣዓስካዮ ናብ ዝነበሮ ክትመልስ ነታ መሊስካ ግበሮ ጠውቕ።</a:t>
            </a:r>
            <a:endParaRPr lang="sv-SE" sz="1500" dirty="0">
              <a:latin typeface="Tahoma" pitchFamily="34" charset="0"/>
              <a:cs typeface="Tahoma" pitchFamily="34" charset="0"/>
            </a:endParaRPr>
          </a:p>
        </p:txBody>
      </p:sp>
      <p:pic>
        <p:nvPicPr>
          <p:cNvPr id="21508" name="Picture 5" descr="Word"/>
          <p:cNvPicPr>
            <a:picLocks noChangeAspect="1" noChangeArrowheads="1"/>
          </p:cNvPicPr>
          <p:nvPr/>
        </p:nvPicPr>
        <p:blipFill>
          <a:blip r:embed="rId3" cstate="print"/>
          <a:srcRect/>
          <a:stretch>
            <a:fillRect/>
          </a:stretch>
        </p:blipFill>
        <p:spPr bwMode="auto">
          <a:xfrm>
            <a:off x="1116137" y="1500188"/>
            <a:ext cx="6624638" cy="798512"/>
          </a:xfrm>
          <a:prstGeom prst="rect">
            <a:avLst/>
          </a:prstGeom>
          <a:noFill/>
          <a:ln w="9525">
            <a:noFill/>
            <a:miter lim="800000"/>
            <a:headEnd/>
            <a:tailEnd/>
          </a:ln>
        </p:spPr>
      </p:pic>
      <p:sp>
        <p:nvSpPr>
          <p:cNvPr id="210950" name="AutoShape 6"/>
          <p:cNvSpPr>
            <a:spLocks noChangeArrowheads="1"/>
          </p:cNvSpPr>
          <p:nvPr/>
        </p:nvSpPr>
        <p:spPr bwMode="auto">
          <a:xfrm>
            <a:off x="1836862" y="0"/>
            <a:ext cx="1800225" cy="407988"/>
          </a:xfrm>
          <a:prstGeom prst="flowChartAlternateProcess">
            <a:avLst/>
          </a:prstGeom>
          <a:solidFill>
            <a:schemeClr val="accent1">
              <a:alpha val="0"/>
            </a:schemeClr>
          </a:solidFill>
          <a:ln w="25400" algn="ctr">
            <a:solidFill>
              <a:srgbClr val="FF0000"/>
            </a:solidFill>
            <a:miter lim="800000"/>
            <a:headEnd/>
            <a:tailEnd/>
          </a:ln>
        </p:spPr>
        <p:txBody>
          <a:bodyPr anchor="ctr">
            <a:spAutoFit/>
          </a:bodyPr>
          <a:lstStyle/>
          <a:p>
            <a:endParaRPr lang="sv-SE">
              <a:latin typeface="Tahoma" pitchFamily="34" charset="0"/>
              <a:cs typeface="Tahoma" pitchFamily="34" charset="0"/>
            </a:endParaRPr>
          </a:p>
        </p:txBody>
      </p:sp>
      <p:sp>
        <p:nvSpPr>
          <p:cNvPr id="210951" name="Line 7"/>
          <p:cNvSpPr>
            <a:spLocks noChangeShapeType="1"/>
          </p:cNvSpPr>
          <p:nvPr/>
        </p:nvSpPr>
        <p:spPr bwMode="auto">
          <a:xfrm flipV="1">
            <a:off x="1116137" y="276225"/>
            <a:ext cx="647700" cy="1223963"/>
          </a:xfrm>
          <a:prstGeom prst="line">
            <a:avLst/>
          </a:prstGeom>
          <a:noFill/>
          <a:ln w="25400">
            <a:solidFill>
              <a:srgbClr val="FF0000"/>
            </a:solidFill>
            <a:round/>
            <a:headEnd/>
            <a:tailEnd/>
          </a:ln>
        </p:spPr>
        <p:txBody>
          <a:bodyPr anchor="ctr">
            <a:spAutoFit/>
          </a:bodyPr>
          <a:lstStyle/>
          <a:p>
            <a:endParaRPr lang="sv-SE"/>
          </a:p>
        </p:txBody>
      </p:sp>
      <p:sp>
        <p:nvSpPr>
          <p:cNvPr id="210952" name="Line 8"/>
          <p:cNvSpPr>
            <a:spLocks noChangeShapeType="1"/>
          </p:cNvSpPr>
          <p:nvPr/>
        </p:nvSpPr>
        <p:spPr bwMode="auto">
          <a:xfrm flipH="1" flipV="1">
            <a:off x="3637087" y="276225"/>
            <a:ext cx="3959225" cy="1223963"/>
          </a:xfrm>
          <a:prstGeom prst="line">
            <a:avLst/>
          </a:prstGeom>
          <a:noFill/>
          <a:ln w="25400">
            <a:solidFill>
              <a:srgbClr val="FF0000"/>
            </a:solidFill>
            <a:round/>
            <a:headEnd/>
            <a:tailEnd/>
          </a:ln>
        </p:spPr>
        <p:txBody>
          <a:bodyPr anchor="ctr">
            <a:spAutoFit/>
          </a:bodyPr>
          <a:lstStyle/>
          <a:p>
            <a:endParaRPr lang="sv-SE"/>
          </a:p>
        </p:txBody>
      </p:sp>
      <p:sp>
        <p:nvSpPr>
          <p:cNvPr id="210953" name="AutoShape 9"/>
          <p:cNvSpPr>
            <a:spLocks noChangeArrowheads="1"/>
          </p:cNvSpPr>
          <p:nvPr/>
        </p:nvSpPr>
        <p:spPr bwMode="auto">
          <a:xfrm>
            <a:off x="1405062" y="2363788"/>
            <a:ext cx="935038" cy="577850"/>
          </a:xfrm>
          <a:prstGeom prst="wedgeRoundRectCallout">
            <a:avLst>
              <a:gd name="adj1" fmla="val -21648"/>
              <a:gd name="adj2" fmla="val -91074"/>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ቀንጥብ</a:t>
            </a:r>
            <a:endParaRPr lang="sv-SE" sz="1200" b="1">
              <a:solidFill>
                <a:srgbClr val="215968"/>
              </a:solidFill>
              <a:latin typeface="Tahoma" pitchFamily="34" charset="0"/>
              <a:cs typeface="Tahoma" pitchFamily="34" charset="0"/>
            </a:endParaRPr>
          </a:p>
        </p:txBody>
      </p:sp>
      <p:sp>
        <p:nvSpPr>
          <p:cNvPr id="210954" name="AutoShape 10"/>
          <p:cNvSpPr>
            <a:spLocks noChangeArrowheads="1"/>
          </p:cNvSpPr>
          <p:nvPr/>
        </p:nvSpPr>
        <p:spPr bwMode="auto">
          <a:xfrm>
            <a:off x="2413125" y="2363788"/>
            <a:ext cx="935037" cy="577850"/>
          </a:xfrm>
          <a:prstGeom prst="wedgeRoundRectCallout">
            <a:avLst>
              <a:gd name="adj1" fmla="val -41778"/>
              <a:gd name="adj2" fmla="val -8936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ቅዳሕ</a:t>
            </a:r>
            <a:endParaRPr lang="sv-SE" sz="1200" b="1">
              <a:latin typeface="Tahoma" pitchFamily="34" charset="0"/>
              <a:cs typeface="Tahoma" pitchFamily="34" charset="0"/>
            </a:endParaRPr>
          </a:p>
        </p:txBody>
      </p:sp>
      <p:sp>
        <p:nvSpPr>
          <p:cNvPr id="210955" name="AutoShape 11"/>
          <p:cNvSpPr>
            <a:spLocks noChangeArrowheads="1"/>
          </p:cNvSpPr>
          <p:nvPr/>
        </p:nvSpPr>
        <p:spPr bwMode="auto">
          <a:xfrm>
            <a:off x="3348162" y="2363788"/>
            <a:ext cx="935038" cy="576262"/>
          </a:xfrm>
          <a:prstGeom prst="wedgeRoundRectCallout">
            <a:avLst>
              <a:gd name="adj1" fmla="val -49829"/>
              <a:gd name="adj2" fmla="val -113324"/>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ኣጥብቕ</a:t>
            </a:r>
            <a:r>
              <a:rPr lang="sv-SE" sz="1200" b="1">
                <a:latin typeface="Tahoma" pitchFamily="34" charset="0"/>
                <a:cs typeface="Tahoma" pitchFamily="34" charset="0"/>
              </a:rPr>
              <a:t> (</a:t>
            </a:r>
            <a:r>
              <a:rPr lang="am-ET" sz="1200" b="1">
                <a:latin typeface="Tahoma" pitchFamily="34" charset="0"/>
                <a:cs typeface="Tahoma" pitchFamily="34" charset="0"/>
              </a:rPr>
              <a:t>ለጥፍ</a:t>
            </a:r>
            <a:r>
              <a:rPr lang="sv-SE" sz="1200" b="1">
                <a:latin typeface="Tahoma" pitchFamily="34" charset="0"/>
                <a:cs typeface="Tahoma" pitchFamily="34" charset="0"/>
              </a:rPr>
              <a:t>)</a:t>
            </a:r>
          </a:p>
        </p:txBody>
      </p:sp>
      <p:sp>
        <p:nvSpPr>
          <p:cNvPr id="210956" name="AutoShape 12"/>
          <p:cNvSpPr>
            <a:spLocks noChangeArrowheads="1"/>
          </p:cNvSpPr>
          <p:nvPr/>
        </p:nvSpPr>
        <p:spPr bwMode="auto">
          <a:xfrm>
            <a:off x="4356225" y="2363788"/>
            <a:ext cx="935037" cy="576262"/>
          </a:xfrm>
          <a:prstGeom prst="wedgeRoundRectCallout">
            <a:avLst>
              <a:gd name="adj1" fmla="val -34208"/>
              <a:gd name="adj2" fmla="val -10717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ፍርም </a:t>
            </a:r>
            <a:r>
              <a:rPr lang="sv-SE" sz="1200" b="1">
                <a:latin typeface="Tahoma" pitchFamily="34" charset="0"/>
                <a:cs typeface="Tahoma" pitchFamily="34" charset="0"/>
              </a:rPr>
              <a:t>(</a:t>
            </a:r>
            <a:r>
              <a:rPr lang="am-ET" sz="1200" b="1">
                <a:latin typeface="Tahoma" pitchFamily="34" charset="0"/>
                <a:cs typeface="Tahoma" pitchFamily="34" charset="0"/>
              </a:rPr>
              <a:t>ቀዲሕካ</a:t>
            </a:r>
            <a:r>
              <a:rPr lang="sv-SE" sz="1200" b="1">
                <a:latin typeface="Tahoma" pitchFamily="34" charset="0"/>
                <a:cs typeface="Tahoma" pitchFamily="34" charset="0"/>
              </a:rPr>
              <a:t>)</a:t>
            </a:r>
            <a:r>
              <a:rPr lang="am-ET" sz="1200" b="1">
                <a:latin typeface="Tahoma" pitchFamily="34" charset="0"/>
                <a:cs typeface="Tahoma" pitchFamily="34" charset="0"/>
              </a:rPr>
              <a:t> ኣምጽእ</a:t>
            </a:r>
            <a:endParaRPr lang="sv-SE" sz="1200" b="1">
              <a:latin typeface="Tahoma" pitchFamily="34" charset="0"/>
              <a:cs typeface="Tahoma" pitchFamily="34" charset="0"/>
            </a:endParaRPr>
          </a:p>
        </p:txBody>
      </p:sp>
      <p:sp>
        <p:nvSpPr>
          <p:cNvPr id="210957" name="AutoShape 13"/>
          <p:cNvSpPr>
            <a:spLocks noChangeArrowheads="1"/>
          </p:cNvSpPr>
          <p:nvPr/>
        </p:nvSpPr>
        <p:spPr bwMode="auto">
          <a:xfrm>
            <a:off x="5364287" y="2363788"/>
            <a:ext cx="935038" cy="577850"/>
          </a:xfrm>
          <a:prstGeom prst="wedgeRoundRectCallout">
            <a:avLst>
              <a:gd name="adj1" fmla="val -39134"/>
              <a:gd name="adj2" fmla="val -130440"/>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ተጠዓስ</a:t>
            </a:r>
            <a:endParaRPr lang="sv-SE" sz="1200" b="1">
              <a:latin typeface="Tahoma" pitchFamily="34" charset="0"/>
              <a:cs typeface="Tahoma" pitchFamily="34" charset="0"/>
            </a:endParaRPr>
          </a:p>
        </p:txBody>
      </p:sp>
      <p:sp>
        <p:nvSpPr>
          <p:cNvPr id="210958" name="AutoShape 14"/>
          <p:cNvSpPr>
            <a:spLocks noChangeArrowheads="1"/>
          </p:cNvSpPr>
          <p:nvPr/>
        </p:nvSpPr>
        <p:spPr bwMode="auto">
          <a:xfrm>
            <a:off x="6372350" y="2363788"/>
            <a:ext cx="935037" cy="577850"/>
          </a:xfrm>
          <a:prstGeom prst="wedgeRoundRectCallout">
            <a:avLst>
              <a:gd name="adj1" fmla="val -16384"/>
              <a:gd name="adj2" fmla="val -12017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am-ET" sz="1200" b="1">
                <a:latin typeface="Tahoma" pitchFamily="34" charset="0"/>
                <a:cs typeface="Tahoma" pitchFamily="34" charset="0"/>
              </a:rPr>
              <a:t>መሊስካ </a:t>
            </a:r>
            <a:r>
              <a:rPr lang="sv-SE" sz="1200" b="1">
                <a:latin typeface="Tahoma" pitchFamily="34" charset="0"/>
                <a:cs typeface="Tahoma" pitchFamily="34" charset="0"/>
              </a:rPr>
              <a:t>(</a:t>
            </a:r>
            <a:r>
              <a:rPr lang="am-ET" sz="1200" b="1">
                <a:latin typeface="Tahoma" pitchFamily="34" charset="0"/>
                <a:cs typeface="Tahoma" pitchFamily="34" charset="0"/>
              </a:rPr>
              <a:t>እንደገና</a:t>
            </a:r>
            <a:r>
              <a:rPr lang="sv-SE" sz="1200" b="1">
                <a:latin typeface="Tahoma" pitchFamily="34" charset="0"/>
                <a:cs typeface="Tahoma" pitchFamily="34" charset="0"/>
              </a:rPr>
              <a:t>)</a:t>
            </a:r>
            <a:r>
              <a:rPr lang="am-ET" sz="1200" b="1">
                <a:latin typeface="Tahoma" pitchFamily="34" charset="0"/>
                <a:cs typeface="Tahoma" pitchFamily="34" charset="0"/>
              </a:rPr>
              <a:t> ግበሮ</a:t>
            </a:r>
            <a:endParaRPr lang="sv-SE" sz="1200" b="1">
              <a:latin typeface="Tahoma" pitchFamily="34" charset="0"/>
              <a:cs typeface="Tahoma" pitchFamily="34" charset="0"/>
            </a:endParaRPr>
          </a:p>
        </p:txBody>
      </p:sp>
      <p:sp>
        <p:nvSpPr>
          <p:cNvPr id="210959" name="Oval 15"/>
          <p:cNvSpPr>
            <a:spLocks noChangeArrowheads="1"/>
          </p:cNvSpPr>
          <p:nvPr/>
        </p:nvSpPr>
        <p:spPr bwMode="auto">
          <a:xfrm>
            <a:off x="5869112" y="1600200"/>
            <a:ext cx="260350" cy="519113"/>
          </a:xfrm>
          <a:prstGeom prst="ellipse">
            <a:avLst/>
          </a:prstGeom>
          <a:solidFill>
            <a:schemeClr val="accent1">
              <a:alpha val="0"/>
            </a:schemeClr>
          </a:solidFill>
          <a:ln w="25400" algn="ctr">
            <a:solidFill>
              <a:srgbClr val="FF0000"/>
            </a:solidFill>
            <a:round/>
            <a:headEnd/>
            <a:tailEnd/>
          </a:ln>
        </p:spPr>
        <p:txBody>
          <a:bodyPr wrap="none" anchor="ctr">
            <a:spAutoFit/>
          </a:bodyPr>
          <a:lstStyle/>
          <a:p>
            <a:endParaRPr lang="sv-SE">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0952"/>
                                        </p:tgtEl>
                                        <p:attrNameLst>
                                          <p:attrName>style.visibility</p:attrName>
                                        </p:attrNameLst>
                                      </p:cBhvr>
                                      <p:to>
                                        <p:strVal val="visible"/>
                                      </p:to>
                                    </p:set>
                                    <p:animEffect transition="in" filter="barn(inVertical)">
                                      <p:cBhvr>
                                        <p:cTn id="7" dur="500"/>
                                        <p:tgtEl>
                                          <p:spTgt spid="2109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0951"/>
                                        </p:tgtEl>
                                        <p:attrNameLst>
                                          <p:attrName>style.visibility</p:attrName>
                                        </p:attrNameLst>
                                      </p:cBhvr>
                                      <p:to>
                                        <p:strVal val="visible"/>
                                      </p:to>
                                    </p:set>
                                    <p:animEffect transition="in" filter="barn(inVertical)">
                                      <p:cBhvr>
                                        <p:cTn id="10" dur="500"/>
                                        <p:tgtEl>
                                          <p:spTgt spid="21095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0950"/>
                                        </p:tgtEl>
                                        <p:attrNameLst>
                                          <p:attrName>style.visibility</p:attrName>
                                        </p:attrNameLst>
                                      </p:cBhvr>
                                      <p:to>
                                        <p:strVal val="visible"/>
                                      </p:to>
                                    </p:set>
                                    <p:animEffect transition="in" filter="barn(inVertical)">
                                      <p:cBhvr>
                                        <p:cTn id="13" dur="500"/>
                                        <p:tgtEl>
                                          <p:spTgt spid="2109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10948">
                                            <p:txEl>
                                              <p:pRg st="0" end="0"/>
                                            </p:txEl>
                                          </p:spTgt>
                                        </p:tgtEl>
                                        <p:attrNameLst>
                                          <p:attrName>style.visibility</p:attrName>
                                        </p:attrNameLst>
                                      </p:cBhvr>
                                      <p:to>
                                        <p:strVal val="visible"/>
                                      </p:to>
                                    </p:set>
                                    <p:animEffect transition="in" filter="barn(inVertical)">
                                      <p:cBhvr>
                                        <p:cTn id="18" dur="500"/>
                                        <p:tgtEl>
                                          <p:spTgt spid="21094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0953"/>
                                        </p:tgtEl>
                                        <p:attrNameLst>
                                          <p:attrName>style.visibility</p:attrName>
                                        </p:attrNameLst>
                                      </p:cBhvr>
                                      <p:to>
                                        <p:strVal val="visible"/>
                                      </p:to>
                                    </p:set>
                                    <p:animEffect transition="in" filter="barn(inVertical)">
                                      <p:cBhvr>
                                        <p:cTn id="23" dur="500"/>
                                        <p:tgtEl>
                                          <p:spTgt spid="21095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0948">
                                            <p:txEl>
                                              <p:pRg st="1" end="1"/>
                                            </p:txEl>
                                          </p:spTgt>
                                        </p:tgtEl>
                                        <p:attrNameLst>
                                          <p:attrName>style.visibility</p:attrName>
                                        </p:attrNameLst>
                                      </p:cBhvr>
                                      <p:to>
                                        <p:strVal val="visible"/>
                                      </p:to>
                                    </p:set>
                                    <p:animEffect transition="in" filter="barn(inVertical)">
                                      <p:cBhvr>
                                        <p:cTn id="28" dur="500"/>
                                        <p:tgtEl>
                                          <p:spTgt spid="21094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0948">
                                            <p:txEl>
                                              <p:pRg st="2" end="2"/>
                                            </p:txEl>
                                          </p:spTgt>
                                        </p:tgtEl>
                                        <p:attrNameLst>
                                          <p:attrName>style.visibility</p:attrName>
                                        </p:attrNameLst>
                                      </p:cBhvr>
                                      <p:to>
                                        <p:strVal val="visible"/>
                                      </p:to>
                                    </p:set>
                                    <p:animEffect transition="in" filter="barn(inVertical)">
                                      <p:cBhvr>
                                        <p:cTn id="33" dur="500"/>
                                        <p:tgtEl>
                                          <p:spTgt spid="21094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0948">
                                            <p:txEl>
                                              <p:pRg st="3" end="3"/>
                                            </p:txEl>
                                          </p:spTgt>
                                        </p:tgtEl>
                                        <p:attrNameLst>
                                          <p:attrName>style.visibility</p:attrName>
                                        </p:attrNameLst>
                                      </p:cBhvr>
                                      <p:to>
                                        <p:strVal val="visible"/>
                                      </p:to>
                                    </p:set>
                                    <p:animEffect transition="in" filter="barn(inVertical)">
                                      <p:cBhvr>
                                        <p:cTn id="38" dur="500"/>
                                        <p:tgtEl>
                                          <p:spTgt spid="21094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10948">
                                            <p:txEl>
                                              <p:pRg st="4" end="4"/>
                                            </p:txEl>
                                          </p:spTgt>
                                        </p:tgtEl>
                                        <p:attrNameLst>
                                          <p:attrName>style.visibility</p:attrName>
                                        </p:attrNameLst>
                                      </p:cBhvr>
                                      <p:to>
                                        <p:strVal val="visible"/>
                                      </p:to>
                                    </p:set>
                                    <p:animEffect transition="in" filter="barn(inVertical)">
                                      <p:cBhvr>
                                        <p:cTn id="43" dur="500"/>
                                        <p:tgtEl>
                                          <p:spTgt spid="21094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0948">
                                            <p:txEl>
                                              <p:pRg st="5" end="5"/>
                                            </p:txEl>
                                          </p:spTgt>
                                        </p:tgtEl>
                                        <p:attrNameLst>
                                          <p:attrName>style.visibility</p:attrName>
                                        </p:attrNameLst>
                                      </p:cBhvr>
                                      <p:to>
                                        <p:strVal val="visible"/>
                                      </p:to>
                                    </p:set>
                                    <p:animEffect transition="in" filter="barn(inVertical)">
                                      <p:cBhvr>
                                        <p:cTn id="48" dur="500"/>
                                        <p:tgtEl>
                                          <p:spTgt spid="21094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10948">
                                            <p:txEl>
                                              <p:pRg st="6" end="6"/>
                                            </p:txEl>
                                          </p:spTgt>
                                        </p:tgtEl>
                                        <p:attrNameLst>
                                          <p:attrName>style.visibility</p:attrName>
                                        </p:attrNameLst>
                                      </p:cBhvr>
                                      <p:to>
                                        <p:strVal val="visible"/>
                                      </p:to>
                                    </p:set>
                                    <p:animEffect transition="in" filter="barn(inVertical)">
                                      <p:cBhvr>
                                        <p:cTn id="53" dur="500"/>
                                        <p:tgtEl>
                                          <p:spTgt spid="210948">
                                            <p:txEl>
                                              <p:pRg st="6" end="6"/>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10954"/>
                                        </p:tgtEl>
                                        <p:attrNameLst>
                                          <p:attrName>style.visibility</p:attrName>
                                        </p:attrNameLst>
                                      </p:cBhvr>
                                      <p:to>
                                        <p:strVal val="visible"/>
                                      </p:to>
                                    </p:set>
                                    <p:animEffect transition="in" filter="barn(inVertical)">
                                      <p:cBhvr>
                                        <p:cTn id="58" dur="500"/>
                                        <p:tgtEl>
                                          <p:spTgt spid="21095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10955"/>
                                        </p:tgtEl>
                                        <p:attrNameLst>
                                          <p:attrName>style.visibility</p:attrName>
                                        </p:attrNameLst>
                                      </p:cBhvr>
                                      <p:to>
                                        <p:strVal val="visible"/>
                                      </p:to>
                                    </p:set>
                                    <p:animEffect transition="in" filter="barn(inVertical)">
                                      <p:cBhvr>
                                        <p:cTn id="63" dur="500"/>
                                        <p:tgtEl>
                                          <p:spTgt spid="21095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10956"/>
                                        </p:tgtEl>
                                        <p:attrNameLst>
                                          <p:attrName>style.visibility</p:attrName>
                                        </p:attrNameLst>
                                      </p:cBhvr>
                                      <p:to>
                                        <p:strVal val="visible"/>
                                      </p:to>
                                    </p:set>
                                    <p:animEffect transition="in" filter="barn(inVertical)">
                                      <p:cBhvr>
                                        <p:cTn id="68" dur="500"/>
                                        <p:tgtEl>
                                          <p:spTgt spid="21095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10957"/>
                                        </p:tgtEl>
                                        <p:attrNameLst>
                                          <p:attrName>style.visibility</p:attrName>
                                        </p:attrNameLst>
                                      </p:cBhvr>
                                      <p:to>
                                        <p:strVal val="visible"/>
                                      </p:to>
                                    </p:set>
                                    <p:animEffect transition="in" filter="barn(inVertical)">
                                      <p:cBhvr>
                                        <p:cTn id="73" dur="500"/>
                                        <p:tgtEl>
                                          <p:spTgt spid="210957"/>
                                        </p:tgtEl>
                                      </p:cBhvr>
                                    </p:animEffect>
                                  </p:childTnLst>
                                </p:cTn>
                              </p:par>
                              <p:par>
                                <p:cTn id="74" presetID="16" presetClass="entr" presetSubtype="21" fill="hold" nodeType="withEffect">
                                  <p:stCondLst>
                                    <p:cond delay="0"/>
                                  </p:stCondLst>
                                  <p:childTnLst>
                                    <p:set>
                                      <p:cBhvr>
                                        <p:cTn id="75" dur="1" fill="hold">
                                          <p:stCondLst>
                                            <p:cond delay="0"/>
                                          </p:stCondLst>
                                        </p:cTn>
                                        <p:tgtEl>
                                          <p:spTgt spid="210959"/>
                                        </p:tgtEl>
                                        <p:attrNameLst>
                                          <p:attrName>style.visibility</p:attrName>
                                        </p:attrNameLst>
                                      </p:cBhvr>
                                      <p:to>
                                        <p:strVal val="visible"/>
                                      </p:to>
                                    </p:set>
                                    <p:animEffect transition="in" filter="barn(inVertical)">
                                      <p:cBhvr>
                                        <p:cTn id="76" dur="500"/>
                                        <p:tgtEl>
                                          <p:spTgt spid="21095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10958"/>
                                        </p:tgtEl>
                                        <p:attrNameLst>
                                          <p:attrName>style.visibility</p:attrName>
                                        </p:attrNameLst>
                                      </p:cBhvr>
                                      <p:to>
                                        <p:strVal val="visible"/>
                                      </p:to>
                                    </p:set>
                                    <p:animEffect transition="in" filter="barn(inVertical)">
                                      <p:cBhvr>
                                        <p:cTn id="81" dur="500"/>
                                        <p:tgtEl>
                                          <p:spTgt spid="210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uiExpand="1" build="p"/>
      <p:bldP spid="210950" grpId="0" animBg="1"/>
      <p:bldP spid="210951" grpId="0" animBg="1"/>
      <p:bldP spid="210952" grpId="0" animBg="1"/>
      <p:bldP spid="210953" grpId="0" uiExpand="1" animBg="1"/>
      <p:bldP spid="210954" grpId="0" uiExpand="1" animBg="1"/>
      <p:bldP spid="210955" grpId="0" uiExpand="1" animBg="1"/>
      <p:bldP spid="210956" grpId="0" uiExpand="1" animBg="1"/>
      <p:bldP spid="210957" grpId="0" uiExpand="1" animBg="1"/>
      <p:bldP spid="210958" grpId="0" uiExpan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word1"/>
          <p:cNvPicPr>
            <a:picLocks noChangeAspect="1" noChangeArrowheads="1"/>
          </p:cNvPicPr>
          <p:nvPr/>
        </p:nvPicPr>
        <p:blipFill>
          <a:blip r:embed="rId3" cstate="print"/>
          <a:srcRect/>
          <a:stretch>
            <a:fillRect/>
          </a:stretch>
        </p:blipFill>
        <p:spPr bwMode="auto">
          <a:xfrm>
            <a:off x="251520" y="-171400"/>
            <a:ext cx="8540750" cy="9388475"/>
          </a:xfrm>
          <a:prstGeom prst="rect">
            <a:avLst/>
          </a:prstGeom>
          <a:noFill/>
          <a:ln w="9525">
            <a:noFill/>
            <a:miter lim="800000"/>
            <a:headEnd/>
            <a:tailEnd/>
          </a:ln>
        </p:spPr>
      </p:pic>
      <p:sp>
        <p:nvSpPr>
          <p:cNvPr id="211974" name="AutoShape 6"/>
          <p:cNvSpPr>
            <a:spLocks noChangeArrowheads="1"/>
          </p:cNvSpPr>
          <p:nvPr/>
        </p:nvSpPr>
        <p:spPr bwMode="auto">
          <a:xfrm>
            <a:off x="3708400" y="452438"/>
            <a:ext cx="2879725" cy="409575"/>
          </a:xfrm>
          <a:prstGeom prst="flowChartAlternateProcess">
            <a:avLst/>
          </a:prstGeom>
          <a:solidFill>
            <a:schemeClr val="accent1">
              <a:alpha val="0"/>
            </a:schemeClr>
          </a:solidFill>
          <a:ln w="25400" algn="ctr">
            <a:solidFill>
              <a:srgbClr val="FF0000"/>
            </a:solidFill>
            <a:miter lim="800000"/>
            <a:headEnd/>
            <a:tailEnd/>
          </a:ln>
        </p:spPr>
        <p:txBody>
          <a:bodyPr anchor="ctr">
            <a:spAutoFit/>
          </a:bodyPr>
          <a:lstStyle/>
          <a:p>
            <a:endParaRPr lang="sv-SE">
              <a:latin typeface="Tahoma" pitchFamily="34" charset="0"/>
              <a:cs typeface="Tahoma" pitchFamily="34" charset="0"/>
            </a:endParaRPr>
          </a:p>
        </p:txBody>
      </p:sp>
      <p:sp>
        <p:nvSpPr>
          <p:cNvPr id="211975" name="Line 7"/>
          <p:cNvSpPr>
            <a:spLocks noChangeShapeType="1"/>
          </p:cNvSpPr>
          <p:nvPr/>
        </p:nvSpPr>
        <p:spPr bwMode="auto">
          <a:xfrm flipV="1">
            <a:off x="1331913" y="692150"/>
            <a:ext cx="2374900" cy="1008063"/>
          </a:xfrm>
          <a:prstGeom prst="line">
            <a:avLst/>
          </a:prstGeom>
          <a:noFill/>
          <a:ln w="25400">
            <a:solidFill>
              <a:srgbClr val="FF0000"/>
            </a:solidFill>
            <a:round/>
            <a:headEnd/>
            <a:tailEnd/>
          </a:ln>
        </p:spPr>
        <p:txBody>
          <a:bodyPr anchor="ctr">
            <a:spAutoFit/>
          </a:bodyPr>
          <a:lstStyle/>
          <a:p>
            <a:endParaRPr lang="sv-SE"/>
          </a:p>
        </p:txBody>
      </p:sp>
      <p:sp>
        <p:nvSpPr>
          <p:cNvPr id="211976" name="Line 8"/>
          <p:cNvSpPr>
            <a:spLocks noChangeShapeType="1"/>
          </p:cNvSpPr>
          <p:nvPr/>
        </p:nvSpPr>
        <p:spPr bwMode="auto">
          <a:xfrm flipH="1" flipV="1">
            <a:off x="6588125" y="765175"/>
            <a:ext cx="1438275" cy="935038"/>
          </a:xfrm>
          <a:prstGeom prst="line">
            <a:avLst/>
          </a:prstGeom>
          <a:noFill/>
          <a:ln w="25400">
            <a:solidFill>
              <a:srgbClr val="FF0000"/>
            </a:solidFill>
            <a:round/>
            <a:headEnd/>
            <a:tailEnd/>
          </a:ln>
        </p:spPr>
        <p:txBody>
          <a:bodyPr anchor="ctr">
            <a:spAutoFit/>
          </a:bodyPr>
          <a:lstStyle/>
          <a:p>
            <a:endParaRPr lang="sv-SE"/>
          </a:p>
        </p:txBody>
      </p:sp>
      <p:pic>
        <p:nvPicPr>
          <p:cNvPr id="22534" name="Picture 9" descr="Word"/>
          <p:cNvPicPr>
            <a:picLocks noChangeAspect="1" noChangeArrowheads="1"/>
          </p:cNvPicPr>
          <p:nvPr/>
        </p:nvPicPr>
        <p:blipFill>
          <a:blip r:embed="rId4" cstate="print"/>
          <a:srcRect/>
          <a:stretch>
            <a:fillRect/>
          </a:stretch>
        </p:blipFill>
        <p:spPr bwMode="auto">
          <a:xfrm>
            <a:off x="1258888" y="1124744"/>
            <a:ext cx="6769100" cy="649287"/>
          </a:xfrm>
          <a:prstGeom prst="rect">
            <a:avLst/>
          </a:prstGeom>
          <a:noFill/>
          <a:ln w="9525">
            <a:noFill/>
            <a:miter lim="800000"/>
            <a:headEnd/>
            <a:tailEnd/>
          </a:ln>
        </p:spPr>
      </p:pic>
      <p:sp>
        <p:nvSpPr>
          <p:cNvPr id="10" name="Rectangle 6"/>
          <p:cNvSpPr>
            <a:spLocks noGrp="1" noChangeArrowheads="1"/>
          </p:cNvSpPr>
          <p:nvPr>
            <p:ph type="body" sz="half" idx="2"/>
          </p:nvPr>
        </p:nvSpPr>
        <p:spPr>
          <a:xfrm>
            <a:off x="755576" y="2996952"/>
            <a:ext cx="7632700" cy="2952750"/>
          </a:xfrm>
        </p:spPr>
        <p:txBody>
          <a:bodyPr/>
          <a:lstStyle/>
          <a:p>
            <a:pPr marL="273050" indent="-273050" eaLnBrk="1" hangingPunct="1">
              <a:lnSpc>
                <a:spcPct val="70000"/>
              </a:lnSpc>
              <a:buFont typeface="Wingdings" pitchFamily="2" charset="2"/>
              <a:buNone/>
            </a:pPr>
            <a:r>
              <a:rPr lang="sv-SE" sz="200" b="1" dirty="0">
                <a:solidFill>
                  <a:srgbClr val="002060"/>
                </a:solidFill>
                <a:latin typeface="Tahoma" pitchFamily="34" charset="0"/>
                <a:cs typeface="Tahoma" pitchFamily="34" charset="0"/>
              </a:rPr>
              <a:t>	</a:t>
            </a:r>
          </a:p>
          <a:p>
            <a:pPr marL="273050" indent="-273050" eaLnBrk="1" hangingPunct="1">
              <a:lnSpc>
                <a:spcPct val="70000"/>
              </a:lnSpc>
              <a:buFont typeface="Wingdings" pitchFamily="2" charset="2"/>
              <a:buNone/>
            </a:pPr>
            <a:endParaRPr lang="sv-SE" sz="900" b="1" dirty="0">
              <a:solidFill>
                <a:schemeClr val="tx2"/>
              </a:solidFill>
              <a:latin typeface="Tahoma" pitchFamily="34" charset="0"/>
              <a:cs typeface="Tahoma" pitchFamily="34" charset="0"/>
            </a:endParaRPr>
          </a:p>
          <a:p>
            <a:pPr marL="273050" indent="-273050" eaLnBrk="1" hangingPunct="1">
              <a:lnSpc>
                <a:spcPct val="70000"/>
              </a:lnSpc>
              <a:buFont typeface="Wingdings" pitchFamily="2" charset="2"/>
              <a:buNone/>
            </a:pPr>
            <a:r>
              <a:rPr lang="sv-SE" sz="1400" b="1" dirty="0"/>
              <a:t>ዓውዲ መሳርሒታት</a:t>
            </a:r>
            <a:r>
              <a:rPr lang="sv-SE" sz="1400" b="1" dirty="0">
                <a:solidFill>
                  <a:schemeClr val="tx2"/>
                </a:solidFill>
                <a:latin typeface="Tahoma" pitchFamily="34" charset="0"/>
                <a:cs typeface="Tahoma" pitchFamily="34" charset="0"/>
              </a:rPr>
              <a:t>  </a:t>
            </a:r>
            <a:r>
              <a:rPr lang="sv-SE" sz="1400" b="1" dirty="0">
                <a:cs typeface="Tahoma" pitchFamily="34" charset="0"/>
              </a:rPr>
              <a:t>-  </a:t>
            </a:r>
            <a:r>
              <a:rPr lang="sv-SE" sz="1400" b="1" dirty="0"/>
              <a:t>ፎርም  (ቅርጺ) መውሃቢ</a:t>
            </a:r>
          </a:p>
          <a:p>
            <a:pPr marL="273050" indent="-273050" eaLnBrk="1" hangingPunct="1">
              <a:lnSpc>
                <a:spcPct val="70000"/>
              </a:lnSpc>
              <a:buFont typeface="Wingdings" pitchFamily="2" charset="2"/>
              <a:buNone/>
            </a:pPr>
            <a:endParaRPr lang="ar-IQ" sz="1400" b="1" dirty="0">
              <a:solidFill>
                <a:schemeClr val="tx2"/>
              </a:solidFill>
              <a:latin typeface="Tahoma" pitchFamily="34" charset="0"/>
              <a:cs typeface="Tahoma" pitchFamily="34" charset="0"/>
            </a:endParaRPr>
          </a:p>
          <a:p>
            <a:pPr marL="273050" indent="-273050" eaLnBrk="1" hangingPunct="1">
              <a:lnSpc>
                <a:spcPct val="80000"/>
              </a:lnSpc>
            </a:pPr>
            <a:r>
              <a:rPr lang="sv-SE" sz="1200" b="1" dirty="0"/>
              <a:t>ንጸጋም  መተኻኸሊ</a:t>
            </a:r>
            <a:r>
              <a:rPr lang="sv-SE" sz="1200" dirty="0"/>
              <a:t> </a:t>
            </a:r>
            <a:r>
              <a:rPr lang="sv-SE" sz="1200" b="1" dirty="0">
                <a:latin typeface="Tahoma" pitchFamily="34" charset="0"/>
                <a:cs typeface="Tahoma" pitchFamily="34" charset="0"/>
              </a:rPr>
              <a:t>:</a:t>
            </a:r>
            <a:r>
              <a:rPr lang="sv-SE" sz="800" b="1" dirty="0">
                <a:latin typeface="Tahoma" pitchFamily="34" charset="0"/>
                <a:cs typeface="Tahoma" pitchFamily="34" charset="0"/>
              </a:rPr>
              <a:t> </a:t>
            </a:r>
            <a:r>
              <a:rPr lang="sv-SE" sz="1400" dirty="0"/>
              <a:t>ናይ ጸጋም ማርጂን ትኽ ዘለ። ናይ የማን ዘይተስተኻኸለ። እታ ምዕራፍ ብጸጋም ናይቲ ገጽ ትምዕረ።</a:t>
            </a:r>
          </a:p>
          <a:p>
            <a:pPr marL="273050" indent="-273050" algn="just" eaLnBrk="1" hangingPunct="1">
              <a:lnSpc>
                <a:spcPct val="80000"/>
              </a:lnSpc>
            </a:pPr>
            <a:r>
              <a:rPr lang="sv-SE" sz="1200" b="1" dirty="0"/>
              <a:t>መማእከሊ </a:t>
            </a:r>
            <a:r>
              <a:rPr lang="sv-SE" sz="1200" b="1" dirty="0">
                <a:cs typeface="Tahoma" pitchFamily="34" charset="0"/>
              </a:rPr>
              <a:t>:</a:t>
            </a:r>
            <a:r>
              <a:rPr lang="sv-SE" sz="800" dirty="0">
                <a:latin typeface="Tahoma" pitchFamily="34" charset="0"/>
                <a:cs typeface="Tahoma" pitchFamily="34" charset="0"/>
              </a:rPr>
              <a:t> </a:t>
            </a:r>
            <a:r>
              <a:rPr lang="sv-SE" sz="1400" dirty="0"/>
              <a:t>እታ ምዕራፍ ኣብ ምእከል ናይቲ ገጽ ትቕመጥ።</a:t>
            </a:r>
          </a:p>
          <a:p>
            <a:pPr marL="273050" indent="-273050" algn="just" eaLnBrk="1" hangingPunct="1">
              <a:lnSpc>
                <a:spcPct val="80000"/>
              </a:lnSpc>
            </a:pPr>
            <a:r>
              <a:rPr lang="sv-SE" sz="1200" b="1" dirty="0"/>
              <a:t>ንየማን መተኻኸሊ </a:t>
            </a:r>
            <a:r>
              <a:rPr lang="sv-SE" sz="1200" b="1" dirty="0">
                <a:cs typeface="Tahoma" pitchFamily="34" charset="0"/>
              </a:rPr>
              <a:t>:</a:t>
            </a:r>
            <a:r>
              <a:rPr lang="sv-SE" sz="800" b="1" dirty="0">
                <a:latin typeface="Tahoma" pitchFamily="34" charset="0"/>
                <a:cs typeface="Tahoma" pitchFamily="34" charset="0"/>
              </a:rPr>
              <a:t> </a:t>
            </a:r>
            <a:r>
              <a:rPr lang="sv-SE" sz="1400" dirty="0"/>
              <a:t>ናይ የማን  ማርጂን ትኽ ዘለ። ናይ ጸጋም ዘይተስተኻኸለ። እታ ምዕራፍ ብየማን ናይቲ ገጽ ትምዕረ።</a:t>
            </a:r>
            <a:r>
              <a:rPr lang="sv-SE" sz="800" dirty="0"/>
              <a:t> </a:t>
            </a:r>
          </a:p>
          <a:p>
            <a:pPr marL="273050" indent="-273050" algn="just" eaLnBrk="1" hangingPunct="1">
              <a:lnSpc>
                <a:spcPct val="80000"/>
              </a:lnSpc>
            </a:pPr>
            <a:r>
              <a:rPr lang="sv-SE" sz="1200" b="1" dirty="0"/>
              <a:t>ንማዕረ ጠረፋት መተኻኸሊ </a:t>
            </a:r>
            <a:r>
              <a:rPr lang="sv-SE" sz="1200" b="1" dirty="0">
                <a:cs typeface="Tahoma" pitchFamily="34" charset="0"/>
              </a:rPr>
              <a:t>:</a:t>
            </a:r>
            <a:r>
              <a:rPr lang="sv-SE" sz="800" b="1" dirty="0">
                <a:latin typeface="Tahoma" pitchFamily="34" charset="0"/>
                <a:cs typeface="Tahoma" pitchFamily="34" charset="0"/>
              </a:rPr>
              <a:t> </a:t>
            </a:r>
            <a:r>
              <a:rPr lang="sv-SE" sz="1400" dirty="0"/>
              <a:t>ጸጋማይን የማናይን ጥርዚታት ትኽ ዝበሉ (ማዕረ) ይኾኑ።</a:t>
            </a:r>
          </a:p>
          <a:p>
            <a:pPr marL="273050" indent="-273050" algn="just" eaLnBrk="1" hangingPunct="1">
              <a:lnSpc>
                <a:spcPct val="80000"/>
              </a:lnSpc>
            </a:pPr>
            <a:r>
              <a:rPr lang="sv-SE" sz="1200" b="1" dirty="0"/>
              <a:t>ራሕቂ መስመራት</a:t>
            </a:r>
            <a:r>
              <a:rPr lang="sv-SE" sz="1200" b="1" dirty="0">
                <a:cs typeface="Tahoma" pitchFamily="34" charset="0"/>
              </a:rPr>
              <a:t>:</a:t>
            </a:r>
            <a:r>
              <a:rPr lang="sv-SE" sz="800" b="1" dirty="0">
                <a:latin typeface="Tahoma" pitchFamily="34" charset="0"/>
                <a:cs typeface="Tahoma" pitchFamily="34" charset="0"/>
              </a:rPr>
              <a:t> </a:t>
            </a:r>
            <a:r>
              <a:rPr lang="sv-SE" sz="1400" dirty="0"/>
              <a:t>ካብ ሊስታ ብምምራጽ ኣብ ሞንጎ መስመራት ትደልዮ ራሕቂ ወስን።</a:t>
            </a:r>
          </a:p>
          <a:p>
            <a:pPr marL="273050" indent="-273050" algn="just" eaLnBrk="1" hangingPunct="1">
              <a:lnSpc>
                <a:spcPct val="80000"/>
              </a:lnSpc>
            </a:pPr>
            <a:r>
              <a:rPr lang="sv-SE" sz="1200" b="1" dirty="0"/>
              <a:t>ጸጋም ንየማን </a:t>
            </a:r>
            <a:r>
              <a:rPr lang="sv-SE" sz="1200" b="1" dirty="0">
                <a:cs typeface="Tahoma" pitchFamily="34" charset="0"/>
              </a:rPr>
              <a:t>:</a:t>
            </a:r>
            <a:r>
              <a:rPr lang="sv-SE" sz="800" b="1" dirty="0">
                <a:latin typeface="Tahoma" pitchFamily="34" charset="0"/>
                <a:cs typeface="Tahoma" pitchFamily="34" charset="0"/>
              </a:rPr>
              <a:t> </a:t>
            </a:r>
            <a:r>
              <a:rPr lang="sv-SE" sz="1400" dirty="0"/>
              <a:t>እቲ ጽሑፍ ካብ ጸጋም ንየማን ከምዝኸይድ ግበር። ናብነት ከም ሽወደነኛን እንግሊዘኛን ጽሑፍ ።</a:t>
            </a:r>
          </a:p>
          <a:p>
            <a:pPr marL="273050" indent="-273050" eaLnBrk="1" hangingPunct="1">
              <a:lnSpc>
                <a:spcPct val="80000"/>
              </a:lnSpc>
            </a:pPr>
            <a:r>
              <a:rPr lang="sv-SE" sz="1200" b="1" dirty="0"/>
              <a:t>የማን ንጸጋም </a:t>
            </a:r>
            <a:r>
              <a:rPr lang="sv-SE" sz="1200" b="1" dirty="0">
                <a:cs typeface="Tahoma" pitchFamily="34" charset="0"/>
              </a:rPr>
              <a:t>:</a:t>
            </a:r>
            <a:r>
              <a:rPr lang="sv-SE" sz="800" dirty="0">
                <a:latin typeface="Tahoma" pitchFamily="34" charset="0"/>
                <a:cs typeface="Tahoma" pitchFamily="34" charset="0"/>
              </a:rPr>
              <a:t> </a:t>
            </a:r>
            <a:r>
              <a:rPr lang="sv-SE" sz="1400" dirty="0"/>
              <a:t>እቲ ጽሑፍ ካብ የማን ንጸጋም  ከምዝኸይድ ግበር። ናብነት ከም ናይ ዓረበኛ ጽሑፍ።</a:t>
            </a:r>
          </a:p>
          <a:p>
            <a:pPr marL="273050" indent="-273050" algn="just" eaLnBrk="1" hangingPunct="1">
              <a:lnSpc>
                <a:spcPct val="80000"/>
              </a:lnSpc>
            </a:pPr>
            <a:r>
              <a:rPr lang="sv-SE" sz="1200" b="1" dirty="0"/>
              <a:t>ቁጽራዊ ሊስታ </a:t>
            </a:r>
            <a:r>
              <a:rPr lang="sv-SE" sz="1200" b="1" dirty="0">
                <a:cs typeface="Tahoma" pitchFamily="34" charset="0"/>
              </a:rPr>
              <a:t>:</a:t>
            </a:r>
            <a:r>
              <a:rPr lang="sv-SE" sz="800" b="1" dirty="0">
                <a:latin typeface="Tahoma" pitchFamily="34" charset="0"/>
                <a:cs typeface="Tahoma" pitchFamily="34" charset="0"/>
              </a:rPr>
              <a:t> </a:t>
            </a:r>
            <a:r>
              <a:rPr lang="sv-SE" sz="1400" dirty="0"/>
              <a:t>ብዝሒ ነጥብታትካ ብቁጽሪ ከተቐምጦ ምስ ትደሊ ዝጥቀም።</a:t>
            </a:r>
          </a:p>
          <a:p>
            <a:pPr marL="273050" indent="-273050" algn="just" eaLnBrk="1" hangingPunct="1">
              <a:lnSpc>
                <a:spcPct val="80000"/>
              </a:lnSpc>
            </a:pPr>
            <a:r>
              <a:rPr lang="sv-SE" sz="1200" b="1" dirty="0"/>
              <a:t>ነጥባዊ ሊስታ </a:t>
            </a:r>
            <a:r>
              <a:rPr lang="sv-SE" sz="1200" b="1" dirty="0">
                <a:cs typeface="Tahoma" pitchFamily="34" charset="0"/>
              </a:rPr>
              <a:t>:</a:t>
            </a:r>
            <a:r>
              <a:rPr lang="sv-SE" sz="800" b="1" dirty="0">
                <a:latin typeface="Tahoma" pitchFamily="34" charset="0"/>
                <a:cs typeface="Tahoma" pitchFamily="34" charset="0"/>
              </a:rPr>
              <a:t> </a:t>
            </a:r>
            <a:r>
              <a:rPr lang="sv-SE" sz="1400" dirty="0"/>
              <a:t>ልክዕ ከም ቁጽራዊ ሊስታ ዝጠቅም ግን ኣብ ክንዲ ቁጽሪ ነጥቢታት ንጥቀም።</a:t>
            </a:r>
          </a:p>
          <a:p>
            <a:pPr marL="273050" indent="-273050" algn="just" eaLnBrk="1" hangingPunct="1">
              <a:lnSpc>
                <a:spcPct val="80000"/>
              </a:lnSpc>
            </a:pPr>
            <a:r>
              <a:rPr lang="sv-SE" sz="1200" b="1" dirty="0"/>
              <a:t>እትወት መንኣሲ </a:t>
            </a:r>
            <a:r>
              <a:rPr lang="sv-SE" sz="1200" b="1" dirty="0">
                <a:cs typeface="Tahoma" pitchFamily="34" charset="0"/>
              </a:rPr>
              <a:t>:</a:t>
            </a:r>
            <a:r>
              <a:rPr lang="sv-SE" sz="800" b="1" dirty="0">
                <a:latin typeface="Tahoma" pitchFamily="34" charset="0"/>
                <a:cs typeface="Tahoma" pitchFamily="34" charset="0"/>
              </a:rPr>
              <a:t> </a:t>
            </a:r>
            <a:r>
              <a:rPr lang="sv-SE" sz="1400" dirty="0"/>
              <a:t>ንናይ ሐንቲ ምዕራፍ ንውሽጢ ምእታው የጉድል።</a:t>
            </a:r>
          </a:p>
          <a:p>
            <a:pPr marL="273050" indent="-273050" algn="just" eaLnBrk="1" hangingPunct="1">
              <a:lnSpc>
                <a:spcPct val="80000"/>
              </a:lnSpc>
            </a:pPr>
            <a:r>
              <a:rPr lang="sv-SE" sz="1200" b="1" dirty="0"/>
              <a:t>እትወት መወሰኺ </a:t>
            </a:r>
            <a:r>
              <a:rPr lang="sv-SE" sz="1200" b="1" dirty="0">
                <a:cs typeface="Tahoma" pitchFamily="34" charset="0"/>
              </a:rPr>
              <a:t>:</a:t>
            </a:r>
            <a:r>
              <a:rPr lang="sv-SE" sz="800" b="1" dirty="0">
                <a:latin typeface="Tahoma" pitchFamily="34" charset="0"/>
                <a:cs typeface="Tahoma" pitchFamily="34" charset="0"/>
              </a:rPr>
              <a:t> </a:t>
            </a:r>
            <a:r>
              <a:rPr lang="sv-SE" sz="1400" dirty="0"/>
              <a:t>ንናይ ሐንቲ ምዕራፍ ንውሽጢ ምእታው ይውስኽ</a:t>
            </a:r>
            <a:endParaRPr lang="sv-SE" sz="1400" dirty="0">
              <a:cs typeface="Tahoma" pitchFamily="34" charset="0"/>
            </a:endParaRPr>
          </a:p>
          <a:p>
            <a:pPr marL="273050" indent="-273050" algn="just" eaLnBrk="1" hangingPunct="1">
              <a:lnSpc>
                <a:spcPct val="70000"/>
              </a:lnSpc>
              <a:buFont typeface="Wingdings" pitchFamily="2" charset="2"/>
              <a:buChar char=""/>
            </a:pPr>
            <a:endParaRPr lang="sv-SE" sz="1400" dirty="0">
              <a:cs typeface="Tahoma" pitchFamily="34" charset="0"/>
            </a:endParaRPr>
          </a:p>
          <a:p>
            <a:pPr marL="273050" indent="-273050" algn="just" eaLnBrk="1" hangingPunct="1">
              <a:lnSpc>
                <a:spcPct val="70000"/>
              </a:lnSpc>
              <a:buFont typeface="Wingdings" pitchFamily="2" charset="2"/>
              <a:buChar char=""/>
            </a:pPr>
            <a:endParaRPr lang="sv-SE" sz="800" b="1" dirty="0">
              <a:solidFill>
                <a:srgbClr val="215968"/>
              </a:solidFill>
              <a:latin typeface="Tahoma" pitchFamily="34" charset="0"/>
              <a:cs typeface="Tahoma" pitchFamily="34" charset="0"/>
            </a:endParaRPr>
          </a:p>
          <a:p>
            <a:pPr marL="273050" indent="-273050" algn="just" eaLnBrk="1" hangingPunct="1">
              <a:lnSpc>
                <a:spcPct val="70000"/>
              </a:lnSpc>
              <a:buFont typeface="Wingdings" pitchFamily="2" charset="2"/>
              <a:buChar char=""/>
            </a:pPr>
            <a:endParaRPr lang="sv-SE" sz="200" b="1" dirty="0">
              <a:solidFill>
                <a:srgbClr val="215968"/>
              </a:solidFill>
              <a:latin typeface="Tahoma" pitchFamily="34" charset="0"/>
              <a:cs typeface="Tahoma" pitchFamily="34" charset="0"/>
            </a:endParaRPr>
          </a:p>
          <a:p>
            <a:pPr marL="273050" indent="-273050" algn="just" eaLnBrk="1" hangingPunct="1">
              <a:lnSpc>
                <a:spcPct val="70000"/>
              </a:lnSpc>
              <a:buFont typeface="Wingdings" pitchFamily="2" charset="2"/>
              <a:buChar char=""/>
            </a:pPr>
            <a:endParaRPr lang="sv-SE" sz="200" b="1" dirty="0">
              <a:solidFill>
                <a:srgbClr val="215968"/>
              </a:solidFill>
              <a:latin typeface="Tahoma" pitchFamily="34" charset="0"/>
              <a:cs typeface="Tahoma" pitchFamily="34" charset="0"/>
            </a:endParaRPr>
          </a:p>
        </p:txBody>
      </p:sp>
      <p:sp>
        <p:nvSpPr>
          <p:cNvPr id="11" name="AutoShape 9"/>
          <p:cNvSpPr>
            <a:spLocks noChangeArrowheads="1"/>
          </p:cNvSpPr>
          <p:nvPr/>
        </p:nvSpPr>
        <p:spPr bwMode="auto">
          <a:xfrm>
            <a:off x="107504" y="2060848"/>
            <a:ext cx="1511300" cy="647700"/>
          </a:xfrm>
          <a:prstGeom prst="wedgeRoundRectCallout">
            <a:avLst>
              <a:gd name="adj1" fmla="val 35329"/>
              <a:gd name="adj2" fmla="val -177453"/>
              <a:gd name="adj3" fmla="val 16667"/>
            </a:avLst>
          </a:prstGeom>
          <a:solidFill>
            <a:srgbClr val="B9CDE5"/>
          </a:solidFill>
          <a:ln w="9525" algn="ctr">
            <a:solidFill>
              <a:schemeClr val="tx1"/>
            </a:solidFill>
            <a:miter lim="800000"/>
            <a:headEnd/>
            <a:tailEnd/>
          </a:ln>
        </p:spPr>
        <p:txBody>
          <a:bodyPr anchor="ctr"/>
          <a:lstStyle/>
          <a:p>
            <a:pPr algn="ctr"/>
            <a:r>
              <a:rPr lang="sv-SE" sz="1400" b="1"/>
              <a:t>ንጸጋም</a:t>
            </a:r>
          </a:p>
          <a:p>
            <a:pPr algn="ctr"/>
            <a:r>
              <a:rPr lang="sv-SE" sz="1400" b="1"/>
              <a:t> መተኻኸሊ</a:t>
            </a:r>
          </a:p>
        </p:txBody>
      </p:sp>
      <p:sp>
        <p:nvSpPr>
          <p:cNvPr id="12" name="AutoShape 10"/>
          <p:cNvSpPr>
            <a:spLocks noChangeArrowheads="1"/>
          </p:cNvSpPr>
          <p:nvPr/>
        </p:nvSpPr>
        <p:spPr bwMode="auto">
          <a:xfrm>
            <a:off x="900113" y="1413669"/>
            <a:ext cx="1152525" cy="863600"/>
          </a:xfrm>
          <a:prstGeom prst="wedgeRoundRectCallout">
            <a:avLst>
              <a:gd name="adj1" fmla="val 73278"/>
              <a:gd name="adj2" fmla="val -31986"/>
              <a:gd name="adj3" fmla="val 16667"/>
            </a:avLst>
          </a:prstGeom>
          <a:solidFill>
            <a:srgbClr val="B9CDE5"/>
          </a:solidFill>
          <a:ln w="9525" algn="ctr">
            <a:solidFill>
              <a:schemeClr val="tx1"/>
            </a:solidFill>
            <a:miter lim="800000"/>
            <a:headEnd/>
            <a:tailEnd/>
          </a:ln>
        </p:spPr>
        <p:txBody>
          <a:bodyPr anchor="ctr"/>
          <a:lstStyle/>
          <a:p>
            <a:pPr algn="ctr"/>
            <a:r>
              <a:rPr lang="sv-SE" sz="1400" b="1"/>
              <a:t>መማእከሊ</a:t>
            </a:r>
          </a:p>
        </p:txBody>
      </p:sp>
      <p:sp>
        <p:nvSpPr>
          <p:cNvPr id="13" name="AutoShape 11"/>
          <p:cNvSpPr>
            <a:spLocks noChangeArrowheads="1"/>
          </p:cNvSpPr>
          <p:nvPr/>
        </p:nvSpPr>
        <p:spPr bwMode="auto">
          <a:xfrm>
            <a:off x="1835150" y="1701006"/>
            <a:ext cx="1079500" cy="792163"/>
          </a:xfrm>
          <a:prstGeom prst="wedgeRoundRectCallout">
            <a:avLst>
              <a:gd name="adj1" fmla="val 38528"/>
              <a:gd name="adj2" fmla="val -68037"/>
              <a:gd name="adj3" fmla="val 16667"/>
            </a:avLst>
          </a:prstGeom>
          <a:solidFill>
            <a:srgbClr val="B9CDE5"/>
          </a:solidFill>
          <a:ln w="9525" algn="ctr">
            <a:solidFill>
              <a:schemeClr val="tx1"/>
            </a:solidFill>
            <a:miter lim="800000"/>
            <a:headEnd/>
            <a:tailEnd/>
          </a:ln>
        </p:spPr>
        <p:txBody>
          <a:bodyPr anchor="ctr"/>
          <a:lstStyle/>
          <a:p>
            <a:pPr algn="ctr"/>
            <a:r>
              <a:rPr lang="sv-SE" sz="1400" b="1"/>
              <a:t>ንየማን መተኻኸሊ</a:t>
            </a:r>
          </a:p>
        </p:txBody>
      </p:sp>
      <p:sp>
        <p:nvSpPr>
          <p:cNvPr id="14" name="AutoShape 12"/>
          <p:cNvSpPr>
            <a:spLocks noChangeArrowheads="1"/>
          </p:cNvSpPr>
          <p:nvPr/>
        </p:nvSpPr>
        <p:spPr bwMode="auto">
          <a:xfrm>
            <a:off x="3708400" y="1701006"/>
            <a:ext cx="935038" cy="638175"/>
          </a:xfrm>
          <a:prstGeom prst="wedgeRoundRectCallout">
            <a:avLst>
              <a:gd name="adj1" fmla="val 16046"/>
              <a:gd name="adj2" fmla="val -34579"/>
              <a:gd name="adj3" fmla="val 16667"/>
            </a:avLst>
          </a:prstGeom>
          <a:solidFill>
            <a:srgbClr val="B9CDE5"/>
          </a:solidFill>
          <a:ln w="9525" algn="ctr">
            <a:solidFill>
              <a:schemeClr val="tx1"/>
            </a:solidFill>
            <a:miter lim="800000"/>
            <a:headEnd/>
            <a:tailEnd/>
          </a:ln>
        </p:spPr>
        <p:txBody>
          <a:bodyPr anchor="ctr"/>
          <a:lstStyle/>
          <a:p>
            <a:pPr algn="ctr"/>
            <a:r>
              <a:rPr lang="sv-SE" sz="1400" b="1"/>
              <a:t>ጸጋም ንየማን</a:t>
            </a:r>
          </a:p>
        </p:txBody>
      </p:sp>
      <p:sp>
        <p:nvSpPr>
          <p:cNvPr id="15" name="AutoShape 13"/>
          <p:cNvSpPr>
            <a:spLocks noChangeArrowheads="1"/>
          </p:cNvSpPr>
          <p:nvPr/>
        </p:nvSpPr>
        <p:spPr bwMode="auto">
          <a:xfrm>
            <a:off x="4779963" y="1905794"/>
            <a:ext cx="863600" cy="504825"/>
          </a:xfrm>
          <a:prstGeom prst="wedgeRoundRectCallout">
            <a:avLst>
              <a:gd name="adj1" fmla="val 3084"/>
              <a:gd name="adj2" fmla="val -133332"/>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400" b="1"/>
              <a:t>የማን</a:t>
            </a:r>
          </a:p>
          <a:p>
            <a:pPr algn="ctr">
              <a:defRPr/>
            </a:pPr>
            <a:r>
              <a:rPr lang="sv-SE" sz="1400" b="1"/>
              <a:t>ንጸጋም</a:t>
            </a:r>
          </a:p>
        </p:txBody>
      </p:sp>
      <p:sp>
        <p:nvSpPr>
          <p:cNvPr id="16" name="AutoShape 14"/>
          <p:cNvSpPr>
            <a:spLocks noChangeArrowheads="1"/>
          </p:cNvSpPr>
          <p:nvPr/>
        </p:nvSpPr>
        <p:spPr bwMode="auto">
          <a:xfrm>
            <a:off x="5508625" y="1856581"/>
            <a:ext cx="911225" cy="565150"/>
          </a:xfrm>
          <a:prstGeom prst="wedgeRoundRectCallout">
            <a:avLst>
              <a:gd name="adj1" fmla="val -4979"/>
              <a:gd name="adj2" fmla="val -109650"/>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400" b="1"/>
              <a:t>ቁጽራዊ ሊስታ</a:t>
            </a:r>
          </a:p>
        </p:txBody>
      </p:sp>
      <p:sp>
        <p:nvSpPr>
          <p:cNvPr id="19" name="AutoShape 14"/>
          <p:cNvSpPr>
            <a:spLocks noChangeArrowheads="1"/>
          </p:cNvSpPr>
          <p:nvPr/>
        </p:nvSpPr>
        <p:spPr bwMode="auto">
          <a:xfrm>
            <a:off x="6300788" y="1845469"/>
            <a:ext cx="863600" cy="576262"/>
          </a:xfrm>
          <a:prstGeom prst="wedgeRoundRectCallout">
            <a:avLst>
              <a:gd name="adj1" fmla="val -24860"/>
              <a:gd name="adj2" fmla="val -10872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400" b="1"/>
              <a:t>ነጥባዊ ሊስታ</a:t>
            </a:r>
          </a:p>
        </p:txBody>
      </p:sp>
      <p:sp>
        <p:nvSpPr>
          <p:cNvPr id="20" name="AutoShape 11"/>
          <p:cNvSpPr>
            <a:spLocks noChangeArrowheads="1"/>
          </p:cNvSpPr>
          <p:nvPr/>
        </p:nvSpPr>
        <p:spPr bwMode="auto">
          <a:xfrm>
            <a:off x="3419475" y="116681"/>
            <a:ext cx="652463" cy="838200"/>
          </a:xfrm>
          <a:prstGeom prst="wedgeRoundRectCallout">
            <a:avLst>
              <a:gd name="adj1" fmla="val 4500"/>
              <a:gd name="adj2" fmla="val 124810"/>
              <a:gd name="adj3" fmla="val 16667"/>
            </a:avLst>
          </a:prstGeom>
          <a:solidFill>
            <a:srgbClr val="B9CDE5"/>
          </a:solidFill>
          <a:ln w="9525" algn="ctr">
            <a:solidFill>
              <a:schemeClr val="tx1"/>
            </a:solidFill>
            <a:miter lim="800000"/>
            <a:headEnd/>
            <a:tailEnd/>
          </a:ln>
        </p:spPr>
        <p:txBody>
          <a:bodyPr vert="eaVert" anchor="ctr">
            <a:spAutoFit/>
          </a:bodyPr>
          <a:lstStyle/>
          <a:p>
            <a:pPr algn="ctr"/>
            <a:r>
              <a:rPr lang="sv-SE" sz="1400" b="1"/>
              <a:t>ራሕቂ መስመራት</a:t>
            </a:r>
          </a:p>
        </p:txBody>
      </p:sp>
      <p:sp>
        <p:nvSpPr>
          <p:cNvPr id="17" name="AutoShape 11"/>
          <p:cNvSpPr>
            <a:spLocks noChangeArrowheads="1"/>
          </p:cNvSpPr>
          <p:nvPr/>
        </p:nvSpPr>
        <p:spPr bwMode="auto">
          <a:xfrm>
            <a:off x="2627313" y="2205038"/>
            <a:ext cx="984250" cy="504825"/>
          </a:xfrm>
          <a:prstGeom prst="wedgeRoundRectCallout">
            <a:avLst>
              <a:gd name="adj1" fmla="val 28389"/>
              <a:gd name="adj2" fmla="val -92769"/>
              <a:gd name="adj3" fmla="val 16667"/>
            </a:avLst>
          </a:prstGeom>
          <a:solidFill>
            <a:srgbClr val="B9CDE5"/>
          </a:solidFill>
          <a:ln w="9525" algn="ctr">
            <a:solidFill>
              <a:schemeClr val="tx1"/>
            </a:solidFill>
            <a:miter lim="800000"/>
            <a:headEnd/>
            <a:tailEnd/>
          </a:ln>
        </p:spPr>
        <p:txBody>
          <a:bodyPr anchor="ctr"/>
          <a:lstStyle/>
          <a:p>
            <a:pPr algn="ctr"/>
            <a:r>
              <a:rPr lang="sv-SE" sz="1400" b="1"/>
              <a:t>ንማዕረ ጠረፋት መተኻኸሊ</a:t>
            </a:r>
          </a:p>
          <a:p>
            <a:pPr algn="ctr"/>
            <a:endParaRPr lang="sv-SE" b="1"/>
          </a:p>
        </p:txBody>
      </p:sp>
      <p:sp>
        <p:nvSpPr>
          <p:cNvPr id="18" name="AutoShape 14"/>
          <p:cNvSpPr>
            <a:spLocks noChangeArrowheads="1"/>
          </p:cNvSpPr>
          <p:nvPr/>
        </p:nvSpPr>
        <p:spPr bwMode="auto">
          <a:xfrm>
            <a:off x="7092950" y="1845469"/>
            <a:ext cx="1079500" cy="709612"/>
          </a:xfrm>
          <a:prstGeom prst="wedgeRoundRectCallout">
            <a:avLst>
              <a:gd name="adj1" fmla="val -52940"/>
              <a:gd name="adj2" fmla="val -100111"/>
              <a:gd name="adj3" fmla="val 16667"/>
            </a:avLst>
          </a:prstGeom>
          <a:solidFill>
            <a:srgbClr val="B9CDE5"/>
          </a:solidFill>
          <a:ln w="9525" algn="ctr">
            <a:solidFill>
              <a:schemeClr val="tx1"/>
            </a:solidFill>
            <a:miter lim="800000"/>
            <a:headEnd/>
            <a:tailEnd/>
          </a:ln>
        </p:spPr>
        <p:txBody>
          <a:bodyPr anchor="ctr"/>
          <a:lstStyle/>
          <a:p>
            <a:pPr algn="ctr"/>
            <a:r>
              <a:rPr lang="sv-SE" sz="1400" b="1"/>
              <a:t>እትወት መንኣሲ</a:t>
            </a:r>
          </a:p>
        </p:txBody>
      </p:sp>
      <p:sp>
        <p:nvSpPr>
          <p:cNvPr id="21" name="AutoShape 14"/>
          <p:cNvSpPr>
            <a:spLocks noChangeArrowheads="1"/>
          </p:cNvSpPr>
          <p:nvPr/>
        </p:nvSpPr>
        <p:spPr bwMode="auto">
          <a:xfrm>
            <a:off x="8027988" y="1845469"/>
            <a:ext cx="1008062" cy="720725"/>
          </a:xfrm>
          <a:prstGeom prst="wedgeRoundRectCallout">
            <a:avLst>
              <a:gd name="adj1" fmla="val -56616"/>
              <a:gd name="adj2" fmla="val -107491"/>
              <a:gd name="adj3" fmla="val 16667"/>
            </a:avLst>
          </a:prstGeom>
          <a:solidFill>
            <a:srgbClr val="B9CDE5"/>
          </a:solidFill>
          <a:ln w="9525" algn="ctr">
            <a:solidFill>
              <a:schemeClr val="tx1"/>
            </a:solidFill>
            <a:miter lim="800000"/>
            <a:headEnd/>
            <a:tailEnd/>
          </a:ln>
        </p:spPr>
        <p:txBody>
          <a:bodyPr anchor="ctr"/>
          <a:lstStyle/>
          <a:p>
            <a:pPr algn="ctr"/>
            <a:r>
              <a:rPr lang="sv-SE" sz="1400" b="1"/>
              <a:t>እትወት መወሰኺ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1976"/>
                                        </p:tgtEl>
                                        <p:attrNameLst>
                                          <p:attrName>style.visibility</p:attrName>
                                        </p:attrNameLst>
                                      </p:cBhvr>
                                      <p:to>
                                        <p:strVal val="visible"/>
                                      </p:to>
                                    </p:set>
                                    <p:animEffect transition="in" filter="barn(inVertical)">
                                      <p:cBhvr>
                                        <p:cTn id="7" dur="500"/>
                                        <p:tgtEl>
                                          <p:spTgt spid="21197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1975"/>
                                        </p:tgtEl>
                                        <p:attrNameLst>
                                          <p:attrName>style.visibility</p:attrName>
                                        </p:attrNameLst>
                                      </p:cBhvr>
                                      <p:to>
                                        <p:strVal val="visible"/>
                                      </p:to>
                                    </p:set>
                                    <p:animEffect transition="in" filter="barn(inVertical)">
                                      <p:cBhvr>
                                        <p:cTn id="10" dur="500"/>
                                        <p:tgtEl>
                                          <p:spTgt spid="2119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1974"/>
                                        </p:tgtEl>
                                        <p:attrNameLst>
                                          <p:attrName>style.visibility</p:attrName>
                                        </p:attrNameLst>
                                      </p:cBhvr>
                                      <p:to>
                                        <p:strVal val="visible"/>
                                      </p:to>
                                    </p:set>
                                    <p:animEffect transition="in" filter="barn(inVertical)">
                                      <p:cBhvr>
                                        <p:cTn id="13" dur="500"/>
                                        <p:tgtEl>
                                          <p:spTgt spid="2119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barn(inVertical)">
                                      <p:cBhvr>
                                        <p:cTn id="33" dur="500"/>
                                        <p:tgtEl>
                                          <p:spTgt spid="10">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barn(inVertical)">
                                      <p:cBhvr>
                                        <p:cTn id="43" dur="500"/>
                                        <p:tgtEl>
                                          <p:spTgt spid="10">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xEl>
                                              <p:pRg st="6" end="6"/>
                                            </p:txEl>
                                          </p:spTgt>
                                        </p:tgtEl>
                                        <p:attrNameLst>
                                          <p:attrName>style.visibility</p:attrName>
                                        </p:attrNameLst>
                                      </p:cBhvr>
                                      <p:to>
                                        <p:strVal val="visible"/>
                                      </p:to>
                                    </p:set>
                                    <p:animEffect transition="in" filter="barn(inVertical)">
                                      <p:cBhvr>
                                        <p:cTn id="53" dur="500"/>
                                        <p:tgtEl>
                                          <p:spTgt spid="10">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0">
                                            <p:txEl>
                                              <p:pRg st="7" end="7"/>
                                            </p:txEl>
                                          </p:spTgt>
                                        </p:tgtEl>
                                        <p:attrNameLst>
                                          <p:attrName>style.visibility</p:attrName>
                                        </p:attrNameLst>
                                      </p:cBhvr>
                                      <p:to>
                                        <p:strVal val="visible"/>
                                      </p:to>
                                    </p:set>
                                    <p:animEffect transition="in" filter="barn(inVertical)">
                                      <p:cBhvr>
                                        <p:cTn id="58" dur="500"/>
                                        <p:tgtEl>
                                          <p:spTgt spid="10">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0">
                                            <p:txEl>
                                              <p:pRg st="8" end="8"/>
                                            </p:txEl>
                                          </p:spTgt>
                                        </p:tgtEl>
                                        <p:attrNameLst>
                                          <p:attrName>style.visibility</p:attrName>
                                        </p:attrNameLst>
                                      </p:cBhvr>
                                      <p:to>
                                        <p:strVal val="visible"/>
                                      </p:to>
                                    </p:set>
                                    <p:animEffect transition="in" filter="barn(inVertical)">
                                      <p:cBhvr>
                                        <p:cTn id="63" dur="500"/>
                                        <p:tgtEl>
                                          <p:spTgt spid="10">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0">
                                            <p:txEl>
                                              <p:pRg st="9" end="9"/>
                                            </p:txEl>
                                          </p:spTgt>
                                        </p:tgtEl>
                                        <p:attrNameLst>
                                          <p:attrName>style.visibility</p:attrName>
                                        </p:attrNameLst>
                                      </p:cBhvr>
                                      <p:to>
                                        <p:strVal val="visible"/>
                                      </p:to>
                                    </p:set>
                                    <p:animEffect transition="in" filter="barn(inVertical)">
                                      <p:cBhvr>
                                        <p:cTn id="68" dur="500"/>
                                        <p:tgtEl>
                                          <p:spTgt spid="10">
                                            <p:txEl>
                                              <p:pRg st="9" end="9"/>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arn(inVertical)">
                                      <p:cBhvr>
                                        <p:cTn id="78" dur="500"/>
                                        <p:tgtEl>
                                          <p:spTgt spid="2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barn(inVertical)">
                                      <p:cBhvr>
                                        <p:cTn id="83" dur="500"/>
                                        <p:tgtEl>
                                          <p:spTgt spid="1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arn(inVertical)">
                                      <p:cBhvr>
                                        <p:cTn id="88" dur="500"/>
                                        <p:tgtEl>
                                          <p:spTgt spid="1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10">
                                            <p:txEl>
                                              <p:pRg st="10" end="10"/>
                                            </p:txEl>
                                          </p:spTgt>
                                        </p:tgtEl>
                                        <p:attrNameLst>
                                          <p:attrName>style.visibility</p:attrName>
                                        </p:attrNameLst>
                                      </p:cBhvr>
                                      <p:to>
                                        <p:strVal val="visible"/>
                                      </p:to>
                                    </p:set>
                                    <p:animEffect transition="in" filter="barn(inVertical)">
                                      <p:cBhvr>
                                        <p:cTn id="93" dur="500"/>
                                        <p:tgtEl>
                                          <p:spTgt spid="10">
                                            <p:txEl>
                                              <p:pRg st="10" end="10"/>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inVertical)">
                                      <p:cBhvr>
                                        <p:cTn id="98" dur="500"/>
                                        <p:tgtEl>
                                          <p:spTgt spid="16"/>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0">
                                            <p:txEl>
                                              <p:pRg st="11" end="11"/>
                                            </p:txEl>
                                          </p:spTgt>
                                        </p:tgtEl>
                                        <p:attrNameLst>
                                          <p:attrName>style.visibility</p:attrName>
                                        </p:attrNameLst>
                                      </p:cBhvr>
                                      <p:to>
                                        <p:strVal val="visible"/>
                                      </p:to>
                                    </p:set>
                                    <p:animEffect transition="in" filter="barn(inVertical)">
                                      <p:cBhvr>
                                        <p:cTn id="103" dur="500"/>
                                        <p:tgtEl>
                                          <p:spTgt spid="10">
                                            <p:txEl>
                                              <p:pRg st="11" end="11"/>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10">
                                            <p:txEl>
                                              <p:pRg st="12" end="12"/>
                                            </p:txEl>
                                          </p:spTgt>
                                        </p:tgtEl>
                                        <p:attrNameLst>
                                          <p:attrName>style.visibility</p:attrName>
                                        </p:attrNameLst>
                                      </p:cBhvr>
                                      <p:to>
                                        <p:strVal val="visible"/>
                                      </p:to>
                                    </p:set>
                                    <p:animEffect transition="in" filter="barn(inVertical)">
                                      <p:cBhvr>
                                        <p:cTn id="108" dur="500"/>
                                        <p:tgtEl>
                                          <p:spTgt spid="10">
                                            <p:txEl>
                                              <p:pRg st="12" end="12"/>
                                            </p:txEl>
                                          </p:spTgt>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barn(inVertical)">
                                      <p:cBhvr>
                                        <p:cTn id="113" dur="500"/>
                                        <p:tgtEl>
                                          <p:spTgt spid="19"/>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barn(inVertical)">
                                      <p:cBhvr>
                                        <p:cTn id="118" dur="500"/>
                                        <p:tgtEl>
                                          <p:spTgt spid="18"/>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10">
                                            <p:txEl>
                                              <p:pRg st="13" end="13"/>
                                            </p:txEl>
                                          </p:spTgt>
                                        </p:tgtEl>
                                        <p:attrNameLst>
                                          <p:attrName>style.visibility</p:attrName>
                                        </p:attrNameLst>
                                      </p:cBhvr>
                                      <p:to>
                                        <p:strVal val="visible"/>
                                      </p:to>
                                    </p:set>
                                    <p:animEffect transition="in" filter="barn(inVertical)">
                                      <p:cBhvr>
                                        <p:cTn id="123" dur="500"/>
                                        <p:tgtEl>
                                          <p:spTgt spid="10">
                                            <p:txEl>
                                              <p:pRg st="13" end="13"/>
                                            </p:txEl>
                                          </p:spTgt>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barn(inVertical)">
                                      <p:cBhvr>
                                        <p:cTn id="128" dur="500"/>
                                        <p:tgtEl>
                                          <p:spTgt spid="21"/>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6" presetClass="entr" presetSubtype="21" fill="hold" grpId="0" nodeType="clickEffect">
                                  <p:stCondLst>
                                    <p:cond delay="0"/>
                                  </p:stCondLst>
                                  <p:childTnLst>
                                    <p:set>
                                      <p:cBhvr>
                                        <p:cTn id="132" dur="1" fill="hold">
                                          <p:stCondLst>
                                            <p:cond delay="0"/>
                                          </p:stCondLst>
                                        </p:cTn>
                                        <p:tgtEl>
                                          <p:spTgt spid="10">
                                            <p:txEl>
                                              <p:pRg st="14" end="14"/>
                                            </p:txEl>
                                          </p:spTgt>
                                        </p:tgtEl>
                                        <p:attrNameLst>
                                          <p:attrName>style.visibility</p:attrName>
                                        </p:attrNameLst>
                                      </p:cBhvr>
                                      <p:to>
                                        <p:strVal val="visible"/>
                                      </p:to>
                                    </p:set>
                                    <p:animEffect transition="in" filter="barn(inVertical)">
                                      <p:cBhvr>
                                        <p:cTn id="133"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4" grpId="0" animBg="1"/>
      <p:bldP spid="211975" grpId="0" animBg="1"/>
      <p:bldP spid="211976" grpId="0" animBg="1"/>
      <p:bldP spid="10" grpId="0" uiExpand="1" build="p"/>
      <p:bldP spid="11" grpId="0" uiExpand="1" animBg="1"/>
      <p:bldP spid="12" grpId="0" uiExpand="1" animBg="1"/>
      <p:bldP spid="13" grpId="0" uiExpand="1" animBg="1"/>
      <p:bldP spid="14" grpId="0" animBg="1"/>
      <p:bldP spid="15" grpId="0" animBg="1"/>
      <p:bldP spid="16" grpId="0" animBg="1"/>
      <p:bldP spid="19" grpId="0" animBg="1"/>
      <p:bldP spid="20" grpId="0" animBg="1"/>
      <p:bldP spid="17" grpId="0" uiExpand="1" animBg="1"/>
      <p:bldP spid="18"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text 3"/>
          <p:cNvSpPr>
            <a:spLocks noGrp="1"/>
          </p:cNvSpPr>
          <p:nvPr>
            <p:ph type="body" sz="half" idx="2"/>
          </p:nvPr>
        </p:nvSpPr>
        <p:spPr>
          <a:xfrm>
            <a:off x="457200" y="260350"/>
            <a:ext cx="8229600" cy="6264275"/>
          </a:xfrm>
        </p:spPr>
        <p:txBody>
          <a:bodyPr/>
          <a:lstStyle/>
          <a:p>
            <a:pPr marL="273050" indent="-273050" eaLnBrk="1" hangingPunct="1">
              <a:lnSpc>
                <a:spcPct val="80000"/>
              </a:lnSpc>
              <a:buFont typeface="Wingdings" pitchFamily="2" charset="2"/>
              <a:buNone/>
            </a:pPr>
            <a:r>
              <a:rPr lang="sv-SE" sz="2800" b="1"/>
              <a:t>ብጸጋማይ ጥርዚ ዝተመዓራረየ</a:t>
            </a:r>
            <a:endParaRPr lang="sv-SE" sz="1500" b="1">
              <a:solidFill>
                <a:schemeClr val="tx2"/>
              </a:solidFill>
              <a:latin typeface="Tahoma" pitchFamily="34" charset="0"/>
              <a:cs typeface="Tahoma" pitchFamily="34" charset="0"/>
            </a:endParaRPr>
          </a:p>
          <a:p>
            <a:pPr marL="273050" indent="-273050" algn="ctr" eaLnBrk="1" hangingPunct="1">
              <a:lnSpc>
                <a:spcPct val="80000"/>
              </a:lnSpc>
              <a:buFont typeface="Wingdings" pitchFamily="2" charset="2"/>
              <a:buNone/>
            </a:pPr>
            <a:r>
              <a:rPr lang="sv-SE" sz="2800" b="1"/>
              <a:t>ኣመኣኻኽላ</a:t>
            </a:r>
            <a:endParaRPr lang="ar-IQ" sz="1500" b="1">
              <a:solidFill>
                <a:schemeClr val="tx2"/>
              </a:solidFill>
              <a:latin typeface="Tahoma" pitchFamily="34" charset="0"/>
              <a:cs typeface="Tahoma" pitchFamily="34" charset="0"/>
            </a:endParaRPr>
          </a:p>
          <a:p>
            <a:pPr marL="273050" indent="-273050" algn="r" eaLnBrk="1" hangingPunct="1">
              <a:lnSpc>
                <a:spcPct val="80000"/>
              </a:lnSpc>
              <a:buFont typeface="Wingdings" pitchFamily="2" charset="2"/>
              <a:buNone/>
            </a:pPr>
            <a:r>
              <a:rPr lang="sv-SE" sz="2800" b="1"/>
              <a:t>ብየማናይ ጥርዚ ዝተመዓራረየ</a:t>
            </a:r>
            <a:endParaRPr lang="ar-IQ" sz="1500" b="1">
              <a:solidFill>
                <a:schemeClr val="tx2"/>
              </a:solidFill>
              <a:latin typeface="Tahoma" pitchFamily="34" charset="0"/>
              <a:cs typeface="Tahoma" pitchFamily="34" charset="0"/>
            </a:endParaRPr>
          </a:p>
          <a:p>
            <a:pPr marL="273050" indent="-273050" eaLnBrk="1" hangingPunct="1">
              <a:lnSpc>
                <a:spcPct val="80000"/>
              </a:lnSpc>
              <a:buFont typeface="Wingdings" pitchFamily="2" charset="2"/>
              <a:buNone/>
            </a:pPr>
            <a:endParaRPr lang="ar-IQ" sz="1500" b="1">
              <a:solidFill>
                <a:srgbClr val="215968"/>
              </a:solidFill>
              <a:latin typeface="Tahoma" pitchFamily="34" charset="0"/>
              <a:cs typeface="Tahoma" pitchFamily="34" charset="0"/>
            </a:endParaRPr>
          </a:p>
          <a:p>
            <a:pPr marL="273050" indent="-273050" eaLnBrk="1" hangingPunct="1">
              <a:lnSpc>
                <a:spcPct val="80000"/>
              </a:lnSpc>
              <a:buFont typeface="Wingdings" pitchFamily="2" charset="2"/>
              <a:buNone/>
            </a:pPr>
            <a:r>
              <a:rPr lang="sv-SE" sz="1800" b="1"/>
              <a:t>ነጥባዊ ሊስታ</a:t>
            </a:r>
            <a:r>
              <a:rPr lang="sv-SE" sz="1800" b="1">
                <a:solidFill>
                  <a:schemeClr val="tx2"/>
                </a:solidFill>
                <a:latin typeface="Tahoma" pitchFamily="34" charset="0"/>
                <a:cs typeface="Tahoma" pitchFamily="34" charset="0"/>
              </a:rPr>
              <a:t>  </a:t>
            </a:r>
            <a:r>
              <a:rPr lang="sv-SE" sz="1800" b="1">
                <a:latin typeface="Tahoma" pitchFamily="34" charset="0"/>
                <a:cs typeface="Tahoma" pitchFamily="34" charset="0"/>
              </a:rPr>
              <a:t>-  </a:t>
            </a:r>
            <a:r>
              <a:rPr lang="sv-SE" sz="1800"/>
              <a:t>ሊስታ በነጥብታት ንምሃብ፣</a:t>
            </a:r>
            <a:endParaRPr lang="sv-SE" sz="1800">
              <a:latin typeface="Tahoma" pitchFamily="34" charset="0"/>
              <a:cs typeface="Tahoma" pitchFamily="34" charset="0"/>
            </a:endParaRPr>
          </a:p>
          <a:p>
            <a:pPr marL="273050" indent="-273050" eaLnBrk="1" hangingPunct="1">
              <a:lnSpc>
                <a:spcPct val="80000"/>
              </a:lnSpc>
              <a:buFont typeface="Wingdings" pitchFamily="2" charset="2"/>
              <a:buNone/>
            </a:pPr>
            <a:endParaRPr lang="sv-SE" sz="1500">
              <a:latin typeface="Tahoma" pitchFamily="34" charset="0"/>
              <a:cs typeface="Tahoma" pitchFamily="34" charset="0"/>
            </a:endParaRPr>
          </a:p>
          <a:p>
            <a:pPr marL="273050" indent="-273050" eaLnBrk="1" hangingPunct="1">
              <a:lnSpc>
                <a:spcPct val="80000"/>
              </a:lnSpc>
              <a:buFont typeface="Wingdings" pitchFamily="2" charset="2"/>
              <a:buNone/>
            </a:pPr>
            <a:r>
              <a:rPr lang="sv-SE" sz="1600"/>
              <a:t>እታ ናይ መጀመርያ ነጥብኻሞ ጽሓፋ፣ ነታ ኣብ ዓውዲ መሳርሒታት ዘላ</a:t>
            </a:r>
          </a:p>
          <a:p>
            <a:pPr marL="273050" indent="-273050" eaLnBrk="1" hangingPunct="1">
              <a:lnSpc>
                <a:spcPct val="80000"/>
              </a:lnSpc>
              <a:buFont typeface="Wingdings" pitchFamily="2" charset="2"/>
              <a:buNone/>
            </a:pPr>
            <a:r>
              <a:rPr lang="sv-SE" sz="1600" b="1" i="1"/>
              <a:t>ነጥባዊ ሊስታ</a:t>
            </a:r>
            <a:r>
              <a:rPr lang="sv-SE" sz="1600">
                <a:latin typeface="Tahoma" pitchFamily="34" charset="0"/>
                <a:cs typeface="Tahoma" pitchFamily="34" charset="0"/>
              </a:rPr>
              <a:t>  </a:t>
            </a:r>
            <a:r>
              <a:rPr lang="sv-SE" sz="1600"/>
              <a:t>ትብል ጠውቕ። </a:t>
            </a:r>
            <a:r>
              <a:rPr lang="sv-SE" sz="1400"/>
              <a:t>እታ</a:t>
            </a:r>
            <a:r>
              <a:rPr lang="sv-SE" sz="1500">
                <a:latin typeface="Tahoma" pitchFamily="34" charset="0"/>
                <a:cs typeface="Tahoma" pitchFamily="34" charset="0"/>
              </a:rPr>
              <a:t> </a:t>
            </a:r>
            <a:r>
              <a:rPr lang="sv-SE" sz="1600" b="1" i="1"/>
              <a:t>እቶ</a:t>
            </a:r>
            <a:r>
              <a:rPr lang="sv-SE" sz="1800" b="1" i="1">
                <a:cs typeface="Tahoma" pitchFamily="34" charset="0"/>
              </a:rPr>
              <a:t> </a:t>
            </a:r>
            <a:r>
              <a:rPr lang="sv-SE" sz="1500">
                <a:latin typeface="Tahoma" pitchFamily="34" charset="0"/>
                <a:cs typeface="Tahoma" pitchFamily="34" charset="0"/>
              </a:rPr>
              <a:t> </a:t>
            </a:r>
            <a:r>
              <a:rPr lang="sv-SE" sz="1400"/>
              <a:t>ብዝተጠወቐትሉ ጊዜ ሓድሽ መስመር ምስ ነጥቡ ይጅምር። ነታ ነጥባዊ ሊስታ ብምጥዋቕ እቲ ሊስታ ይዝዘም።</a:t>
            </a:r>
            <a:endParaRPr lang="sv-SE" sz="1400">
              <a:latin typeface="Tahoma" pitchFamily="34" charset="0"/>
              <a:cs typeface="Tahoma" pitchFamily="34" charset="0"/>
            </a:endParaRPr>
          </a:p>
          <a:p>
            <a:pPr marL="273050" indent="-273050" eaLnBrk="1" hangingPunct="1">
              <a:lnSpc>
                <a:spcPct val="80000"/>
              </a:lnSpc>
            </a:pPr>
            <a:r>
              <a:rPr lang="sv-SE" sz="1600"/>
              <a:t>እታ ቀዳመይቲ ነጥቢ</a:t>
            </a:r>
            <a:endParaRPr lang="sv-SE" sz="1600">
              <a:latin typeface="Tahoma" pitchFamily="34" charset="0"/>
              <a:cs typeface="Tahoma" pitchFamily="34" charset="0"/>
            </a:endParaRPr>
          </a:p>
          <a:p>
            <a:pPr marL="273050" indent="-273050" eaLnBrk="1" hangingPunct="1">
              <a:lnSpc>
                <a:spcPct val="80000"/>
              </a:lnSpc>
            </a:pPr>
            <a:r>
              <a:rPr lang="sv-SE" sz="1600"/>
              <a:t>እታ ካልኣይቲ ነጥቢ</a:t>
            </a:r>
          </a:p>
          <a:p>
            <a:pPr marL="273050" indent="-273050" eaLnBrk="1" hangingPunct="1">
              <a:lnSpc>
                <a:spcPct val="80000"/>
              </a:lnSpc>
            </a:pPr>
            <a:r>
              <a:rPr lang="sv-SE" sz="1600"/>
              <a:t>እታ ሳልሰይቲ ነጥቢ</a:t>
            </a:r>
            <a:endParaRPr lang="sv-SE" sz="1600">
              <a:latin typeface="Tahoma" pitchFamily="34" charset="0"/>
              <a:cs typeface="Tahoma" pitchFamily="34" charset="0"/>
            </a:endParaRPr>
          </a:p>
          <a:p>
            <a:pPr marL="273050" indent="-273050" eaLnBrk="1" hangingPunct="1">
              <a:lnSpc>
                <a:spcPct val="80000"/>
              </a:lnSpc>
              <a:buFont typeface="Wingdings" pitchFamily="2" charset="2"/>
              <a:buNone/>
            </a:pPr>
            <a:r>
              <a:rPr lang="sv-SE" sz="1800" b="1"/>
              <a:t>ቁጽራዊ ሊስታ </a:t>
            </a:r>
            <a:r>
              <a:rPr lang="sv-SE" sz="1800" b="1">
                <a:cs typeface="Tahoma" pitchFamily="34" charset="0"/>
              </a:rPr>
              <a:t>-</a:t>
            </a:r>
            <a:r>
              <a:rPr lang="sv-SE" sz="1500" b="1">
                <a:solidFill>
                  <a:schemeClr val="tx2"/>
                </a:solidFill>
                <a:latin typeface="Tahoma" pitchFamily="34" charset="0"/>
                <a:cs typeface="Tahoma" pitchFamily="34" charset="0"/>
              </a:rPr>
              <a:t> </a:t>
            </a:r>
            <a:r>
              <a:rPr lang="sv-SE" sz="1400"/>
              <a:t>ናይ ቁጽራዊ ሊስታ ዝርዝራት ንምጽሓፍ፣</a:t>
            </a:r>
            <a:endParaRPr lang="sv-SE" sz="1500">
              <a:latin typeface="Tahoma" pitchFamily="34" charset="0"/>
              <a:cs typeface="Tahoma" pitchFamily="34" charset="0"/>
            </a:endParaRPr>
          </a:p>
          <a:p>
            <a:pPr marL="273050" indent="-273050" eaLnBrk="1" hangingPunct="1">
              <a:lnSpc>
                <a:spcPct val="80000"/>
              </a:lnSpc>
              <a:buFont typeface="Wingdings" pitchFamily="2" charset="2"/>
              <a:buNone/>
            </a:pPr>
            <a:endParaRPr lang="ar-IQ" sz="1500" b="1">
              <a:latin typeface="Tahoma" pitchFamily="34" charset="0"/>
              <a:cs typeface="Tahoma" pitchFamily="34" charset="0"/>
            </a:endParaRPr>
          </a:p>
          <a:p>
            <a:pPr marL="273050" indent="-273050" eaLnBrk="1" hangingPunct="1">
              <a:lnSpc>
                <a:spcPct val="80000"/>
              </a:lnSpc>
              <a:buFont typeface="Wingdings" pitchFamily="2" charset="2"/>
              <a:buNone/>
            </a:pPr>
            <a:r>
              <a:rPr lang="sv-SE" sz="1400"/>
              <a:t>ናይ ቁጽራዊ ሊስታ ዝርዝራት ንምጽሓፍ።</a:t>
            </a:r>
            <a:r>
              <a:rPr lang="sv-SE" sz="1500">
                <a:latin typeface="Tahoma" pitchFamily="34" charset="0"/>
                <a:cs typeface="Tahoma" pitchFamily="34" charset="0"/>
              </a:rPr>
              <a:t> </a:t>
            </a:r>
            <a:r>
              <a:rPr lang="sv-SE" sz="1400"/>
              <a:t>እታ ናይ መጀመርያ ነጥቢ ድሕሪ ምጽሓፍ ኣብ ዓውዲ መሳርሒታት ዘላ</a:t>
            </a:r>
            <a:r>
              <a:rPr lang="sv-SE" sz="1400" b="1" i="1"/>
              <a:t> </a:t>
            </a:r>
            <a:r>
              <a:rPr lang="sv-SE" sz="1600" b="1" i="1"/>
              <a:t>ቁጽራዊ ሊስታ</a:t>
            </a:r>
            <a:r>
              <a:rPr lang="sv-SE" sz="1400" b="1" i="1"/>
              <a:t>  </a:t>
            </a:r>
            <a:r>
              <a:rPr lang="sv-SE" sz="1400"/>
              <a:t>ጠውቕ።</a:t>
            </a:r>
          </a:p>
          <a:p>
            <a:pPr marL="273050" indent="-273050" eaLnBrk="1" hangingPunct="1">
              <a:lnSpc>
                <a:spcPct val="80000"/>
              </a:lnSpc>
              <a:buFont typeface="Wingdings" pitchFamily="2" charset="2"/>
              <a:buNone/>
            </a:pPr>
            <a:r>
              <a:rPr lang="sv-SE" sz="1600"/>
              <a:t>እታ</a:t>
            </a:r>
            <a:r>
              <a:rPr lang="sv-SE" sz="1500">
                <a:latin typeface="Tahoma" pitchFamily="34" charset="0"/>
                <a:cs typeface="Tahoma" pitchFamily="34" charset="0"/>
              </a:rPr>
              <a:t> </a:t>
            </a:r>
            <a:r>
              <a:rPr lang="sv-SE" sz="1600" b="1" i="1"/>
              <a:t>እቶ</a:t>
            </a:r>
            <a:r>
              <a:rPr lang="sv-SE" sz="1600" b="1" i="1">
                <a:cs typeface="Tahoma" pitchFamily="34" charset="0"/>
              </a:rPr>
              <a:t> </a:t>
            </a:r>
            <a:r>
              <a:rPr lang="sv-SE" sz="1500">
                <a:latin typeface="Tahoma" pitchFamily="34" charset="0"/>
                <a:cs typeface="Tahoma" pitchFamily="34" charset="0"/>
              </a:rPr>
              <a:t> </a:t>
            </a:r>
            <a:r>
              <a:rPr lang="sv-SE" sz="1600"/>
              <a:t>ብዝተጠወቐትሉ ጊዜ ሓድሽ መስመር ምስ ቁጽሩ ይጅምር።</a:t>
            </a:r>
            <a:r>
              <a:rPr lang="sv-SE" sz="2800"/>
              <a:t> </a:t>
            </a:r>
            <a:r>
              <a:rPr lang="sv-SE" sz="1600"/>
              <a:t>ነታ ቁጽራዊ ሊስታ ብምጥዋቕ እቲ ሊስታ ይዝዘም።</a:t>
            </a:r>
            <a:endParaRPr lang="sv-SE" sz="1600">
              <a:latin typeface="Tahoma" pitchFamily="34" charset="0"/>
              <a:cs typeface="Tahoma" pitchFamily="34" charset="0"/>
            </a:endParaRPr>
          </a:p>
          <a:p>
            <a:pPr marL="273050" indent="-273050" eaLnBrk="1" hangingPunct="1">
              <a:lnSpc>
                <a:spcPct val="80000"/>
              </a:lnSpc>
              <a:buFont typeface="Calibri" pitchFamily="34" charset="0"/>
              <a:buAutoNum type="arabicPeriod"/>
            </a:pPr>
            <a:r>
              <a:rPr lang="sv-SE" sz="1600"/>
              <a:t>እታ ቀዳመይቲ </a:t>
            </a:r>
            <a:r>
              <a:rPr lang="sv-SE" sz="1400"/>
              <a:t>ቁጽሪ</a:t>
            </a:r>
            <a:endParaRPr lang="sv-SE" sz="1500">
              <a:latin typeface="Tahoma" pitchFamily="34" charset="0"/>
              <a:cs typeface="Tahoma" pitchFamily="34" charset="0"/>
            </a:endParaRPr>
          </a:p>
          <a:p>
            <a:pPr marL="273050" indent="-273050" eaLnBrk="1" hangingPunct="1">
              <a:lnSpc>
                <a:spcPct val="80000"/>
              </a:lnSpc>
              <a:buFont typeface="Calibri" pitchFamily="34" charset="0"/>
              <a:buAutoNum type="arabicPeriod"/>
            </a:pPr>
            <a:r>
              <a:rPr lang="sv-SE" sz="1600"/>
              <a:t>እታ ካልኣይቲ </a:t>
            </a:r>
            <a:r>
              <a:rPr lang="sv-SE" sz="1400"/>
              <a:t>ቁጽሪ</a:t>
            </a:r>
            <a:endParaRPr lang="sv-SE" sz="1500">
              <a:latin typeface="Tahoma" pitchFamily="34" charset="0"/>
              <a:cs typeface="Tahoma" pitchFamily="34" charset="0"/>
            </a:endParaRPr>
          </a:p>
          <a:p>
            <a:pPr marL="273050" indent="-273050" eaLnBrk="1" hangingPunct="1">
              <a:lnSpc>
                <a:spcPct val="80000"/>
              </a:lnSpc>
              <a:buFont typeface="Calibri" pitchFamily="34" charset="0"/>
              <a:buAutoNum type="arabicPeriod"/>
            </a:pPr>
            <a:r>
              <a:rPr lang="sv-SE" sz="1600"/>
              <a:t>እታ ሳልሰይቲ </a:t>
            </a:r>
            <a:r>
              <a:rPr lang="sv-SE" sz="1400"/>
              <a:t>ቁጽሪ</a:t>
            </a:r>
            <a:endParaRPr lang="sv-SE" sz="1500">
              <a:latin typeface="Tahoma" pitchFamily="34" charset="0"/>
              <a:cs typeface="Tahoma" pitchFamily="34" charset="0"/>
            </a:endParaRPr>
          </a:p>
          <a:p>
            <a:pPr marL="273050" indent="-273050" eaLnBrk="1" hangingPunct="1">
              <a:lnSpc>
                <a:spcPct val="80000"/>
              </a:lnSpc>
              <a:buFont typeface="Wingdings" pitchFamily="2" charset="2"/>
              <a:buNone/>
            </a:pPr>
            <a:endParaRPr lang="sv-SE" sz="1500">
              <a:latin typeface="Tahoma" pitchFamily="34" charset="0"/>
              <a:cs typeface="Tahoma" pitchFamily="34" charset="0"/>
            </a:endParaRP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5814</TotalTime>
  <Words>1949</Words>
  <Application>Microsoft Office PowerPoint</Application>
  <PresentationFormat>Bildspel på skärmen (4:3)</PresentationFormat>
  <Paragraphs>348</Paragraphs>
  <Slides>18</Slides>
  <Notes>2</Notes>
  <HiddenSlides>0</HiddenSlides>
  <MMClips>0</MMClips>
  <ScaleCrop>false</ScaleCrop>
  <HeadingPairs>
    <vt:vector size="6" baseType="variant">
      <vt:variant>
        <vt:lpstr>Använt teckensnitt</vt:lpstr>
      </vt:variant>
      <vt:variant>
        <vt:i4>13</vt:i4>
      </vt:variant>
      <vt:variant>
        <vt:lpstr>Tema</vt:lpstr>
      </vt:variant>
      <vt:variant>
        <vt:i4>1</vt:i4>
      </vt:variant>
      <vt:variant>
        <vt:lpstr>Bildrubriker</vt:lpstr>
      </vt:variant>
      <vt:variant>
        <vt:i4>18</vt:i4>
      </vt:variant>
    </vt:vector>
  </HeadingPairs>
  <TitlesOfParts>
    <vt:vector size="32" baseType="lpstr">
      <vt:lpstr>Adobe Garamond Pro</vt:lpstr>
      <vt:lpstr>Arial</vt:lpstr>
      <vt:lpstr>Arial Black</vt:lpstr>
      <vt:lpstr>Blackadder ITC</vt:lpstr>
      <vt:lpstr>Bookman Old Style</vt:lpstr>
      <vt:lpstr>Calibri</vt:lpstr>
      <vt:lpstr>Curlz MT</vt:lpstr>
      <vt:lpstr>Engravers MT</vt:lpstr>
      <vt:lpstr>Mistral</vt:lpstr>
      <vt:lpstr>Nyala</vt:lpstr>
      <vt:lpstr>Tahoma</vt:lpstr>
      <vt:lpstr>Times New Roman</vt:lpstr>
      <vt:lpstr>Wingdings</vt:lpstr>
      <vt:lpstr>Office-tema</vt:lpstr>
      <vt:lpstr>ኣጸሓሕፋ ቃላት</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ስእልታት ኣእቱ</vt:lpstr>
      <vt:lpstr>ምልክታት ወይ ቅርጺ ፊደል ኣእቱ</vt:lpstr>
      <vt:lpstr>ቁጽሪ ገጽ ንምእታው</vt:lpstr>
      <vt:lpstr>መስመር ጥርዚ</vt:lpstr>
      <vt:lpstr> ፎርማ (መልክዕ) ሕትመትን ዶብን (ማርጂንን)  </vt:lpstr>
      <vt:lpstr>ዓቅብ</vt:lpstr>
      <vt:lpstr>ፈተሻ ዶኩመንትን ምሕታምን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Ditt användarnamn</dc:creator>
  <cp:lastModifiedBy>Eklund Lars T</cp:lastModifiedBy>
  <cp:revision>639</cp:revision>
  <dcterms:created xsi:type="dcterms:W3CDTF">2011-12-03T22:44:40Z</dcterms:created>
  <dcterms:modified xsi:type="dcterms:W3CDTF">2023-01-10T08:54:15Z</dcterms:modified>
</cp:coreProperties>
</file>