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04" r:id="rId2"/>
    <p:sldId id="256" r:id="rId3"/>
    <p:sldId id="257" r:id="rId4"/>
    <p:sldId id="258" r:id="rId5"/>
    <p:sldId id="259"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6" autoAdjust="0"/>
    <p:restoredTop sz="94660"/>
  </p:normalViewPr>
  <p:slideViewPr>
    <p:cSldViewPr>
      <p:cViewPr varScale="1">
        <p:scale>
          <a:sx n="91" d="100"/>
          <a:sy n="91" d="100"/>
        </p:scale>
        <p:origin x="426" y="9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411864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a:fld id="{B689D11B-6D71-4001-A0A6-DFC55E5E738A}" type="slidenum">
              <a:rPr/>
              <a:pPr algn="l" rtl="0"/>
              <a:t>17</a:t>
            </a:fld>
            <a:endParaRPr lang="en"/>
          </a:p>
        </p:txBody>
      </p:sp>
    </p:spTree>
    <p:extLst>
      <p:ext uri="{BB962C8B-B14F-4D97-AF65-F5344CB8AC3E}">
        <p14:creationId xmlns:p14="http://schemas.microsoft.com/office/powerpoint/2010/main" val="360551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77192D28-03EC-4181-8F11-78B5DEC8D394}"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2AE91D55-80F0-43B1-9364-FB9D633A5D07}"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DDB38C2-DDC0-4A44-A6DC-5C605F6D835B}" type="slidenum">
              <a:rPr lang="sv-SE" smtClean="0"/>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extLst>
      <p:ext uri="{BB962C8B-B14F-4D97-AF65-F5344CB8AC3E}">
        <p14:creationId xmlns:p14="http://schemas.microsoft.com/office/powerpoint/2010/main" val="36258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FB1E0959-D75C-4FCE-97D5-296F3698B3F0}"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33422B02-3D37-4B48-AA7D-77662A007CB8}"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610C3EF-8899-4A62-8516-A19FB1CE4E46}"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C99B8F88-9F71-466D-9BF4-8EA92C3D1F58}"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B6A5F036-0145-4FC5-AB7D-BAA5BC4BBFD7}"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C3AA5D36-6EDC-4C39-845B-35CBCB0FB056}"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2F513625-E51B-4772-8385-23EBAB1F7801}"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8050312-EBF1-41C9-9BC2-0364AA0D867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oping.se/"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mjolby.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187624" y="1844824"/>
            <a:ext cx="6912768" cy="1569660"/>
          </a:xfrm>
          <a:prstGeom prst="rect">
            <a:avLst/>
          </a:prstGeom>
          <a:noFill/>
        </p:spPr>
        <p:txBody>
          <a:bodyPr>
            <a:spAutoFit/>
          </a:bodyPr>
          <a:lstStyle/>
          <a:p>
            <a:pPr algn="ctr">
              <a:defRPr/>
            </a:pPr>
            <a:r>
              <a:rPr lang="sv-SE" sz="9600" dirty="0" err="1">
                <a:solidFill>
                  <a:srgbClr val="4F81BD"/>
                </a:solidFill>
                <a:ea typeface="Tahoma" pitchFamily="34" charset="0"/>
                <a:cs typeface="Tahoma" pitchFamily="34" charset="0"/>
              </a:rPr>
              <a:t>Internetka</a:t>
            </a:r>
            <a:endParaRPr lang="sv-SE" sz="1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4F81BD"/>
              </a:solidFill>
              <a:effectLst>
                <a:outerShdw blurRad="50800" dist="40000" dir="5400000" algn="tl" rotWithShape="0">
                  <a:srgbClr val="000000">
                    <a:shade val="5000"/>
                    <a:satMod val="120000"/>
                    <a:alpha val="33000"/>
                  </a:srgbClr>
                </a:outerShdw>
              </a:effectLst>
              <a:ea typeface="Tahoma" pitchFamily="34" charset="0"/>
              <a:cs typeface="Tahoma" pitchFamily="34" charset="0"/>
            </a:endParaRPr>
          </a:p>
        </p:txBody>
      </p:sp>
      <p:pic>
        <p:nvPicPr>
          <p:cNvPr id="8" name="Bildobjekt 7">
            <a:extLst>
              <a:ext uri="{FF2B5EF4-FFF2-40B4-BE49-F238E27FC236}">
                <a16:creationId xmlns:a16="http://schemas.microsoft.com/office/drawing/2014/main" id="{B21B71DD-22E5-4E0F-A3F3-9AB621B35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7544" y="260648"/>
            <a:ext cx="8229600" cy="980728"/>
          </a:xfrm>
        </p:spPr>
        <p:txBody>
          <a:bodyPr>
            <a:noAutofit/>
          </a:bodyPr>
          <a:lstStyle/>
          <a:p>
            <a:pPr algn="l" rtl="0" eaLnBrk="1" hangingPunct="1">
              <a:defRPr/>
            </a:pPr>
            <a:r>
              <a:rPr lang="en-GB" sz="3700" b="0" i="0" u="none" dirty="0" err="1">
                <a:solidFill>
                  <a:schemeClr val="tx2"/>
                </a:solidFill>
                <a:latin typeface="Tahoma" pitchFamily="34" charset="0"/>
                <a:ea typeface="Tahoma" pitchFamily="34" charset="0"/>
                <a:cs typeface="Tahoma" pitchFamily="34" charset="0"/>
              </a:rPr>
              <a:t>Loogu</a:t>
            </a:r>
            <a:r>
              <a:rPr lang="en-GB" sz="3700" b="0" i="0" u="none" dirty="0">
                <a:solidFill>
                  <a:schemeClr val="tx2"/>
                </a:solidFill>
                <a:latin typeface="Tahoma" pitchFamily="34" charset="0"/>
                <a:ea typeface="Tahoma" pitchFamily="34" charset="0"/>
                <a:cs typeface="Tahoma" pitchFamily="34" charset="0"/>
              </a:rPr>
              <a:t> </a:t>
            </a:r>
            <a:r>
              <a:rPr lang="en-GB" sz="3700" b="0" i="0" u="none" dirty="0" err="1">
                <a:solidFill>
                  <a:schemeClr val="tx2"/>
                </a:solidFill>
                <a:latin typeface="Tahoma" pitchFamily="34" charset="0"/>
                <a:ea typeface="Tahoma" pitchFamily="34" charset="0"/>
                <a:cs typeface="Tahoma" pitchFamily="34" charset="0"/>
              </a:rPr>
              <a:t>jecel</a:t>
            </a:r>
            <a:r>
              <a:rPr lang="en-GB" sz="3700" b="0" i="0" u="none" dirty="0">
                <a:solidFill>
                  <a:schemeClr val="tx2"/>
                </a:solidFill>
                <a:latin typeface="Tahoma" pitchFamily="34" charset="0"/>
                <a:ea typeface="Tahoma" pitchFamily="34" charset="0"/>
                <a:cs typeface="Tahoma" pitchFamily="34" charset="0"/>
              </a:rPr>
              <a:t> </a:t>
            </a:r>
            <a:r>
              <a:rPr lang="en-GB" sz="3700" b="0" i="0" u="none" dirty="0" err="1">
                <a:solidFill>
                  <a:schemeClr val="tx2"/>
                </a:solidFill>
                <a:latin typeface="Tahoma" pitchFamily="34" charset="0"/>
                <a:ea typeface="Tahoma" pitchFamily="34" charset="0"/>
                <a:cs typeface="Tahoma" pitchFamily="34" charset="0"/>
              </a:rPr>
              <a:t>yahay</a:t>
            </a:r>
            <a:r>
              <a:rPr lang="en" sz="3700" b="0" i="0" u="none" dirty="0">
                <a:solidFill>
                  <a:schemeClr val="tx2"/>
                </a:solidFill>
                <a:latin typeface="Tahoma" pitchFamily="34" charset="0"/>
                <a:ea typeface="Tahoma" pitchFamily="34" charset="0"/>
                <a:cs typeface="Tahoma" pitchFamily="34" charset="0"/>
              </a:rPr>
              <a:t> / </a:t>
            </a:r>
            <a:r>
              <a:rPr lang="en-GB" sz="3700" dirty="0">
                <a:solidFill>
                  <a:schemeClr val="tx2"/>
                </a:solidFill>
                <a:latin typeface="Tahoma" pitchFamily="34" charset="0"/>
                <a:ea typeface="Tahoma" pitchFamily="34" charset="0"/>
                <a:cs typeface="Tahoma" pitchFamily="34" charset="0"/>
              </a:rPr>
              <a:t>la </a:t>
            </a:r>
            <a:r>
              <a:rPr lang="en-GB" sz="3700" dirty="0" err="1">
                <a:solidFill>
                  <a:schemeClr val="tx2"/>
                </a:solidFill>
                <a:latin typeface="Tahoma" pitchFamily="34" charset="0"/>
                <a:ea typeface="Tahoma" pitchFamily="34" charset="0"/>
                <a:cs typeface="Tahoma" pitchFamily="34" charset="0"/>
              </a:rPr>
              <a:t>calaamadaystay</a:t>
            </a:r>
            <a:r>
              <a:rPr lang="en" sz="3700" b="0" i="0" u="none" dirty="0">
                <a:latin typeface="Tahoma" pitchFamily="34" charset="0"/>
                <a:ea typeface="Tahoma" pitchFamily="34" charset="0"/>
                <a:cs typeface="Tahoma" pitchFamily="34" charset="0"/>
              </a:rPr>
              <a:t> </a:t>
            </a:r>
            <a:endParaRPr lang="en" sz="3700" dirty="0">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446856" y="1154586"/>
            <a:ext cx="8229600" cy="1631847"/>
          </a:xfrm>
        </p:spPr>
        <p:txBody>
          <a:bodyPr>
            <a:normAutofit fontScale="92500"/>
          </a:bodyPr>
          <a:lstStyle/>
          <a:p>
            <a:pPr algn="l" rtl="0" eaLnBrk="1" hangingPunct="1">
              <a:buNone/>
              <a:defRPr/>
            </a:pPr>
            <a:r>
              <a:rPr lang="en" sz="2800" dirty="0">
                <a:latin typeface="Tahoma" pitchFamily="34" charset="0"/>
                <a:ea typeface="Tahoma" pitchFamily="34" charset="0"/>
                <a:cs typeface="Tahoma" pitchFamily="34" charset="0"/>
              </a:rPr>
              <a:t>Qaybta loogu jecel yahay ayaa suurtogelisa in aad liis</a:t>
            </a:r>
          </a:p>
          <a:p>
            <a:pPr algn="l" rtl="0" eaLnBrk="1" hangingPunct="1">
              <a:buNone/>
              <a:defRPr/>
            </a:pPr>
            <a:r>
              <a:rPr lang="en" sz="2800" dirty="0">
                <a:latin typeface="Tahoma" pitchFamily="34" charset="0"/>
                <a:ea typeface="Tahoma" pitchFamily="34" charset="0"/>
                <a:cs typeface="Tahoma" pitchFamily="34" charset="0"/>
              </a:rPr>
              <a:t>ku qorato isuxireyaal aad dhakhso ugu gaarto </a:t>
            </a:r>
          </a:p>
          <a:p>
            <a:pPr algn="l" rtl="0" eaLnBrk="1" hangingPunct="1">
              <a:buNone/>
              <a:defRPr/>
            </a:pPr>
            <a:r>
              <a:rPr lang="en" sz="2800" dirty="0">
                <a:latin typeface="Tahoma" pitchFamily="34" charset="0"/>
                <a:ea typeface="Tahoma" pitchFamily="34" charset="0"/>
                <a:cs typeface="Tahoma" pitchFamily="34" charset="0"/>
              </a:rPr>
              <a:t>bogagga aad badanaa booqato</a:t>
            </a:r>
            <a:r>
              <a:rPr lang="en" sz="2800" b="0" i="0" u="none" dirty="0">
                <a:latin typeface="Tahoma" pitchFamily="34" charset="0"/>
                <a:ea typeface="Tahoma" pitchFamily="34" charset="0"/>
                <a:cs typeface="Tahoma" pitchFamily="34" charset="0"/>
              </a:rPr>
              <a:t>.</a:t>
            </a:r>
          </a:p>
        </p:txBody>
      </p:sp>
      <p:pic>
        <p:nvPicPr>
          <p:cNvPr id="26627"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 b="54124"/>
          <a:stretch/>
        </p:blipFill>
        <p:spPr>
          <a:xfrm>
            <a:off x="3563888" y="3066367"/>
            <a:ext cx="3462368" cy="2378857"/>
          </a:xfrm>
        </p:spPr>
      </p:pic>
      <p:sp>
        <p:nvSpPr>
          <p:cNvPr id="2" name="Ned 1"/>
          <p:cNvSpPr/>
          <p:nvPr/>
        </p:nvSpPr>
        <p:spPr>
          <a:xfrm>
            <a:off x="5940152" y="2786433"/>
            <a:ext cx="117727"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Ned 2"/>
          <p:cNvSpPr/>
          <p:nvPr/>
        </p:nvSpPr>
        <p:spPr>
          <a:xfrm rot="18630791" flipH="1">
            <a:off x="3162992" y="4130977"/>
            <a:ext cx="81711" cy="137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8012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barn(inVertical)">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barn(inVertical)">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27"/>
                                        </p:tgtEl>
                                        <p:attrNameLst>
                                          <p:attrName>style.visibility</p:attrName>
                                        </p:attrNameLst>
                                      </p:cBhvr>
                                      <p:to>
                                        <p:strVal val="visible"/>
                                      </p:to>
                                    </p:set>
                                    <p:animEffect transition="in" filter="barn(inVertical)">
                                      <p:cBhvr>
                                        <p:cTn id="22" dur="500"/>
                                        <p:tgtEl>
                                          <p:spTgt spid="26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457200" y="0"/>
            <a:ext cx="8229600" cy="1341438"/>
          </a:xfrm>
        </p:spPr>
        <p:txBody>
          <a:bodyPr>
            <a:normAutofit fontScale="92500" lnSpcReduction="20000"/>
          </a:bodyPr>
          <a:lstStyle/>
          <a:p>
            <a:pPr algn="l" rtl="0" eaLnBrk="1" hangingPunct="1">
              <a:buNone/>
              <a:defRPr/>
            </a:pPr>
            <a:r>
              <a:rPr lang="en-GB" sz="2400" b="0" i="0" u="none" dirty="0" err="1">
                <a:latin typeface="Tahoma" pitchFamily="34" charset="0"/>
                <a:ea typeface="Tahoma" pitchFamily="34" charset="0"/>
                <a:cs typeface="Tahoma" pitchFamily="34" charset="0"/>
              </a:rPr>
              <a:t>Waxaad</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qarin</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kartaa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aanad</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muujin</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kartaa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jeexaha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qalabka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Guji</a:t>
            </a:r>
            <a:r>
              <a:rPr lang="en-GB" sz="2400" b="0" i="0" u="none" dirty="0">
                <a:latin typeface="Tahoma" pitchFamily="34" charset="0"/>
                <a:ea typeface="Tahoma" pitchFamily="34" charset="0"/>
                <a:cs typeface="Tahoma" pitchFamily="34" charset="0"/>
              </a:rPr>
              <a:t> </a:t>
            </a:r>
          </a:p>
          <a:p>
            <a:pPr algn="l" rtl="0" eaLnBrk="1" hangingPunct="1">
              <a:buNone/>
              <a:defRPr/>
            </a:pPr>
            <a:r>
              <a:rPr lang="en-GB" sz="2400" b="1" i="0" u="none" dirty="0" err="1">
                <a:latin typeface="Tahoma" pitchFamily="34" charset="0"/>
                <a:ea typeface="Tahoma" pitchFamily="34" charset="0"/>
                <a:cs typeface="Tahoma" pitchFamily="34" charset="0"/>
              </a:rPr>
              <a:t>liiska</a:t>
            </a:r>
            <a:r>
              <a:rPr lang="en-GB" sz="2400" b="1" i="0" u="none" dirty="0">
                <a:latin typeface="Tahoma" pitchFamily="34" charset="0"/>
                <a:ea typeface="Tahoma" pitchFamily="34" charset="0"/>
                <a:cs typeface="Tahoma" pitchFamily="34" charset="0"/>
              </a:rPr>
              <a:t> </a:t>
            </a:r>
            <a:r>
              <a:rPr lang="en-GB" sz="2400" b="1" i="0" u="none" dirty="0" err="1">
                <a:latin typeface="Tahoma" pitchFamily="34" charset="0"/>
                <a:ea typeface="Tahoma" pitchFamily="34" charset="0"/>
                <a:cs typeface="Tahoma" pitchFamily="34" charset="0"/>
              </a:rPr>
              <a:t>Eeg</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dooro</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Jeexaha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qalabka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oo</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dooro</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jeexa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qalabka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aad</a:t>
            </a:r>
            <a:r>
              <a:rPr lang="en-GB" sz="2400" b="0" i="0" u="none" dirty="0">
                <a:latin typeface="Tahoma" pitchFamily="34" charset="0"/>
                <a:ea typeface="Tahoma" pitchFamily="34" charset="0"/>
                <a:cs typeface="Tahoma" pitchFamily="34" charset="0"/>
              </a:rPr>
              <a:t> </a:t>
            </a:r>
          </a:p>
          <a:p>
            <a:pPr algn="l" rtl="0" eaLnBrk="1" hangingPunct="1">
              <a:buNone/>
              <a:defRPr/>
            </a:pPr>
            <a:r>
              <a:rPr lang="en-GB" sz="2400" b="0" i="0" u="none" dirty="0" err="1">
                <a:latin typeface="Tahoma" pitchFamily="34" charset="0"/>
                <a:ea typeface="Tahoma" pitchFamily="34" charset="0"/>
                <a:cs typeface="Tahoma" pitchFamily="34" charset="0"/>
              </a:rPr>
              <a:t>rabto</a:t>
            </a:r>
            <a:r>
              <a:rPr lang="en-GB" sz="2400" b="0" i="0" u="none" dirty="0">
                <a:latin typeface="Tahoma" pitchFamily="34" charset="0"/>
                <a:ea typeface="Tahoma" pitchFamily="34" charset="0"/>
                <a:cs typeface="Tahoma" pitchFamily="34" charset="0"/>
              </a:rPr>
              <a:t> in </a:t>
            </a:r>
            <a:r>
              <a:rPr lang="en-GB" sz="2400" b="0" i="0" u="none" dirty="0" err="1">
                <a:latin typeface="Tahoma" pitchFamily="34" charset="0"/>
                <a:ea typeface="Tahoma" pitchFamily="34" charset="0"/>
                <a:cs typeface="Tahoma" pitchFamily="34" charset="0"/>
              </a:rPr>
              <a:t>aad</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qariso</a:t>
            </a:r>
            <a:r>
              <a:rPr lang="en-GB" sz="2400" b="0" i="0" u="none" dirty="0">
                <a:latin typeface="Tahoma" pitchFamily="34" charset="0"/>
                <a:ea typeface="Tahoma" pitchFamily="34" charset="0"/>
                <a:cs typeface="Tahoma" pitchFamily="34" charset="0"/>
              </a:rPr>
              <a:t>/</a:t>
            </a:r>
            <a:r>
              <a:rPr lang="en-GB" sz="2400" b="0" i="0" u="none" dirty="0" err="1">
                <a:latin typeface="Tahoma" pitchFamily="34" charset="0"/>
                <a:ea typeface="Tahoma" pitchFamily="34" charset="0"/>
                <a:cs typeface="Tahoma" pitchFamily="34" charset="0"/>
              </a:rPr>
              <a:t>muujiso</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Calaamadda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saxda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ee</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jeexa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hor</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taalla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ayaa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tilmaamaysa</a:t>
            </a:r>
            <a:r>
              <a:rPr lang="en-GB" sz="2400" dirty="0">
                <a:latin typeface="Tahoma" pitchFamily="34" charset="0"/>
                <a:ea typeface="Tahoma" pitchFamily="34" charset="0"/>
                <a:cs typeface="Tahoma" pitchFamily="34" charset="0"/>
              </a:rPr>
              <a:t> in </a:t>
            </a:r>
            <a:r>
              <a:rPr lang="en-GB" sz="2400" dirty="0" err="1">
                <a:latin typeface="Tahoma" pitchFamily="34" charset="0"/>
                <a:ea typeface="Tahoma" pitchFamily="34" charset="0"/>
                <a:cs typeface="Tahoma" pitchFamily="34" charset="0"/>
              </a:rPr>
              <a:t>jeexu</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muuqdo</a:t>
            </a:r>
            <a:r>
              <a:rPr lang="en-GB" sz="2400" dirty="0">
                <a:latin typeface="Tahoma" pitchFamily="34" charset="0"/>
                <a:ea typeface="Tahoma" pitchFamily="34" charset="0"/>
                <a:cs typeface="Tahoma" pitchFamily="34" charset="0"/>
              </a:rPr>
              <a:t>.</a:t>
            </a:r>
            <a:endParaRPr lang="en" sz="2400" b="0" i="0" u="none" dirty="0">
              <a:latin typeface="Tahoma" pitchFamily="34" charset="0"/>
              <a:ea typeface="Tahoma" pitchFamily="34" charset="0"/>
              <a:cs typeface="Tahoma" pitchFamily="34" charset="0"/>
            </a:endParaRPr>
          </a:p>
        </p:txBody>
      </p:sp>
      <p:pic>
        <p:nvPicPr>
          <p:cNvPr id="14339" name="Picture 7"/>
          <p:cNvPicPr>
            <a:picLocks noGrp="1" noChangeAspect="1" noChangeArrowheads="1"/>
          </p:cNvPicPr>
          <p:nvPr>
            <p:ph sz="half" idx="2"/>
          </p:nvPr>
        </p:nvPicPr>
        <p:blipFill>
          <a:blip r:embed="rId2" cstate="print"/>
          <a:srcRect/>
          <a:stretch>
            <a:fillRect/>
          </a:stretch>
        </p:blipFill>
        <p:spPr>
          <a:xfrm>
            <a:off x="395288" y="1339850"/>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652081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1216" y="504057"/>
            <a:ext cx="8435280" cy="476671"/>
          </a:xfrm>
        </p:spPr>
        <p:txBody>
          <a:bodyPr>
            <a:normAutofit/>
          </a:bodyPr>
          <a:lstStyle/>
          <a:p>
            <a:pPr algn="l" rtl="0" eaLnBrk="1" hangingPunct="1">
              <a:defRPr/>
            </a:pPr>
            <a:r>
              <a:rPr lang="en-GB" sz="2400" b="0" i="0" u="none" dirty="0" err="1">
                <a:solidFill>
                  <a:schemeClr val="tx2"/>
                </a:solidFill>
                <a:latin typeface="Tahoma" pitchFamily="34" charset="0"/>
                <a:ea typeface="Tahoma" pitchFamily="34" charset="0"/>
                <a:cs typeface="Tahoma" pitchFamily="34" charset="0"/>
              </a:rPr>
              <a:t>Bogga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koowaad</a:t>
            </a:r>
            <a:endParaRPr lang="en"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683567" y="1340768"/>
            <a:ext cx="3672408" cy="2088232"/>
          </a:xfrm>
        </p:spPr>
        <p:txBody>
          <a:bodyPr>
            <a:normAutofit/>
          </a:bodyPr>
          <a:lstStyle/>
          <a:p>
            <a:pPr algn="l" rtl="0">
              <a:lnSpc>
                <a:spcPct val="110000"/>
              </a:lnSpc>
              <a:buNone/>
              <a:defRPr/>
            </a:pPr>
            <a:r>
              <a:rPr lang="en" sz="1800" b="0" i="0" u="none" dirty="0">
                <a:latin typeface="Tahoma" pitchFamily="34" charset="0"/>
                <a:ea typeface="Tahoma" pitchFamily="34" charset="0"/>
                <a:cs typeface="Tahoma" pitchFamily="34" charset="0"/>
              </a:rPr>
              <a:t>Fur Liiska, guji Gundhigyada</a:t>
            </a:r>
            <a:br>
              <a:rPr lang="en" sz="1800" b="0" i="0" u="none" dirty="0">
                <a:latin typeface="Tahoma" pitchFamily="34" charset="0"/>
                <a:ea typeface="Tahoma" pitchFamily="34" charset="0"/>
                <a:cs typeface="Tahoma" pitchFamily="34" charset="0"/>
              </a:rPr>
            </a:br>
            <a:endParaRPr lang="en" sz="1800" b="0" i="0" u="none" dirty="0">
              <a:latin typeface="Tahoma" pitchFamily="34" charset="0"/>
              <a:ea typeface="Tahoma" pitchFamily="34" charset="0"/>
              <a:cs typeface="Tahoma" pitchFamily="34" charset="0"/>
            </a:endParaRPr>
          </a:p>
          <a:p>
            <a:pPr algn="l" rtl="0">
              <a:lnSpc>
                <a:spcPct val="110000"/>
              </a:lnSpc>
              <a:buNone/>
              <a:defRPr/>
            </a:pPr>
            <a:r>
              <a:rPr lang="en" sz="1800" b="0" i="0" u="none" dirty="0">
                <a:latin typeface="Tahoma" pitchFamily="34" charset="0"/>
                <a:ea typeface="Tahoma" pitchFamily="34" charset="0"/>
                <a:cs typeface="Tahoma" pitchFamily="34" charset="0"/>
              </a:rPr>
              <a:t>Tag Muuqaalka oo guji</a:t>
            </a:r>
            <a:br>
              <a:rPr lang="en" sz="1800" b="0" i="0" u="none" dirty="0">
                <a:latin typeface="Tahoma" pitchFamily="34" charset="0"/>
                <a:ea typeface="Tahoma" pitchFamily="34" charset="0"/>
                <a:cs typeface="Tahoma" pitchFamily="34" charset="0"/>
              </a:rPr>
            </a:br>
            <a:r>
              <a:rPr lang="en" sz="1800" b="0" i="0" u="none" dirty="0"/>
              <a:t>Muuji badhanka bogga koowaad</a:t>
            </a:r>
          </a:p>
        </p:txBody>
      </p:sp>
      <p:pic>
        <p:nvPicPr>
          <p:cNvPr id="1536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620688"/>
            <a:ext cx="1946159" cy="2857503"/>
          </a:xfrm>
        </p:spPr>
      </p:pic>
      <p:sp>
        <p:nvSpPr>
          <p:cNvPr id="15365" name="Rectangle 9"/>
          <p:cNvSpPr>
            <a:spLocks noChangeArrowheads="1"/>
          </p:cNvSpPr>
          <p:nvPr/>
        </p:nvSpPr>
        <p:spPr bwMode="auto">
          <a:xfrm>
            <a:off x="5652120" y="4768955"/>
            <a:ext cx="2664296" cy="1477328"/>
          </a:xfrm>
          <a:prstGeom prst="rect">
            <a:avLst/>
          </a:prstGeom>
          <a:noFill/>
          <a:ln w="9525">
            <a:noFill/>
            <a:miter lim="800000"/>
            <a:headEnd/>
            <a:tailEnd/>
          </a:ln>
        </p:spPr>
        <p:txBody>
          <a:bodyPr wrap="square" anchor="ctr">
            <a:spAutoFit/>
          </a:bodyPr>
          <a:lstStyle/>
          <a:p>
            <a:pPr algn="l" rtl="0"/>
            <a:r>
              <a:rPr lang="en" b="0" i="0" u="none" dirty="0">
                <a:ea typeface="Tahoma" pitchFamily="34" charset="0"/>
                <a:cs typeface="Tahoma" pitchFamily="34" charset="0"/>
              </a:rPr>
              <a:t>Sanduuq hadal leh ayaa muuqanaya. </a:t>
            </a:r>
            <a:r>
              <a:rPr lang="en" dirty="0">
                <a:ea typeface="Tahoma" pitchFamily="34" charset="0"/>
                <a:cs typeface="Tahoma" pitchFamily="34" charset="0"/>
              </a:rPr>
              <a:t>garaac</a:t>
            </a:r>
            <a:r>
              <a:rPr lang="en" b="0" i="0" u="none" dirty="0">
                <a:ea typeface="Tahoma" pitchFamily="34" charset="0"/>
                <a:cs typeface="Tahoma" pitchFamily="34" charset="0"/>
              </a:rPr>
              <a:t>: </a:t>
            </a:r>
            <a:r>
              <a:rPr lang="en" b="0" i="1" u="none" dirty="0">
                <a:ea typeface="Tahoma" pitchFamily="34" charset="0"/>
                <a:cs typeface="Tahoma" pitchFamily="34" charset="0"/>
              </a:rPr>
              <a:t>bogga internetka aad rabto in aad ka dhigato bogga koowaad.</a:t>
            </a:r>
            <a:endParaRPr lang="en" dirty="0">
              <a:ea typeface="Tahoma" pitchFamily="34" charset="0"/>
              <a:cs typeface="Tahoma" pitchFamily="34" charset="0"/>
            </a:endParaRP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3243645"/>
            <a:ext cx="3672408" cy="3556634"/>
          </a:xfrm>
          <a:prstGeom prst="rect">
            <a:avLst/>
          </a:prstGeom>
          <a:noFill/>
          <a:ln w="9525">
            <a:noFill/>
            <a:miter lim="800000"/>
            <a:headEnd/>
            <a:tailEnd/>
          </a:ln>
        </p:spPr>
      </p:pic>
      <p:sp>
        <p:nvSpPr>
          <p:cNvPr id="28679" name="AutoShape 7"/>
          <p:cNvSpPr>
            <a:spLocks noChangeArrowheads="1"/>
          </p:cNvSpPr>
          <p:nvPr/>
        </p:nvSpPr>
        <p:spPr bwMode="auto">
          <a:xfrm rot="10800000">
            <a:off x="5111700" y="2996503"/>
            <a:ext cx="756444" cy="144464"/>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28680" name="AutoShape 8"/>
          <p:cNvSpPr>
            <a:spLocks noChangeArrowheads="1"/>
          </p:cNvSpPr>
          <p:nvPr/>
        </p:nvSpPr>
        <p:spPr bwMode="auto">
          <a:xfrm>
            <a:off x="3419872" y="4877500"/>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38444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barn(inVertical)">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arn(inVertical)">
                                      <p:cBhvr>
                                        <p:cTn id="22" dur="500"/>
                                        <p:tgtEl>
                                          <p:spTgt spid="286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arn(inVertic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barn(inVertical)">
                                      <p:cBhvr>
                                        <p:cTn id="3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algn="l" rtl="0" eaLnBrk="1" hangingPunct="1">
              <a:buNone/>
              <a:defRPr/>
            </a:pPr>
            <a:r>
              <a:rPr lang="en" sz="1800" b="0" i="0" u="none" dirty="0">
                <a:latin typeface="Tahoma" pitchFamily="34" charset="0"/>
                <a:ea typeface="Tahoma" pitchFamily="34" charset="0"/>
                <a:cs typeface="Tahoma" pitchFamily="34" charset="0"/>
              </a:rPr>
              <a:t>2 	</a:t>
            </a:r>
            <a:r>
              <a:rPr lang="en-GB" sz="1800" b="0" i="0" u="none" dirty="0" err="1">
                <a:latin typeface="Tahoma" pitchFamily="34" charset="0"/>
                <a:ea typeface="Tahoma" pitchFamily="34" charset="0"/>
                <a:cs typeface="Tahoma" pitchFamily="34" charset="0"/>
              </a:rPr>
              <a:t>Guji</a:t>
            </a:r>
            <a:r>
              <a:rPr lang="en-GB" sz="1800" b="0" i="0" u="none" dirty="0">
                <a:latin typeface="Tahoma" pitchFamily="34" charset="0"/>
                <a:ea typeface="Tahoma" pitchFamily="34" charset="0"/>
                <a:cs typeface="Tahoma" pitchFamily="34" charset="0"/>
              </a:rPr>
              <a:t> </a:t>
            </a:r>
            <a:r>
              <a:rPr lang="en-GB" sz="1800" b="1" i="0" u="none" dirty="0" err="1">
                <a:latin typeface="Tahoma" pitchFamily="34" charset="0"/>
                <a:ea typeface="Tahoma" pitchFamily="34" charset="0"/>
                <a:cs typeface="Tahoma" pitchFamily="34" charset="0"/>
              </a:rPr>
              <a:t>Qalabka</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dooro</a:t>
            </a:r>
            <a:r>
              <a:rPr lang="en-GB" sz="1800" b="0" i="0" u="none" dirty="0">
                <a:latin typeface="Tahoma" pitchFamily="34" charset="0"/>
                <a:ea typeface="Tahoma" pitchFamily="34" charset="0"/>
                <a:cs typeface="Tahoma" pitchFamily="34" charset="0"/>
              </a:rPr>
              <a:t> </a:t>
            </a:r>
            <a:r>
              <a:rPr lang="en-GB" sz="1800" b="1" i="0" u="none" dirty="0" err="1">
                <a:latin typeface="Tahoma" pitchFamily="34" charset="0"/>
                <a:ea typeface="Tahoma" pitchFamily="34" charset="0"/>
                <a:cs typeface="Tahoma" pitchFamily="34" charset="0"/>
              </a:rPr>
              <a:t>Xulashooyinka</a:t>
            </a:r>
            <a:r>
              <a:rPr lang="en-GB" sz="1800" b="1" i="0" u="none" dirty="0">
                <a:latin typeface="Tahoma" pitchFamily="34" charset="0"/>
                <a:ea typeface="Tahoma" pitchFamily="34" charset="0"/>
                <a:cs typeface="Tahoma" pitchFamily="34" charset="0"/>
              </a:rPr>
              <a:t> </a:t>
            </a:r>
            <a:r>
              <a:rPr lang="en-GB" sz="1800" b="1" i="0" u="none" dirty="0" err="1">
                <a:latin typeface="Tahoma" pitchFamily="34" charset="0"/>
                <a:ea typeface="Tahoma" pitchFamily="34" charset="0"/>
                <a:cs typeface="Tahoma" pitchFamily="34" charset="0"/>
              </a:rPr>
              <a:t>Internetka</a:t>
            </a:r>
            <a:r>
              <a:rPr lang="en" sz="1800" b="0" i="0" u="none" dirty="0">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pic>
        <p:nvPicPr>
          <p:cNvPr id="16387" name="Picture 7"/>
          <p:cNvPicPr>
            <a:picLocks noGrp="1" noChangeAspect="1" noChangeArrowheads="1"/>
          </p:cNvPicPr>
          <p:nvPr>
            <p:ph sz="half" idx="2"/>
          </p:nvPr>
        </p:nvPicPr>
        <p:blipFill>
          <a:blip r:embed="rId2" cstate="print"/>
          <a:srcRect/>
          <a:stretch>
            <a:fillRect/>
          </a:stretch>
        </p:blipFill>
        <p:spPr>
          <a:xfrm>
            <a:off x="899592" y="980728"/>
            <a:ext cx="7343775" cy="2303462"/>
          </a:xfrm>
        </p:spPr>
      </p:pic>
      <p:sp>
        <p:nvSpPr>
          <p:cNvPr id="16388" name="Rectangle 8"/>
          <p:cNvSpPr>
            <a:spLocks noChangeArrowheads="1"/>
          </p:cNvSpPr>
          <p:nvPr/>
        </p:nvSpPr>
        <p:spPr bwMode="auto">
          <a:xfrm>
            <a:off x="5220072" y="4442631"/>
            <a:ext cx="3740149" cy="1754326"/>
          </a:xfrm>
          <a:prstGeom prst="rect">
            <a:avLst/>
          </a:prstGeom>
          <a:noFill/>
          <a:ln w="9525">
            <a:noFill/>
            <a:miter lim="800000"/>
            <a:headEnd/>
            <a:tailEnd/>
          </a:ln>
        </p:spPr>
        <p:txBody>
          <a:bodyPr wrap="square" anchor="ctr">
            <a:spAutoFit/>
          </a:bodyPr>
          <a:lstStyle/>
          <a:p>
            <a:pPr algn="l" rtl="0"/>
            <a:r>
              <a:rPr lang="en" b="0" i="0" u="none" dirty="0">
                <a:ea typeface="Tahoma" pitchFamily="34" charset="0"/>
                <a:cs typeface="Tahoma" pitchFamily="34" charset="0"/>
              </a:rPr>
              <a:t>Geli cinwaanka buuxa (</a:t>
            </a:r>
            <a:r>
              <a:rPr lang="en" b="1" i="0" u="none" dirty="0">
                <a:ea typeface="Tahoma" pitchFamily="34" charset="0"/>
                <a:cs typeface="Tahoma" pitchFamily="34" charset="0"/>
              </a:rPr>
              <a:t>URL</a:t>
            </a:r>
            <a:r>
              <a:rPr lang="en" b="0" i="0" u="none" dirty="0">
                <a:ea typeface="Tahoma" pitchFamily="34" charset="0"/>
                <a:cs typeface="Tahoma" pitchFamily="34" charset="0"/>
              </a:rPr>
              <a:t>) ee barta internetka aad rabto in aad ka dhigato boggaaga koowaad (ku goobaaban casaan), ka dibna ka guji </a:t>
            </a:r>
            <a:r>
              <a:rPr lang="en" b="1" i="0" u="none" dirty="0">
                <a:ea typeface="Tahoma" pitchFamily="34" charset="0"/>
                <a:cs typeface="Tahoma" pitchFamily="34" charset="0"/>
              </a:rPr>
              <a:t>OK </a:t>
            </a:r>
            <a:r>
              <a:rPr lang="en" b="0" i="0" u="none" dirty="0">
                <a:ea typeface="Tahoma" pitchFamily="34" charset="0"/>
                <a:cs typeface="Tahoma" pitchFamily="34" charset="0"/>
              </a:rPr>
              <a:t>dhanka hoose ee sanduuqa hadal leh. </a:t>
            </a:r>
          </a:p>
        </p:txBody>
      </p:sp>
      <p:pic>
        <p:nvPicPr>
          <p:cNvPr id="16389" name="Picture 9"/>
          <p:cNvPicPr>
            <a:picLocks noChangeAspect="1" noChangeArrowheads="1"/>
          </p:cNvPicPr>
          <p:nvPr/>
        </p:nvPicPr>
        <p:blipFill>
          <a:blip r:embed="rId3" cstate="print"/>
          <a:srcRect/>
          <a:stretch>
            <a:fillRect/>
          </a:stretch>
        </p:blipFill>
        <p:spPr bwMode="auto">
          <a:xfrm>
            <a:off x="250304" y="3355628"/>
            <a:ext cx="4752975" cy="3141662"/>
          </a:xfrm>
          <a:prstGeom prst="rect">
            <a:avLst/>
          </a:prstGeom>
          <a:noFill/>
          <a:ln w="9525">
            <a:noFill/>
            <a:miter lim="800000"/>
            <a:headEnd/>
            <a:tailEnd/>
          </a:ln>
        </p:spPr>
      </p:pic>
      <p:sp>
        <p:nvSpPr>
          <p:cNvPr id="8" name="Vänster 7"/>
          <p:cNvSpPr>
            <a:spLocks noChangeArrowheads="1"/>
          </p:cNvSpPr>
          <p:nvPr/>
        </p:nvSpPr>
        <p:spPr bwMode="auto">
          <a:xfrm>
            <a:off x="5219179" y="306829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217" y="119662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5579" y="407635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5854" y="630837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7851245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algn="l" rtl="0" eaLnBrk="1" hangingPunct="1">
              <a:defRPr/>
            </a:pPr>
            <a:r>
              <a:rPr lang="en-GB" sz="2400" b="0" i="0" u="none" dirty="0">
                <a:solidFill>
                  <a:schemeClr val="tx2"/>
                </a:solidFill>
                <a:latin typeface="Tahoma" pitchFamily="34" charset="0"/>
                <a:ea typeface="Tahoma" pitchFamily="34" charset="0"/>
                <a:cs typeface="Tahoma" pitchFamily="34" charset="0"/>
              </a:rPr>
              <a:t>Wax </a:t>
            </a:r>
            <a:r>
              <a:rPr lang="en-GB" sz="2400" b="0" i="0" u="none" dirty="0" err="1">
                <a:solidFill>
                  <a:schemeClr val="tx2"/>
                </a:solidFill>
                <a:latin typeface="Tahoma" pitchFamily="34" charset="0"/>
                <a:ea typeface="Tahoma" pitchFamily="34" charset="0"/>
                <a:cs typeface="Tahoma" pitchFamily="34" charset="0"/>
              </a:rPr>
              <a:t>ku</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darista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qaybta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loogu</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jecel</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yahay</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iyo</a:t>
            </a:r>
            <a:r>
              <a:rPr lang="en-GB" sz="2400" b="0" i="0" u="none" dirty="0">
                <a:solidFill>
                  <a:schemeClr val="tx2"/>
                </a:solidFill>
                <a:latin typeface="Tahoma" pitchFamily="34" charset="0"/>
                <a:ea typeface="Tahoma" pitchFamily="34" charset="0"/>
                <a:cs typeface="Tahoma" pitchFamily="34" charset="0"/>
              </a:rPr>
              <a:t> wax ka </a:t>
            </a:r>
            <a:r>
              <a:rPr lang="en-GB" sz="2400" b="0" i="0" u="none" dirty="0" err="1">
                <a:solidFill>
                  <a:schemeClr val="tx2"/>
                </a:solidFill>
                <a:latin typeface="Tahoma" pitchFamily="34" charset="0"/>
                <a:ea typeface="Tahoma" pitchFamily="34" charset="0"/>
                <a:cs typeface="Tahoma" pitchFamily="34" charset="0"/>
              </a:rPr>
              <a:t>saarista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qaybta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loogu</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jecel</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yahay</a:t>
            </a:r>
            <a:r>
              <a:rPr lang="en-GB" sz="2400" b="0" i="0" u="none" dirty="0">
                <a:solidFill>
                  <a:schemeClr val="tx2"/>
                </a:solidFill>
                <a:latin typeface="Tahoma" pitchFamily="34" charset="0"/>
                <a:ea typeface="Tahoma" pitchFamily="34" charset="0"/>
                <a:cs typeface="Tahoma" pitchFamily="34" charset="0"/>
              </a:rPr>
              <a:t> / La </a:t>
            </a:r>
            <a:r>
              <a:rPr lang="en-GB" sz="2400" b="0" i="0" u="none" dirty="0" err="1">
                <a:solidFill>
                  <a:schemeClr val="tx2"/>
                </a:solidFill>
                <a:latin typeface="Tahoma" pitchFamily="34" charset="0"/>
                <a:ea typeface="Tahoma" pitchFamily="34" charset="0"/>
                <a:cs typeface="Tahoma" pitchFamily="34" charset="0"/>
              </a:rPr>
              <a:t>calaamadaystay</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836711"/>
            <a:ext cx="8229600" cy="648073"/>
          </a:xfrm>
        </p:spPr>
        <p:txBody>
          <a:bodyPr>
            <a:normAutofit/>
          </a:bodyPr>
          <a:lstStyle/>
          <a:p>
            <a:pPr algn="l" rtl="0" eaLnBrk="1" hangingPunct="1">
              <a:buNone/>
              <a:defRPr/>
            </a:pPr>
            <a:r>
              <a:rPr lang="en" sz="1800" b="0" i="0" u="none" dirty="0">
                <a:latin typeface="Tahoma" pitchFamily="34" charset="0"/>
                <a:ea typeface="Tahoma" pitchFamily="34" charset="0"/>
                <a:cs typeface="Tahoma" pitchFamily="34" charset="0"/>
              </a:rPr>
              <a:t>Guji xiddigta si aad bogga internetka ugu darto qaybta loogu jecel yahay </a:t>
            </a:r>
            <a:endParaRPr lang="en" sz="1800" b="1" dirty="0">
              <a:latin typeface="Tahoma" pitchFamily="34" charset="0"/>
              <a:ea typeface="Tahoma" pitchFamily="34" charset="0"/>
              <a:cs typeface="Tahoma" pitchFamily="34" charset="0"/>
            </a:endParaRPr>
          </a:p>
        </p:txBody>
      </p:sp>
      <p:pic>
        <p:nvPicPr>
          <p:cNvPr id="17412" name="Platshållare för innehåll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9029"/>
          <a:stretch/>
        </p:blipFill>
        <p:spPr>
          <a:xfrm>
            <a:off x="683568" y="1412776"/>
            <a:ext cx="7324419" cy="863600"/>
          </a:xfrm>
        </p:spPr>
      </p:pic>
      <p:sp>
        <p:nvSpPr>
          <p:cNvPr id="5" name="Ned 4"/>
          <p:cNvSpPr/>
          <p:nvPr/>
        </p:nvSpPr>
        <p:spPr>
          <a:xfrm>
            <a:off x="7380312" y="1177374"/>
            <a:ext cx="15675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3" y="2295754"/>
            <a:ext cx="6048672" cy="3879384"/>
          </a:xfrm>
          <a:prstGeom prst="rect">
            <a:avLst/>
          </a:prstGeom>
        </p:spPr>
      </p:pic>
      <p:sp>
        <p:nvSpPr>
          <p:cNvPr id="9" name="Vänster 8"/>
          <p:cNvSpPr/>
          <p:nvPr/>
        </p:nvSpPr>
        <p:spPr>
          <a:xfrm>
            <a:off x="7740352" y="3933056"/>
            <a:ext cx="79208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0" name="Höger 9"/>
          <p:cNvSpPr/>
          <p:nvPr/>
        </p:nvSpPr>
        <p:spPr>
          <a:xfrm>
            <a:off x="755576" y="393305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2" name="AutoShape 7"/>
          <p:cNvSpPr>
            <a:spLocks noChangeArrowheads="1"/>
          </p:cNvSpPr>
          <p:nvPr/>
        </p:nvSpPr>
        <p:spPr bwMode="auto">
          <a:xfrm>
            <a:off x="107503" y="4149080"/>
            <a:ext cx="1380889" cy="1368152"/>
          </a:xfrm>
          <a:prstGeom prst="wedgeEllipseCallout">
            <a:avLst>
              <a:gd name="adj1" fmla="val 59105"/>
              <a:gd name="adj2" fmla="val 26253"/>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dirty="0">
                <a:ea typeface="Tahoma" pitchFamily="34" charset="0"/>
                <a:cs typeface="Tahoma" pitchFamily="34" charset="0"/>
              </a:rPr>
              <a:t>Midig ka guji bogga internetka oo dooro Ka saar</a:t>
            </a:r>
            <a:endParaRPr lang="en" sz="1200" dirty="0">
              <a:ea typeface="Tahoma" pitchFamily="34" charset="0"/>
              <a:cs typeface="Tahoma" pitchFamily="34" charset="0"/>
            </a:endParaRPr>
          </a:p>
        </p:txBody>
      </p:sp>
    </p:spTree>
    <p:extLst>
      <p:ext uri="{BB962C8B-B14F-4D97-AF65-F5344CB8AC3E}">
        <p14:creationId xmlns:p14="http://schemas.microsoft.com/office/powerpoint/2010/main" val="8300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algn="l" rtl="0" eaLnBrk="1" hangingPunct="1">
              <a:buNone/>
              <a:defRPr/>
            </a:pPr>
            <a:r>
              <a:rPr lang="en" sz="1800" dirty="0">
                <a:solidFill>
                  <a:schemeClr val="tx2"/>
                </a:solidFill>
                <a:latin typeface="Tahoma" pitchFamily="34" charset="0"/>
                <a:ea typeface="Tahoma" pitchFamily="34" charset="0"/>
                <a:cs typeface="Tahoma" pitchFamily="34" charset="0"/>
              </a:rPr>
              <a:t>Ka saarista bog internet qaybta</a:t>
            </a:r>
            <a:r>
              <a:rPr lang="en" sz="1800" b="0" i="0" u="none" dirty="0">
                <a:solidFill>
                  <a:schemeClr val="tx2"/>
                </a:solidFill>
                <a:latin typeface="Tahoma" pitchFamily="34" charset="0"/>
                <a:ea typeface="Tahoma" pitchFamily="34" charset="0"/>
                <a:cs typeface="Tahoma" pitchFamily="34" charset="0"/>
              </a:rPr>
              <a:t> </a:t>
            </a:r>
            <a:r>
              <a:rPr lang="en" sz="1800" b="1" i="0" u="none" dirty="0">
                <a:solidFill>
                  <a:schemeClr val="tx2"/>
                </a:solidFill>
                <a:latin typeface="Tahoma" pitchFamily="34" charset="0"/>
                <a:ea typeface="Tahoma" pitchFamily="34" charset="0"/>
                <a:cs typeface="Tahoma" pitchFamily="34" charset="0"/>
              </a:rPr>
              <a:t>Loogu jecel yahay</a:t>
            </a:r>
            <a:r>
              <a:rPr lang="en" sz="1800" b="0" i="0" u="none" dirty="0">
                <a:solidFill>
                  <a:schemeClr val="tx2"/>
                </a:solidFill>
                <a:latin typeface="Tahoma" pitchFamily="34" charset="0"/>
                <a:ea typeface="Tahoma" pitchFamily="34" charset="0"/>
                <a:cs typeface="Tahoma" pitchFamily="34" charset="0"/>
              </a:rPr>
              <a:t>:</a:t>
            </a:r>
          </a:p>
          <a:p>
            <a:pPr algn="l" rtl="0" eaLnBrk="1" hangingPunct="1">
              <a:buNone/>
              <a:defRPr/>
            </a:pPr>
            <a:endParaRPr lang="en" sz="1800" b="1" dirty="0">
              <a:latin typeface="Tahoma" pitchFamily="34" charset="0"/>
              <a:ea typeface="Tahoma" pitchFamily="34" charset="0"/>
              <a:cs typeface="Tahoma" pitchFamily="34" charset="0"/>
            </a:endParaRPr>
          </a:p>
          <a:p>
            <a:pPr algn="l" rtl="0" eaLnBrk="1" hangingPunct="1">
              <a:buNone/>
              <a:defRPr/>
            </a:pPr>
            <a:r>
              <a:rPr lang="en" sz="1800" dirty="0">
                <a:latin typeface="Tahoma" pitchFamily="34" charset="0"/>
                <a:ea typeface="Tahoma" pitchFamily="34" charset="0"/>
                <a:cs typeface="Tahoma" pitchFamily="34" charset="0"/>
              </a:rPr>
              <a:t>Ka fur qaybta </a:t>
            </a:r>
            <a:r>
              <a:rPr lang="en" sz="1800" b="1" dirty="0">
                <a:latin typeface="Tahoma" pitchFamily="34" charset="0"/>
                <a:ea typeface="Tahoma" pitchFamily="34" charset="0"/>
                <a:cs typeface="Tahoma" pitchFamily="34" charset="0"/>
              </a:rPr>
              <a:t>Loogu jecel yahay </a:t>
            </a:r>
            <a:r>
              <a:rPr lang="en" sz="1800" dirty="0">
                <a:latin typeface="Tahoma" pitchFamily="34" charset="0"/>
                <a:ea typeface="Tahoma" pitchFamily="34" charset="0"/>
                <a:cs typeface="Tahoma" pitchFamily="34" charset="0"/>
              </a:rPr>
              <a:t>jeexa liiska ama</a:t>
            </a:r>
            <a:endParaRPr lang="en" sz="1800" b="0" i="0" u="none" dirty="0">
              <a:latin typeface="Tahoma" pitchFamily="34" charset="0"/>
              <a:ea typeface="Tahoma" pitchFamily="34" charset="0"/>
              <a:cs typeface="Tahoma" pitchFamily="34" charset="0"/>
            </a:endParaRPr>
          </a:p>
          <a:p>
            <a:pPr algn="l" rtl="0" eaLnBrk="1" hangingPunct="1">
              <a:buNone/>
              <a:defRPr/>
            </a:pPr>
            <a:r>
              <a:rPr lang="en" sz="1800" b="0" i="0" u="none" dirty="0">
                <a:latin typeface="Tahoma" pitchFamily="34" charset="0"/>
                <a:ea typeface="Tahoma" pitchFamily="34" charset="0"/>
                <a:cs typeface="Tahoma" pitchFamily="34" charset="0"/>
              </a:rPr>
              <a:t>adigoo isticmaalaya calaamadda </a:t>
            </a:r>
            <a:r>
              <a:rPr lang="en" sz="1800" b="1" dirty="0">
                <a:latin typeface="Tahoma" pitchFamily="34" charset="0"/>
                <a:ea typeface="Tahoma" pitchFamily="34" charset="0"/>
                <a:cs typeface="Tahoma" pitchFamily="34" charset="0"/>
              </a:rPr>
              <a:t>jeexa Loogu jecel yahay</a:t>
            </a:r>
            <a:r>
              <a:rPr lang="en" sz="1800" b="0" i="0" u="none" dirty="0">
                <a:latin typeface="Tahoma" pitchFamily="34" charset="0"/>
                <a:ea typeface="Tahoma" pitchFamily="34" charset="0"/>
                <a:cs typeface="Tahoma" pitchFamily="34" charset="0"/>
              </a:rPr>
              <a:t> (xiddig huruud ama jaalle ah). Tag bogga internetka aad rabto in aad ka saarto</a:t>
            </a:r>
          </a:p>
          <a:p>
            <a:pPr>
              <a:buNone/>
              <a:defRPr/>
            </a:pPr>
            <a:r>
              <a:rPr lang="en" sz="1800" b="0" i="0" u="none" dirty="0">
                <a:latin typeface="Tahoma" pitchFamily="34" charset="0"/>
                <a:ea typeface="Tahoma" pitchFamily="34" charset="0"/>
                <a:cs typeface="Tahoma" pitchFamily="34" charset="0"/>
              </a:rPr>
              <a:t>liiska loogu jecel yahay. </a:t>
            </a:r>
            <a:r>
              <a:rPr lang="en-GB" sz="1800" dirty="0" err="1">
                <a:latin typeface="Tahoma" pitchFamily="34" charset="0"/>
                <a:ea typeface="Tahoma" pitchFamily="34" charset="0"/>
                <a:cs typeface="Tahoma" pitchFamily="34" charset="0"/>
              </a:rPr>
              <a:t>Midig</a:t>
            </a:r>
            <a:r>
              <a:rPr lang="en-GB" sz="1800" dirty="0">
                <a:latin typeface="Tahoma" pitchFamily="34" charset="0"/>
                <a:ea typeface="Tahoma" pitchFamily="34" charset="0"/>
                <a:cs typeface="Tahoma" pitchFamily="34" charset="0"/>
              </a:rPr>
              <a:t> ka </a:t>
            </a:r>
            <a:r>
              <a:rPr lang="en-GB" sz="1800" dirty="0" err="1">
                <a:latin typeface="Tahoma" pitchFamily="34" charset="0"/>
                <a:ea typeface="Tahoma" pitchFamily="34" charset="0"/>
                <a:cs typeface="Tahoma" pitchFamily="34" charset="0"/>
              </a:rPr>
              <a:t>guji</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bogga</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internetka</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oo</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dooro</a:t>
            </a:r>
            <a:r>
              <a:rPr lang="en-GB" sz="1800" dirty="0">
                <a:latin typeface="Tahoma" pitchFamily="34" charset="0"/>
                <a:ea typeface="Tahoma" pitchFamily="34" charset="0"/>
                <a:cs typeface="Tahoma" pitchFamily="34" charset="0"/>
              </a:rPr>
              <a:t> </a:t>
            </a:r>
            <a:r>
              <a:rPr lang="en-GB" sz="1800" b="1" dirty="0">
                <a:latin typeface="Tahoma" pitchFamily="34" charset="0"/>
                <a:ea typeface="Tahoma" pitchFamily="34" charset="0"/>
                <a:cs typeface="Tahoma" pitchFamily="34" charset="0"/>
              </a:rPr>
              <a:t>Ka </a:t>
            </a:r>
            <a:r>
              <a:rPr lang="en-GB" sz="1800" b="1" dirty="0" err="1">
                <a:latin typeface="Tahoma" pitchFamily="34" charset="0"/>
                <a:ea typeface="Tahoma" pitchFamily="34" charset="0"/>
                <a:cs typeface="Tahoma" pitchFamily="34" charset="0"/>
              </a:rPr>
              <a:t>saar</a:t>
            </a:r>
            <a:r>
              <a:rPr lang="en" sz="1800" b="0" i="0" u="none" dirty="0">
                <a:latin typeface="Tahoma" pitchFamily="34" charset="0"/>
                <a:ea typeface="Tahoma" pitchFamily="34" charset="0"/>
                <a:cs typeface="Tahoma" pitchFamily="34" charset="0"/>
              </a:rPr>
              <a:t>.</a:t>
            </a:r>
            <a:endParaRPr lang="en" sz="1800" b="1"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0" y="242093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3"/>
            <a:ext cx="2952924" cy="1296144"/>
          </a:xfrm>
          <a:prstGeom prst="wedgeEllipseCallout">
            <a:avLst>
              <a:gd name="adj1" fmla="val -51926"/>
              <a:gd name="adj2" fmla="val 75298"/>
            </a:avLst>
          </a:prstGeom>
          <a:solidFill>
            <a:schemeClr val="accent1">
              <a:lumMod val="40000"/>
              <a:lumOff val="60000"/>
            </a:schemeClr>
          </a:solidFill>
          <a:ln w="9525">
            <a:solidFill>
              <a:schemeClr val="tx1"/>
            </a:solidFill>
            <a:miter lim="800000"/>
            <a:headEnd/>
            <a:tailEnd/>
          </a:ln>
        </p:spPr>
        <p:txBody>
          <a:bodyPr/>
          <a:lstStyle/>
          <a:p>
            <a:pPr algn="ctr"/>
            <a:r>
              <a:rPr lang="en-GB" dirty="0" err="1">
                <a:ea typeface="Tahoma" pitchFamily="34" charset="0"/>
                <a:cs typeface="Tahoma" pitchFamily="34" charset="0"/>
              </a:rPr>
              <a:t>Midig</a:t>
            </a:r>
            <a:r>
              <a:rPr lang="en-GB" dirty="0">
                <a:ea typeface="Tahoma" pitchFamily="34" charset="0"/>
                <a:cs typeface="Tahoma" pitchFamily="34" charset="0"/>
              </a:rPr>
              <a:t> ka </a:t>
            </a:r>
            <a:r>
              <a:rPr lang="en-GB" dirty="0" err="1">
                <a:ea typeface="Tahoma" pitchFamily="34" charset="0"/>
                <a:cs typeface="Tahoma" pitchFamily="34" charset="0"/>
              </a:rPr>
              <a:t>guji</a:t>
            </a:r>
            <a:r>
              <a:rPr lang="en-GB" dirty="0">
                <a:ea typeface="Tahoma" pitchFamily="34" charset="0"/>
                <a:cs typeface="Tahoma" pitchFamily="34" charset="0"/>
              </a:rPr>
              <a:t> </a:t>
            </a:r>
            <a:r>
              <a:rPr lang="en-GB" dirty="0" err="1">
                <a:ea typeface="Tahoma" pitchFamily="34" charset="0"/>
                <a:cs typeface="Tahoma" pitchFamily="34" charset="0"/>
              </a:rPr>
              <a:t>bogga</a:t>
            </a:r>
            <a:r>
              <a:rPr lang="en-GB" dirty="0">
                <a:ea typeface="Tahoma" pitchFamily="34" charset="0"/>
                <a:cs typeface="Tahoma" pitchFamily="34" charset="0"/>
              </a:rPr>
              <a:t> </a:t>
            </a:r>
            <a:r>
              <a:rPr lang="en-GB" dirty="0" err="1">
                <a:ea typeface="Tahoma" pitchFamily="34" charset="0"/>
                <a:cs typeface="Tahoma" pitchFamily="34" charset="0"/>
              </a:rPr>
              <a:t>internetka</a:t>
            </a:r>
            <a:r>
              <a:rPr lang="en-GB" dirty="0">
                <a:ea typeface="Tahoma" pitchFamily="34" charset="0"/>
                <a:cs typeface="Tahoma" pitchFamily="34" charset="0"/>
              </a:rPr>
              <a:t> </a:t>
            </a:r>
            <a:r>
              <a:rPr lang="en-GB" dirty="0" err="1">
                <a:ea typeface="Tahoma" pitchFamily="34" charset="0"/>
                <a:cs typeface="Tahoma" pitchFamily="34" charset="0"/>
              </a:rPr>
              <a:t>oo</a:t>
            </a:r>
            <a:r>
              <a:rPr lang="en-GB" dirty="0">
                <a:ea typeface="Tahoma" pitchFamily="34" charset="0"/>
                <a:cs typeface="Tahoma" pitchFamily="34" charset="0"/>
              </a:rPr>
              <a:t> </a:t>
            </a:r>
            <a:r>
              <a:rPr lang="en-GB" dirty="0" err="1">
                <a:ea typeface="Tahoma" pitchFamily="34" charset="0"/>
                <a:cs typeface="Tahoma" pitchFamily="34" charset="0"/>
              </a:rPr>
              <a:t>dooro</a:t>
            </a:r>
            <a:r>
              <a:rPr lang="en-GB" dirty="0">
                <a:ea typeface="Tahoma" pitchFamily="34" charset="0"/>
                <a:cs typeface="Tahoma" pitchFamily="34" charset="0"/>
              </a:rPr>
              <a:t> Ka </a:t>
            </a:r>
            <a:r>
              <a:rPr lang="en-GB" dirty="0" err="1">
                <a:ea typeface="Tahoma" pitchFamily="34" charset="0"/>
                <a:cs typeface="Tahoma" pitchFamily="34" charset="0"/>
              </a:rPr>
              <a:t>saar</a:t>
            </a:r>
            <a:endParaRPr lang="en-GB" dirty="0">
              <a:ea typeface="Tahoma" pitchFamily="34" charset="0"/>
              <a:cs typeface="Tahoma" pitchFamily="34" charset="0"/>
            </a:endParaRPr>
          </a:p>
        </p:txBody>
      </p:sp>
    </p:spTree>
    <p:extLst>
      <p:ext uri="{BB962C8B-B14F-4D97-AF65-F5344CB8AC3E}">
        <p14:creationId xmlns:p14="http://schemas.microsoft.com/office/powerpoint/2010/main" val="919812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barn(inVertical)">
                                      <p:cBhvr>
                                        <p:cTn id="27" dur="500"/>
                                        <p:tgtEl>
                                          <p:spTgt spid="184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751"/>
                                        </p:tgtEl>
                                        <p:attrNameLst>
                                          <p:attrName>style.visibility</p:attrName>
                                        </p:attrNameLst>
                                      </p:cBhvr>
                                      <p:to>
                                        <p:strVal val="visible"/>
                                      </p:to>
                                    </p:set>
                                    <p:animEffect transition="in" filter="barn(inVertical)">
                                      <p:cBhvr>
                                        <p:cTn id="37" dur="500"/>
                                        <p:tgtEl>
                                          <p:spTgt spid="317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normAutofit fontScale="90000"/>
          </a:bodyPr>
          <a:lstStyle/>
          <a:p>
            <a:pPr algn="l" rtl="0" eaLnBrk="1" hangingPunct="1">
              <a:defRPr/>
            </a:pPr>
            <a:r>
              <a:rPr lang="en-GB" sz="2400" b="0" i="0" u="none" dirty="0" err="1">
                <a:solidFill>
                  <a:schemeClr val="tx2"/>
                </a:solidFill>
                <a:latin typeface="Tahoma" pitchFamily="34" charset="0"/>
                <a:ea typeface="Tahoma" pitchFamily="34" charset="0"/>
                <a:cs typeface="Tahoma" pitchFamily="34" charset="0"/>
              </a:rPr>
              <a:t>Masaxidda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taariikhda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daalaca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iyo</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faylalka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ku</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meelgaark</a:t>
            </a:r>
            <a:r>
              <a:rPr lang="en-GB" sz="2400" dirty="0" err="1">
                <a:solidFill>
                  <a:schemeClr val="tx2"/>
                </a:solidFill>
                <a:latin typeface="Tahoma" pitchFamily="34" charset="0"/>
                <a:ea typeface="Tahoma" pitchFamily="34" charset="0"/>
                <a:cs typeface="Tahoma" pitchFamily="34" charset="0"/>
              </a:rPr>
              <a:t>a</a:t>
            </a:r>
            <a:r>
              <a:rPr lang="en-GB" sz="2400" dirty="0">
                <a:solidFill>
                  <a:schemeClr val="tx2"/>
                </a:solidFill>
                <a:latin typeface="Tahoma" pitchFamily="34" charset="0"/>
                <a:ea typeface="Tahoma" pitchFamily="34" charset="0"/>
                <a:cs typeface="Tahoma" pitchFamily="34" charset="0"/>
              </a:rPr>
              <a:t> ah</a:t>
            </a:r>
            <a:r>
              <a:rPr lang="en" sz="2400" b="0" i="0" u="none" dirty="0">
                <a:solidFill>
                  <a:schemeClr val="tx2"/>
                </a:solidFill>
                <a:latin typeface="Tahoma" pitchFamily="34" charset="0"/>
                <a:ea typeface="Tahoma" pitchFamily="34" charset="0"/>
                <a:cs typeface="Tahoma" pitchFamily="34" charset="0"/>
              </a:rPr>
              <a:t>. </a:t>
            </a:r>
            <a:br>
              <a:rPr lang="en" sz="2400" dirty="0">
                <a:latin typeface="Tahoma" pitchFamily="34" charset="0"/>
                <a:ea typeface="Tahoma" pitchFamily="34" charset="0"/>
                <a:cs typeface="Tahoma" pitchFamily="34" charset="0"/>
              </a:rPr>
            </a:br>
            <a:endParaRPr lang="en"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454416"/>
            <a:ext cx="8229600" cy="2136977"/>
          </a:xfrm>
        </p:spPr>
        <p:txBody>
          <a:bodyPr>
            <a:normAutofit/>
          </a:bodyPr>
          <a:lstStyle/>
          <a:p>
            <a:pPr>
              <a:defRPr/>
            </a:pPr>
            <a:r>
              <a:rPr lang="en" sz="1800" b="0" i="0" u="none" dirty="0">
                <a:latin typeface="Tahoma" pitchFamily="34" charset="0"/>
                <a:ea typeface="Tahoma" pitchFamily="34" charset="0"/>
                <a:cs typeface="Tahoma" pitchFamily="34" charset="0"/>
              </a:rPr>
              <a:t>Faylalka ku meelgaarka ah waxaa kumbiyuutarkaaga lagu kaydiyaa marka aad bogagga internetka booqato. Kuwani waxay yarayn karaan xawaaraha kumbiyuutarka, waxaana faylalka weliba loo isticmaali si loogu arko waxa ku jira kumbiyuutarkaaga. Tan ayay u fiican tahay in kolba mar la masaxo faylalka ku meelgaarka ah</a:t>
            </a:r>
          </a:p>
          <a:p>
            <a:pPr>
              <a:defRPr/>
            </a:pPr>
            <a:r>
              <a:rPr lang="en" sz="1800" b="0" i="0" u="none" dirty="0">
                <a:latin typeface="Tahoma" pitchFamily="34" charset="0"/>
                <a:ea typeface="Tahoma" pitchFamily="34" charset="0"/>
                <a:cs typeface="Tahoma" pitchFamily="34" charset="0"/>
              </a:rPr>
              <a:t>Fur Gundhigyada oo dooro Horreeya. Ka dib, qaybta </a:t>
            </a:r>
            <a:r>
              <a:rPr lang="en" sz="1800" b="0" i="0" u="none" dirty="0"/>
              <a:t>Sirta iyo amniga, ka guji Bannee xogta daalaca.</a:t>
            </a:r>
            <a:endParaRPr lang="en" sz="1800" dirty="0"/>
          </a:p>
          <a:p>
            <a:pPr>
              <a:defRPr/>
            </a:pPr>
            <a:endParaRPr lang="en" sz="1800" dirty="0">
              <a:latin typeface="Tahoma" pitchFamily="34" charset="0"/>
              <a:ea typeface="Tahoma" pitchFamily="34" charset="0"/>
              <a:cs typeface="Tahoma" pitchFamily="34" charset="0"/>
            </a:endParaRPr>
          </a:p>
        </p:txBody>
      </p:sp>
      <p:pic>
        <p:nvPicPr>
          <p:cNvPr id="1946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12" y="2627313"/>
            <a:ext cx="6129239" cy="3933825"/>
          </a:xfrm>
        </p:spPr>
      </p:pic>
      <p:sp>
        <p:nvSpPr>
          <p:cNvPr id="8" name="Vänster 7"/>
          <p:cNvSpPr>
            <a:spLocks noChangeArrowheads="1"/>
          </p:cNvSpPr>
          <p:nvPr/>
        </p:nvSpPr>
        <p:spPr bwMode="auto">
          <a:xfrm>
            <a:off x="3419475" y="350043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4570413" y="6093296"/>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420888"/>
            <a:ext cx="4932298" cy="3556484"/>
          </a:xfrm>
          <a:prstGeom prst="rect">
            <a:avLst/>
          </a:prstGeom>
        </p:spPr>
      </p:pic>
      <p:sp>
        <p:nvSpPr>
          <p:cNvPr id="6" name="Vänster 5"/>
          <p:cNvSpPr/>
          <p:nvPr/>
        </p:nvSpPr>
        <p:spPr>
          <a:xfrm>
            <a:off x="7380312" y="5589240"/>
            <a:ext cx="118838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7358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arn(inVertic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251519" y="3933825"/>
            <a:ext cx="4605659" cy="2159471"/>
          </a:xfrm>
        </p:spPr>
        <p:txBody>
          <a:bodyPr>
            <a:noAutofit/>
          </a:bodyPr>
          <a:lstStyle/>
          <a:p>
            <a:pPr algn="l" rtl="0" eaLnBrk="1" hangingPunct="1">
              <a:defRPr/>
            </a:pPr>
            <a:r>
              <a:rPr lang="en" sz="1600" b="0" i="0" u="none" dirty="0">
                <a:latin typeface="Tahoma" pitchFamily="34" charset="0"/>
                <a:ea typeface="Tahoma" pitchFamily="34" charset="0"/>
                <a:cs typeface="Tahoma" pitchFamily="34" charset="0"/>
              </a:rPr>
              <a:t>Calaamadee dhammaan sanduuqyada ka ifan sanduuqa hadal leh ee midig ku yaalla, ka dibna guji Ka saar.</a:t>
            </a:r>
          </a:p>
          <a:p>
            <a:pPr algn="l" rtl="0" eaLnBrk="1" hangingPunct="1">
              <a:defRPr/>
            </a:pPr>
            <a:endParaRPr lang="en" sz="1600" dirty="0">
              <a:latin typeface="Tahoma" pitchFamily="34" charset="0"/>
              <a:ea typeface="Tahoma" pitchFamily="34" charset="0"/>
              <a:cs typeface="Tahoma" pitchFamily="34" charset="0"/>
            </a:endParaRPr>
          </a:p>
          <a:p>
            <a:pPr algn="l" rtl="0" eaLnBrk="1" hangingPunct="1">
              <a:defRPr/>
            </a:pPr>
            <a:r>
              <a:rPr lang="en" sz="1600" b="0" i="0" u="none" dirty="0">
                <a:latin typeface="Tahoma" pitchFamily="34" charset="0"/>
                <a:ea typeface="Tahoma" pitchFamily="34" charset="0"/>
                <a:cs typeface="Tahoma" pitchFamily="34" charset="0"/>
              </a:rPr>
              <a:t>Ka dib ka guji </a:t>
            </a:r>
            <a:r>
              <a:rPr lang="en" sz="1600" i="0" u="none" dirty="0">
                <a:latin typeface="Tahoma" pitchFamily="34" charset="0"/>
                <a:ea typeface="Tahoma" pitchFamily="34" charset="0"/>
                <a:cs typeface="Tahoma" pitchFamily="34" charset="0"/>
              </a:rPr>
              <a:t>OK</a:t>
            </a:r>
            <a:r>
              <a:rPr lang="en" sz="1600" b="0" i="0" u="none" dirty="0">
                <a:latin typeface="Tahoma" pitchFamily="34" charset="0"/>
                <a:ea typeface="Tahoma" pitchFamily="34" charset="0"/>
                <a:cs typeface="Tahoma" pitchFamily="34" charset="0"/>
              </a:rPr>
              <a:t> sanduuqa hadal leh ee kor ku xusan. Waxaad iminka masaxday taariikhdaada daalaca. Fadlan ogsoonow in aanay tani wax ka beddelayn liiskaaga loogu jecel yahay.</a:t>
            </a: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4716463" y="548679"/>
            <a:ext cx="4427537" cy="2285007"/>
          </a:xfrm>
        </p:spPr>
        <p:txBody>
          <a:bodyPr>
            <a:noAutofit/>
          </a:bodyPr>
          <a:lstStyle/>
          <a:p>
            <a:pPr algn="l" rtl="0" eaLnBrk="1" hangingPunct="1">
              <a:defRPr/>
            </a:pPr>
            <a:r>
              <a:rPr lang="en-GB" sz="1600" b="0" i="0" u="none" dirty="0" err="1">
                <a:latin typeface="Tahoma" pitchFamily="34" charset="0"/>
                <a:ea typeface="Tahoma" pitchFamily="34" charset="0"/>
                <a:cs typeface="Tahoma" pitchFamily="34" charset="0"/>
              </a:rPr>
              <a:t>Haddii</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aad</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calaamad</a:t>
            </a:r>
            <a:r>
              <a:rPr lang="en-GB" sz="1600" b="0" dirty="0" err="1">
                <a:latin typeface="Tahoma" pitchFamily="34" charset="0"/>
                <a:ea typeface="Tahoma" pitchFamily="34" charset="0"/>
                <a:cs typeface="Tahoma" pitchFamily="34" charset="0"/>
              </a:rPr>
              <a:t>da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saxda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geliso</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sanduuqa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cagaaran</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ee</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sanduuqa</a:t>
            </a:r>
            <a:r>
              <a:rPr lang="en-GB" sz="1600" b="0" dirty="0">
                <a:latin typeface="Tahoma" pitchFamily="34" charset="0"/>
                <a:ea typeface="Tahoma" pitchFamily="34" charset="0"/>
                <a:cs typeface="Tahoma" pitchFamily="34" charset="0"/>
              </a:rPr>
              <a:t> hadal </a:t>
            </a:r>
            <a:r>
              <a:rPr lang="en-GB" sz="1600" b="0" dirty="0" err="1">
                <a:latin typeface="Tahoma" pitchFamily="34" charset="0"/>
                <a:ea typeface="Tahoma" pitchFamily="34" charset="0"/>
                <a:cs typeface="Tahoma" pitchFamily="34" charset="0"/>
              </a:rPr>
              <a:t>leh</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ee</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bidix</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ku</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yaalla</a:t>
            </a:r>
            <a:r>
              <a:rPr lang="en-GB" sz="1600" b="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Masax</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taariikhda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daalaca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marka</a:t>
            </a:r>
            <a:r>
              <a:rPr lang="en-GB" sz="1600" dirty="0">
                <a:latin typeface="Tahoma" pitchFamily="34" charset="0"/>
                <a:ea typeface="Tahoma" pitchFamily="34" charset="0"/>
                <a:cs typeface="Tahoma" pitchFamily="34" charset="0"/>
              </a:rPr>
              <a:t> la </a:t>
            </a:r>
            <a:r>
              <a:rPr lang="en-GB" sz="1600" dirty="0" err="1">
                <a:latin typeface="Tahoma" pitchFamily="34" charset="0"/>
                <a:ea typeface="Tahoma" pitchFamily="34" charset="0"/>
                <a:cs typeface="Tahoma" pitchFamily="34" charset="0"/>
              </a:rPr>
              <a:t>baxo</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waxay</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tani</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masaxi</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doontaa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taariikhdaada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daalaca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marka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aad</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kumbiyuutarkaaga</a:t>
            </a:r>
            <a:r>
              <a:rPr lang="en-GB" sz="1600" b="0" dirty="0">
                <a:latin typeface="Tahoma" pitchFamily="34" charset="0"/>
                <a:ea typeface="Tahoma" pitchFamily="34" charset="0"/>
                <a:cs typeface="Tahoma" pitchFamily="34" charset="0"/>
              </a:rPr>
              <a:t> </a:t>
            </a:r>
            <a:r>
              <a:rPr lang="en-GB" sz="1600" b="0" dirty="0" err="1">
                <a:latin typeface="Tahoma" pitchFamily="34" charset="0"/>
                <a:ea typeface="Tahoma" pitchFamily="34" charset="0"/>
                <a:cs typeface="Tahoma" pitchFamily="34" charset="0"/>
              </a:rPr>
              <a:t>xirto</a:t>
            </a:r>
            <a:r>
              <a:rPr lang="en-GB" sz="1600" b="0" dirty="0">
                <a:latin typeface="Tahoma" pitchFamily="34" charset="0"/>
                <a:ea typeface="Tahoma" pitchFamily="34" charset="0"/>
                <a:cs typeface="Tahoma" pitchFamily="34" charset="0"/>
              </a:rPr>
              <a:t>.</a:t>
            </a:r>
            <a:endParaRPr lang="en" sz="1600" b="0" i="0" u="none" dirty="0">
              <a:latin typeface="Tahoma" pitchFamily="34" charset="0"/>
              <a:ea typeface="Tahoma" pitchFamily="34" charset="0"/>
              <a:cs typeface="Tahoma" pitchFamily="34" charset="0"/>
            </a:endParaRPr>
          </a:p>
          <a:p>
            <a:pPr algn="l" rtl="0" eaLnBrk="1" hangingPunct="1">
              <a:defRPr/>
            </a:pPr>
            <a:endParaRPr lang="en" sz="1600" b="0" dirty="0">
              <a:latin typeface="Tahoma" pitchFamily="34" charset="0"/>
              <a:ea typeface="Tahoma" pitchFamily="34" charset="0"/>
              <a:cs typeface="Tahoma" pitchFamily="34" charset="0"/>
            </a:endParaRPr>
          </a:p>
          <a:p>
            <a:pPr algn="l" rtl="0" eaLnBrk="1" hangingPunct="1">
              <a:defRPr/>
            </a:pPr>
            <a:r>
              <a:rPr lang="en-GB" sz="1600" b="0" i="0" u="none" dirty="0" err="1">
                <a:latin typeface="Tahoma" pitchFamily="34" charset="0"/>
                <a:ea typeface="Tahoma" pitchFamily="34" charset="0"/>
                <a:cs typeface="Tahoma" pitchFamily="34" charset="0"/>
              </a:rPr>
              <a:t>Haddii</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aad</a:t>
            </a:r>
            <a:r>
              <a:rPr lang="en-GB" sz="1600" b="0" i="0" u="none" dirty="0">
                <a:latin typeface="Tahoma" pitchFamily="34" charset="0"/>
                <a:ea typeface="Tahoma" pitchFamily="34" charset="0"/>
                <a:cs typeface="Tahoma" pitchFamily="34" charset="0"/>
              </a:rPr>
              <a:t> </a:t>
            </a:r>
            <a:r>
              <a:rPr lang="en-GB" sz="1600" i="0" u="none" dirty="0" err="1">
                <a:latin typeface="Tahoma" pitchFamily="34" charset="0"/>
                <a:ea typeface="Tahoma" pitchFamily="34" charset="0"/>
                <a:cs typeface="Tahoma" pitchFamily="34" charset="0"/>
              </a:rPr>
              <a:t>Masax</a:t>
            </a:r>
            <a:r>
              <a:rPr lang="en-GB" sz="1600" b="0" i="0" u="none" dirty="0">
                <a:latin typeface="Tahoma" pitchFamily="34" charset="0"/>
                <a:ea typeface="Tahoma" pitchFamily="34" charset="0"/>
                <a:cs typeface="Tahoma" pitchFamily="34" charset="0"/>
              </a:rPr>
              <a:t> ka </a:t>
            </a:r>
            <a:r>
              <a:rPr lang="en-GB" sz="1600" b="0" i="0" u="none" dirty="0" err="1">
                <a:latin typeface="Tahoma" pitchFamily="34" charset="0"/>
                <a:ea typeface="Tahoma" pitchFamily="34" charset="0"/>
                <a:cs typeface="Tahoma" pitchFamily="34" charset="0"/>
              </a:rPr>
              <a:t>gujiso</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sanduuqa</a:t>
            </a:r>
            <a:r>
              <a:rPr lang="en-GB" sz="1600" b="0" i="0" u="none" dirty="0">
                <a:latin typeface="Tahoma" pitchFamily="34" charset="0"/>
                <a:ea typeface="Tahoma" pitchFamily="34" charset="0"/>
                <a:cs typeface="Tahoma" pitchFamily="34" charset="0"/>
              </a:rPr>
              <a:t> hadal </a:t>
            </a:r>
            <a:r>
              <a:rPr lang="en-GB" sz="1600" b="0" i="0" u="none" dirty="0" err="1">
                <a:latin typeface="Tahoma" pitchFamily="34" charset="0"/>
                <a:ea typeface="Tahoma" pitchFamily="34" charset="0"/>
                <a:cs typeface="Tahoma" pitchFamily="34" charset="0"/>
              </a:rPr>
              <a:t>leh</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ee</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bidix</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ku</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yaalla</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sanduuqa</a:t>
            </a:r>
            <a:r>
              <a:rPr lang="en-GB" sz="1600" b="0" i="0" u="none" dirty="0">
                <a:latin typeface="Tahoma" pitchFamily="34" charset="0"/>
                <a:ea typeface="Tahoma" pitchFamily="34" charset="0"/>
                <a:cs typeface="Tahoma" pitchFamily="34" charset="0"/>
              </a:rPr>
              <a:t> hadal </a:t>
            </a:r>
            <a:r>
              <a:rPr lang="en-GB" sz="1600" b="0" i="0" u="none" dirty="0" err="1">
                <a:latin typeface="Tahoma" pitchFamily="34" charset="0"/>
                <a:ea typeface="Tahoma" pitchFamily="34" charset="0"/>
                <a:cs typeface="Tahoma" pitchFamily="34" charset="0"/>
              </a:rPr>
              <a:t>leh</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ee</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hoose</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ayaa</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muuqanaya</a:t>
            </a:r>
            <a:r>
              <a:rPr lang="en" sz="1600" b="0" i="0" u="none" dirty="0">
                <a:latin typeface="Tahoma" pitchFamily="34" charset="0"/>
                <a:ea typeface="Tahoma" pitchFamily="34" charset="0"/>
                <a:cs typeface="Tahoma" pitchFamily="34" charset="0"/>
              </a:rPr>
              <a:t>. </a:t>
            </a: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154055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algn="l" rtl="0" eaLnBrk="1" hangingPunct="1">
              <a:defRPr/>
            </a:pPr>
            <a:r>
              <a:rPr lang="en-GB" sz="2400" b="0" i="0" u="none" dirty="0">
                <a:solidFill>
                  <a:schemeClr val="tx2"/>
                </a:solidFill>
                <a:latin typeface="Tahoma" pitchFamily="34" charset="0"/>
                <a:ea typeface="Tahoma" pitchFamily="34" charset="0"/>
                <a:cs typeface="Tahoma" pitchFamily="34" charset="0"/>
              </a:rPr>
              <a:t>Wax ka </a:t>
            </a:r>
            <a:r>
              <a:rPr lang="en-GB" sz="2400" b="0" i="0" u="none" dirty="0" err="1">
                <a:solidFill>
                  <a:schemeClr val="tx2"/>
                </a:solidFill>
                <a:latin typeface="Tahoma" pitchFamily="34" charset="0"/>
                <a:ea typeface="Tahoma" pitchFamily="34" charset="0"/>
                <a:cs typeface="Tahoma" pitchFamily="34" charset="0"/>
              </a:rPr>
              <a:t>daabicidda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baraha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internetka</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0" y="548680"/>
            <a:ext cx="9144000" cy="2016223"/>
          </a:xfrm>
        </p:spPr>
        <p:txBody>
          <a:bodyPr>
            <a:normAutofit fontScale="92500" lnSpcReduction="20000"/>
          </a:bodyPr>
          <a:lstStyle/>
          <a:p>
            <a:pPr algn="l" rtl="0">
              <a:lnSpc>
                <a:spcPct val="110000"/>
              </a:lnSpc>
              <a:buNone/>
            </a:pPr>
            <a:r>
              <a:rPr lang="en" sz="900" b="0" i="0" u="none" dirty="0"/>
              <a:t>	</a:t>
            </a:r>
          </a:p>
          <a:p>
            <a:pPr algn="l" rtl="0">
              <a:buNone/>
            </a:pPr>
            <a:r>
              <a:rPr lang="en" sz="1800" b="0" i="0" u="none" dirty="0">
                <a:latin typeface="Tahoma" pitchFamily="34" charset="0"/>
                <a:ea typeface="Tahoma" pitchFamily="34" charset="0"/>
                <a:cs typeface="Tahoma" pitchFamily="34" charset="0"/>
              </a:rPr>
              <a:t>	Marka aad Internetka daalacanayso ama dhex wareegayso, waxaa dhici karta in aad rabto in aad macluumaad daabacdo. Guji liiska oo dooro </a:t>
            </a:r>
            <a:r>
              <a:rPr lang="en" sz="1800" b="1" i="0" u="none" dirty="0">
                <a:latin typeface="Tahoma" pitchFamily="34" charset="0"/>
                <a:ea typeface="Tahoma" pitchFamily="34" charset="0"/>
                <a:cs typeface="Tahoma" pitchFamily="34" charset="0"/>
              </a:rPr>
              <a:t>Daabac… </a:t>
            </a:r>
            <a:r>
              <a:rPr lang="en" sz="1800" b="0" i="0" u="none" dirty="0">
                <a:latin typeface="Tahoma" pitchFamily="34" charset="0"/>
                <a:ea typeface="Tahoma" pitchFamily="34" charset="0"/>
                <a:cs typeface="Tahoma" pitchFamily="34" charset="0"/>
              </a:rPr>
              <a:t>Sanduuq hadal leh ayaa furmaya kaasoo laga helo dhowr xulasho oo la kala doorto.</a:t>
            </a:r>
          </a:p>
          <a:p>
            <a:pPr algn="l" rtl="0">
              <a:buNone/>
            </a:pPr>
            <a:r>
              <a:rPr lang="en" sz="1800" b="0" i="0" u="none" dirty="0">
                <a:latin typeface="Tahoma" pitchFamily="34" charset="0"/>
                <a:ea typeface="Tahoma" pitchFamily="34" charset="0"/>
                <a:cs typeface="Tahoma" pitchFamily="34" charset="0"/>
              </a:rPr>
              <a:t>	Waxaad weliba dooran kartaa in aad qayb keliya ka daabacdo barta internetka. Dooro qaybta aad rabto in aad daabacdo adigoo xajinaya badhanka bidix ee doolliga oo dooranaya qoraalka aad rabto in aad daabacdo. Ka dib midig ka guji adigoo isticmaalaya doolliga oo dooro Daabac.</a:t>
            </a:r>
          </a:p>
          <a:p>
            <a:pPr algn="l" rtl="0">
              <a:buNone/>
            </a:pPr>
            <a:r>
              <a:rPr lang="en" sz="1800" b="0" i="0" u="none" dirty="0">
                <a:latin typeface="Tahoma" pitchFamily="34" charset="0"/>
                <a:ea typeface="Tahoma" pitchFamily="34" charset="0"/>
                <a:cs typeface="Tahoma" pitchFamily="34" charset="0"/>
              </a:rPr>
              <a:t>	</a:t>
            </a:r>
            <a:endParaRPr lang="en" sz="1800" dirty="0">
              <a:latin typeface="Tahoma" pitchFamily="34" charset="0"/>
              <a:ea typeface="Tahoma" pitchFamily="34" charset="0"/>
              <a:cs typeface="Tahoma" pitchFamily="34" charset="0"/>
            </a:endParaRPr>
          </a:p>
        </p:txBody>
      </p:sp>
      <p:pic>
        <p:nvPicPr>
          <p:cNvPr id="21508"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840" y="2326482"/>
            <a:ext cx="2580820" cy="3789362"/>
          </a:xfrm>
        </p:spPr>
      </p:pic>
      <p:sp>
        <p:nvSpPr>
          <p:cNvPr id="8" name="Vänster 7"/>
          <p:cNvSpPr>
            <a:spLocks noChangeArrowheads="1"/>
          </p:cNvSpPr>
          <p:nvPr/>
        </p:nvSpPr>
        <p:spPr bwMode="auto">
          <a:xfrm>
            <a:off x="1187624" y="440055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23214"/>
            <a:ext cx="7389688" cy="4154671"/>
          </a:xfrm>
          <a:prstGeom prst="rect">
            <a:avLst/>
          </a:prstGeom>
        </p:spPr>
      </p:pic>
    </p:spTree>
    <p:extLst>
      <p:ext uri="{BB962C8B-B14F-4D97-AF65-F5344CB8AC3E}">
        <p14:creationId xmlns:p14="http://schemas.microsoft.com/office/powerpoint/2010/main" val="17950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barn(inVertical)">
                                      <p:cBhvr>
                                        <p:cTn id="27" dur="5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algn="l" rtl="0" eaLnBrk="1" hangingPunct="1">
              <a:defRPr/>
            </a:pPr>
            <a:r>
              <a:rPr lang="en-GB" sz="2400" b="0" i="0" u="none" dirty="0" err="1">
                <a:solidFill>
                  <a:schemeClr val="tx2"/>
                </a:solidFill>
                <a:latin typeface="Tahoma" pitchFamily="34" charset="0"/>
                <a:ea typeface="Tahoma" pitchFamily="34" charset="0"/>
                <a:cs typeface="Tahoma" pitchFamily="34" charset="0"/>
              </a:rPr>
              <a:t>Sida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sawir</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looga</a:t>
            </a:r>
            <a:r>
              <a:rPr lang="en-GB" sz="2400" b="0" i="0" u="none" dirty="0">
                <a:solidFill>
                  <a:schemeClr val="tx2"/>
                </a:solidFill>
                <a:latin typeface="Tahoma" pitchFamily="34" charset="0"/>
                <a:ea typeface="Tahoma" pitchFamily="34" charset="0"/>
                <a:cs typeface="Tahoma" pitchFamily="34" charset="0"/>
              </a:rPr>
              <a:t> </a:t>
            </a:r>
            <a:r>
              <a:rPr lang="en-GB" sz="2400" b="0" i="0" u="none" dirty="0" err="1">
                <a:solidFill>
                  <a:schemeClr val="tx2"/>
                </a:solidFill>
                <a:latin typeface="Tahoma" pitchFamily="34" charset="0"/>
                <a:ea typeface="Tahoma" pitchFamily="34" charset="0"/>
                <a:cs typeface="Tahoma" pitchFamily="34" charset="0"/>
              </a:rPr>
              <a:t>kaydiyo</a:t>
            </a:r>
            <a:r>
              <a:rPr lang="en-GB" sz="2400" b="0" i="0" u="none" dirty="0">
                <a:solidFill>
                  <a:schemeClr val="tx2"/>
                </a:solidFill>
                <a:latin typeface="Tahoma" pitchFamily="34" charset="0"/>
                <a:ea typeface="Tahoma" pitchFamily="34" charset="0"/>
                <a:cs typeface="Tahoma" pitchFamily="34" charset="0"/>
              </a:rPr>
              <a:t> bar internet</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107504" y="476672"/>
            <a:ext cx="8928992" cy="2447503"/>
          </a:xfrm>
        </p:spPr>
        <p:txBody>
          <a:bodyPr>
            <a:normAutofit/>
          </a:bodyPr>
          <a:lstStyle/>
          <a:p>
            <a:pPr algn="l" rtl="0" eaLnBrk="1" hangingPunct="1">
              <a:buNone/>
              <a:defRPr/>
            </a:pPr>
            <a:r>
              <a:rPr lang="en" sz="1800" b="0" i="0" u="none" dirty="0">
                <a:latin typeface="Tahoma" pitchFamily="34" charset="0"/>
                <a:ea typeface="Tahoma" pitchFamily="34" charset="0"/>
                <a:cs typeface="Tahoma" pitchFamily="34" charset="0"/>
              </a:rPr>
              <a:t>	</a:t>
            </a:r>
          </a:p>
          <a:p>
            <a:pPr algn="l" rtl="0" eaLnBrk="1" hangingPunct="1">
              <a:buNone/>
              <a:defRPr/>
            </a:pPr>
            <a:r>
              <a:rPr lang="en" sz="1800" b="0" i="0" u="none" dirty="0">
                <a:latin typeface="Tahoma" pitchFamily="34" charset="0"/>
                <a:ea typeface="Tahoma" pitchFamily="34" charset="0"/>
                <a:cs typeface="Tahoma" pitchFamily="34" charset="0"/>
              </a:rPr>
              <a:t>	Dooro sawirka laga hadlayo, midig ka guji sawirka ka dibna dooro </a:t>
            </a:r>
            <a:r>
              <a:rPr lang="en" sz="1800" b="1" i="0" u="none" dirty="0">
                <a:latin typeface="Tahoma" pitchFamily="34" charset="0"/>
                <a:ea typeface="Tahoma" pitchFamily="34" charset="0"/>
                <a:cs typeface="Tahoma" pitchFamily="34" charset="0"/>
              </a:rPr>
              <a:t>Sawirka ku kaydi… </a:t>
            </a:r>
            <a:r>
              <a:rPr lang="en" sz="1800" b="0" i="0" u="none" dirty="0">
                <a:latin typeface="Tahoma" pitchFamily="34" charset="0"/>
                <a:ea typeface="Tahoma" pitchFamily="34" charset="0"/>
                <a:cs typeface="Tahoma" pitchFamily="34" charset="0"/>
              </a:rPr>
              <a:t>Sanduuq hadal leh oo cusub ayaa furmaya, eeg fareemka xiga</a:t>
            </a:r>
            <a:endParaRPr lang="en" sz="1800" dirty="0">
              <a:latin typeface="Tahoma" pitchFamily="34" charset="0"/>
              <a:ea typeface="Tahoma" pitchFamily="34" charset="0"/>
              <a:cs typeface="Tahoma" pitchFamily="34" charset="0"/>
            </a:endParaRP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dirty="0">
              <a:solidFill>
                <a:srgbClr val="FFFFFF"/>
              </a:solidFill>
              <a:ea typeface="Tahoma" pitchFamily="34" charset="0"/>
              <a:cs typeface="Tahoma" pitchFamily="34" charset="0"/>
            </a:endParaRPr>
          </a:p>
        </p:txBody>
      </p:sp>
    </p:spTree>
    <p:extLst>
      <p:ext uri="{BB962C8B-B14F-4D97-AF65-F5344CB8AC3E}">
        <p14:creationId xmlns:p14="http://schemas.microsoft.com/office/powerpoint/2010/main" val="18963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amond(in)">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81075"/>
          </a:xfrm>
        </p:spPr>
        <p:txBody>
          <a:bodyPr/>
          <a:lstStyle/>
          <a:p>
            <a:pPr rtl="1" eaLnBrk="1" hangingPunct="1">
              <a:defRPr/>
            </a:pPr>
            <a:r>
              <a:rPr lang="sv-SE" dirty="0" err="1">
                <a:solidFill>
                  <a:srgbClr val="4F81BD"/>
                </a:solidFill>
                <a:latin typeface="Tahoma" pitchFamily="34" charset="0"/>
                <a:ea typeface="Tahoma" pitchFamily="34" charset="0"/>
                <a:cs typeface="Tahoma" pitchFamily="34" charset="0"/>
              </a:rPr>
              <a:t>Internetka</a:t>
            </a:r>
            <a:r>
              <a:rPr lang="sv-SE" dirty="0">
                <a:latin typeface="Tahoma" pitchFamily="34" charset="0"/>
                <a:ea typeface="Tahoma" pitchFamily="34" charset="0"/>
                <a:cs typeface="Tahoma" pitchFamily="34" charset="0"/>
              </a:rPr>
              <a:t> </a:t>
            </a:r>
          </a:p>
        </p:txBody>
      </p:sp>
      <p:sp>
        <p:nvSpPr>
          <p:cNvPr id="2053" name="Rectangle 5"/>
          <p:cNvSpPr>
            <a:spLocks noGrp="1" noChangeArrowheads="1"/>
          </p:cNvSpPr>
          <p:nvPr>
            <p:ph idx="1"/>
          </p:nvPr>
        </p:nvSpPr>
        <p:spPr>
          <a:xfrm>
            <a:off x="251520" y="1196752"/>
            <a:ext cx="8435280" cy="5112568"/>
          </a:xfrm>
        </p:spPr>
        <p:txBody>
          <a:bodyPr>
            <a:normAutofit fontScale="92500"/>
          </a:bodyPr>
          <a:lstStyle/>
          <a:p>
            <a:r>
              <a:rPr lang="sv-SE" sz="2400" b="1" dirty="0" err="1">
                <a:effectLst/>
                <a:latin typeface="Tahoma" pitchFamily="34" charset="0"/>
                <a:ea typeface="Tahoma" pitchFamily="34" charset="0"/>
                <a:cs typeface="Tahoma" pitchFamily="34" charset="0"/>
              </a:rPr>
              <a:t>Internetka</a:t>
            </a:r>
            <a:r>
              <a:rPr lang="sv-SE" sz="2400" dirty="0">
                <a:effectLst/>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qadka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aduunka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ugu</a:t>
            </a:r>
            <a:r>
              <a:rPr lang="sv-SE" sz="2400" dirty="0">
                <a:latin typeface="Tahoma" pitchFamily="34" charset="0"/>
                <a:ea typeface="Tahoma" pitchFamily="34" charset="0"/>
                <a:cs typeface="Tahoma" pitchFamily="34" charset="0"/>
              </a:rPr>
              <a:t> balaaran </a:t>
            </a:r>
            <a:r>
              <a:rPr lang="sv-SE" sz="2400" dirty="0" err="1">
                <a:latin typeface="Tahoma" pitchFamily="34" charset="0"/>
                <a:ea typeface="Tahoma" pitchFamily="34" charset="0"/>
                <a:cs typeface="Tahoma" pitchFamily="34" charset="0"/>
              </a:rPr>
              <a:t>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kugu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bandhigaya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fursad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aad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heshid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xiriir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dhinaca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qoraalka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dhawaaq</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sawir</a:t>
            </a:r>
            <a:r>
              <a:rPr lang="sv-SE" sz="2400" dirty="0">
                <a:latin typeface="Tahoma" pitchFamily="34" charset="0"/>
                <a:ea typeface="Tahoma" pitchFamily="34" charset="0"/>
                <a:cs typeface="Tahoma" pitchFamily="34" charset="0"/>
              </a:rPr>
              <a:t>.</a:t>
            </a:r>
            <a:br>
              <a:rPr lang="sv-SE" sz="2400" dirty="0">
                <a:latin typeface="Tahoma" pitchFamily="34" charset="0"/>
                <a:ea typeface="Tahoma" pitchFamily="34" charset="0"/>
                <a:cs typeface="Tahoma" pitchFamily="34" charset="0"/>
              </a:rPr>
            </a:br>
            <a:endParaRPr lang="sv-SE" sz="2400" dirty="0">
              <a:latin typeface="Tahoma" pitchFamily="34" charset="0"/>
              <a:ea typeface="Tahoma" pitchFamily="34" charset="0"/>
              <a:cs typeface="Tahoma" pitchFamily="34" charset="0"/>
            </a:endParaRPr>
          </a:p>
          <a:p>
            <a:r>
              <a:rPr lang="sv-SE" sz="2400" dirty="0" err="1">
                <a:latin typeface="Tahoma" pitchFamily="34" charset="0"/>
                <a:ea typeface="Tahoma" pitchFamily="34" charset="0"/>
                <a:cs typeface="Tahoma" pitchFamily="34" charset="0"/>
              </a:rPr>
              <a:t>Qadka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internetka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isticmaalo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waa</a:t>
            </a:r>
            <a:r>
              <a:rPr lang="sv-SE" sz="2400" dirty="0">
                <a:latin typeface="Tahoma" pitchFamily="34" charset="0"/>
                <a:ea typeface="Tahoma" pitchFamily="34" charset="0"/>
                <a:cs typeface="Tahoma" pitchFamily="34" charset="0"/>
              </a:rPr>
              <a:t> </a:t>
            </a:r>
            <a:r>
              <a:rPr lang="sv-SE" sz="2400" b="1" dirty="0">
                <a:latin typeface="Tahoma" pitchFamily="34" charset="0"/>
                <a:ea typeface="Tahoma" pitchFamily="34" charset="0"/>
                <a:cs typeface="Tahoma" pitchFamily="34" charset="0"/>
              </a:rPr>
              <a:t>World Wide Webb </a:t>
            </a:r>
            <a:r>
              <a:rPr lang="sv-SE" sz="2400" dirty="0">
                <a:latin typeface="Tahoma" pitchFamily="34" charset="0"/>
                <a:ea typeface="Tahoma" pitchFamily="34" charset="0"/>
                <a:cs typeface="Tahoma" pitchFamily="34" charset="0"/>
              </a:rPr>
              <a:t>(</a:t>
            </a:r>
            <a:r>
              <a:rPr lang="sv-SE" sz="2400" dirty="0" err="1">
                <a:latin typeface="Tahoma" pitchFamily="34" charset="0"/>
                <a:ea typeface="Tahoma" pitchFamily="34" charset="0"/>
                <a:cs typeface="Tahoma" pitchFamily="34" charset="0"/>
              </a:rPr>
              <a:t>waxaa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gaabiyaa</a:t>
            </a:r>
            <a:r>
              <a:rPr lang="sv-SE" sz="2400" dirty="0">
                <a:latin typeface="Tahoma" pitchFamily="34" charset="0"/>
                <a:ea typeface="Tahoma" pitchFamily="34" charset="0"/>
                <a:cs typeface="Tahoma" pitchFamily="34" charset="0"/>
              </a:rPr>
              <a:t> www) </a:t>
            </a:r>
            <a:r>
              <a:rPr lang="sv-SE" sz="2400" dirty="0" err="1">
                <a:latin typeface="Tahoma" pitchFamily="34" charset="0"/>
                <a:ea typeface="Tahoma" pitchFamily="34" charset="0"/>
                <a:cs typeface="Tahoma" pitchFamily="34" charset="0"/>
              </a:rPr>
              <a:t>waa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qaybta</a:t>
            </a:r>
            <a:r>
              <a:rPr lang="sv-SE" sz="2400" dirty="0">
                <a:latin typeface="Tahoma" pitchFamily="34" charset="0"/>
                <a:ea typeface="Tahoma" pitchFamily="34" charset="0"/>
                <a:cs typeface="Tahoma" pitchFamily="34" charset="0"/>
              </a:rPr>
              <a:t>  la </a:t>
            </a:r>
            <a:r>
              <a:rPr lang="sv-SE" sz="2400" dirty="0" err="1">
                <a:latin typeface="Tahoma" pitchFamily="34" charset="0"/>
                <a:ea typeface="Tahoma" pitchFamily="34" charset="0"/>
                <a:cs typeface="Tahoma" pitchFamily="34" charset="0"/>
              </a:rPr>
              <a:t>adeegsado</a:t>
            </a:r>
            <a:r>
              <a:rPr lang="sv-SE" sz="2400" dirty="0">
                <a:latin typeface="Tahoma" pitchFamily="34" charset="0"/>
                <a:ea typeface="Tahoma" pitchFamily="34" charset="0"/>
                <a:cs typeface="Tahoma" pitchFamily="34" charset="0"/>
              </a:rPr>
              <a:t> marka </a:t>
            </a:r>
            <a:r>
              <a:rPr lang="sv-SE" sz="2400" dirty="0" err="1">
                <a:latin typeface="Tahoma" pitchFamily="34" charset="0"/>
                <a:ea typeface="Tahoma" pitchFamily="34" charset="0"/>
                <a:cs typeface="Tahoma" pitchFamily="34" charset="0"/>
              </a:rPr>
              <a:t>aad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boggaga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internetka</a:t>
            </a:r>
            <a:r>
              <a:rPr lang="sv-SE" sz="2400" dirty="0">
                <a:latin typeface="Tahoma" pitchFamily="34" charset="0"/>
                <a:ea typeface="Tahoma" pitchFamily="34" charset="0"/>
                <a:cs typeface="Tahoma" pitchFamily="34" charset="0"/>
              </a:rPr>
              <a:t> ka </a:t>
            </a:r>
            <a:r>
              <a:rPr lang="sv-SE" sz="2400" dirty="0" err="1">
                <a:latin typeface="Tahoma" pitchFamily="34" charset="0"/>
                <a:ea typeface="Tahoma" pitchFamily="34" charset="0"/>
                <a:cs typeface="Tahoma" pitchFamily="34" charset="0"/>
              </a:rPr>
              <a:t>raadineysid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warbixino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a:t>
            </a:r>
            <a:br>
              <a:rPr lang="sv-SE" sz="2400" dirty="0">
                <a:latin typeface="Tahoma" pitchFamily="34" charset="0"/>
                <a:ea typeface="Tahoma" pitchFamily="34" charset="0"/>
                <a:cs typeface="Tahoma" pitchFamily="34" charset="0"/>
              </a:rPr>
            </a:br>
            <a:r>
              <a:rPr lang="sv-SE" sz="2400" b="1" dirty="0" err="1">
                <a:latin typeface="Tahoma" pitchFamily="34" charset="0"/>
                <a:ea typeface="Tahoma" pitchFamily="34" charset="0"/>
                <a:cs typeface="Tahoma" pitchFamily="34" charset="0"/>
              </a:rPr>
              <a:t>e-mailka</a:t>
            </a:r>
            <a:r>
              <a:rPr lang="sv-SE" sz="2400" dirty="0">
                <a:latin typeface="Tahoma" pitchFamily="34" charset="0"/>
                <a:ea typeface="Tahoma" pitchFamily="34" charset="0"/>
                <a:cs typeface="Tahoma" pitchFamily="34" charset="0"/>
              </a:rPr>
              <a:t>.</a:t>
            </a:r>
            <a:br>
              <a:rPr lang="sv-SE" sz="2400" dirty="0">
                <a:latin typeface="Tahoma" pitchFamily="34" charset="0"/>
                <a:ea typeface="Tahoma" pitchFamily="34" charset="0"/>
                <a:cs typeface="Tahoma" pitchFamily="34" charset="0"/>
              </a:rPr>
            </a:br>
            <a:endParaRPr lang="sv-SE" sz="2400" dirty="0">
              <a:latin typeface="Tahoma" pitchFamily="34" charset="0"/>
              <a:ea typeface="Tahoma" pitchFamily="34" charset="0"/>
              <a:cs typeface="Tahoma" pitchFamily="34" charset="0"/>
            </a:endParaRPr>
          </a:p>
          <a:p>
            <a:r>
              <a:rPr lang="sv-SE" sz="2400" dirty="0" err="1">
                <a:latin typeface="Tahoma" pitchFamily="34" charset="0"/>
                <a:ea typeface="Tahoma" pitchFamily="34" charset="0"/>
                <a:cs typeface="Tahoma" pitchFamily="34" charset="0"/>
              </a:rPr>
              <a:t>Ayada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oo</a:t>
            </a:r>
            <a:r>
              <a:rPr lang="sv-SE" sz="2400" dirty="0">
                <a:latin typeface="Tahoma" pitchFamily="34" charset="0"/>
                <a:ea typeface="Tahoma" pitchFamily="34" charset="0"/>
                <a:cs typeface="Tahoma" pitchFamily="34" charset="0"/>
              </a:rPr>
              <a:t> la </a:t>
            </a:r>
            <a:r>
              <a:rPr lang="sv-SE" sz="2400" dirty="0" err="1">
                <a:latin typeface="Tahoma" pitchFamily="34" charset="0"/>
                <a:ea typeface="Tahoma" pitchFamily="34" charset="0"/>
                <a:cs typeface="Tahoma" pitchFamily="34" charset="0"/>
              </a:rPr>
              <a:t>adegsanayo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boggaga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internetka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ayaa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shaqooyin</a:t>
            </a:r>
            <a:r>
              <a:rPr lang="sv-SE" sz="2400" dirty="0">
                <a:latin typeface="Tahoma" pitchFamily="34" charset="0"/>
                <a:ea typeface="Tahoma" pitchFamily="34" charset="0"/>
                <a:cs typeface="Tahoma" pitchFamily="34" charset="0"/>
              </a:rPr>
              <a:t> kala </a:t>
            </a:r>
            <a:r>
              <a:rPr lang="sv-SE" sz="2400" dirty="0" err="1">
                <a:latin typeface="Tahoma" pitchFamily="34" charset="0"/>
                <a:ea typeface="Tahoma" pitchFamily="34" charset="0"/>
                <a:cs typeface="Tahoma" pitchFamily="34" charset="0"/>
              </a:rPr>
              <a:t>duwan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qabsan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sida </a:t>
            </a:r>
            <a:r>
              <a:rPr lang="sv-SE" sz="2400" dirty="0" err="1">
                <a:latin typeface="Tahoma" pitchFamily="34" charset="0"/>
                <a:ea typeface="Tahoma" pitchFamily="34" charset="0"/>
                <a:cs typeface="Tahoma" pitchFamily="34" charset="0"/>
              </a:rPr>
              <a:t>golaha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ama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xaajooyin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dhinaca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xiriirka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faahfaahinta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Adeegsiga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internetka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wikier</a:t>
            </a:r>
            <a:r>
              <a:rPr lang="sv-SE" sz="2400" dirty="0">
                <a:latin typeface="Tahoma" pitchFamily="34" charset="0"/>
                <a:ea typeface="Tahoma" pitchFamily="34" charset="0"/>
                <a:cs typeface="Tahoma" pitchFamily="34" charset="0"/>
              </a:rPr>
              <a:t>. World Wide webb </a:t>
            </a:r>
            <a:r>
              <a:rPr lang="sv-SE" sz="2400" dirty="0" err="1">
                <a:latin typeface="Tahoma" pitchFamily="34" charset="0"/>
                <a:ea typeface="Tahoma" pitchFamily="34" charset="0"/>
                <a:cs typeface="Tahoma" pitchFamily="34" charset="0"/>
              </a:rPr>
              <a:t>Waxa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jiray</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ilaa</a:t>
            </a:r>
            <a:r>
              <a:rPr lang="sv-SE" sz="2400" dirty="0">
                <a:latin typeface="Tahoma" pitchFamily="34" charset="0"/>
                <a:ea typeface="Tahoma" pitchFamily="34" charset="0"/>
                <a:cs typeface="Tahoma" pitchFamily="34" charset="0"/>
              </a:rPr>
              <a:t> 1990-kii </a:t>
            </a:r>
            <a:r>
              <a:rPr lang="sv-SE" sz="2400" dirty="0" err="1">
                <a:latin typeface="Tahoma" pitchFamily="34" charset="0"/>
                <a:ea typeface="Tahoma" pitchFamily="34" charset="0"/>
                <a:cs typeface="Tahoma" pitchFamily="34" charset="0"/>
              </a:rPr>
              <a:t>bilaawgiisa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waana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kii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dadweynaha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caan</a:t>
            </a:r>
            <a:r>
              <a:rPr lang="sv-SE" sz="2400" dirty="0">
                <a:latin typeface="Tahoma" pitchFamily="34" charset="0"/>
                <a:ea typeface="Tahoma" pitchFamily="34" charset="0"/>
                <a:cs typeface="Tahoma" pitchFamily="34" charset="0"/>
              </a:rPr>
              <a:t> ka </a:t>
            </a:r>
            <a:r>
              <a:rPr lang="sv-SE" sz="2400" dirty="0" err="1">
                <a:latin typeface="Tahoma" pitchFamily="34" charset="0"/>
                <a:ea typeface="Tahoma" pitchFamily="34" charset="0"/>
                <a:cs typeface="Tahoma" pitchFamily="34" charset="0"/>
              </a:rPr>
              <a:t>soo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dhigay</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internetka</a:t>
            </a:r>
            <a:r>
              <a:rPr lang="sv-SE" sz="2400" dirty="0">
                <a:latin typeface="Tahoma" pitchFamily="34" charset="0"/>
                <a:ea typeface="Tahoma" pitchFamily="34" charset="0"/>
                <a:cs typeface="Tahoma" pitchFamily="34" charset="0"/>
              </a:rPr>
              <a:t>.</a:t>
            </a:r>
            <a:endParaRPr lang="sv-SE" sz="2400" dirty="0">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arn(inVertical)">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arn(inVertical)">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l" rtl="0" eaLnBrk="1" hangingPunct="1">
              <a:buNone/>
              <a:defRPr/>
            </a:pPr>
            <a:r>
              <a:rPr lang="en"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Dooro</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halka</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aad</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rabto</a:t>
            </a:r>
            <a:r>
              <a:rPr lang="en-GB" sz="1800" b="0" i="0" u="none" dirty="0">
                <a:latin typeface="Tahoma" pitchFamily="34" charset="0"/>
                <a:ea typeface="Tahoma" pitchFamily="34" charset="0"/>
                <a:cs typeface="Tahoma" pitchFamily="34" charset="0"/>
              </a:rPr>
              <a:t> in </a:t>
            </a:r>
            <a:r>
              <a:rPr lang="en-GB" sz="1800" b="0" i="0" u="none" dirty="0" err="1">
                <a:latin typeface="Tahoma" pitchFamily="34" charset="0"/>
                <a:ea typeface="Tahoma" pitchFamily="34" charset="0"/>
                <a:cs typeface="Tahoma" pitchFamily="34" charset="0"/>
              </a:rPr>
              <a:t>aad</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sawirka</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ku</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kaydiso</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geli</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magaca</a:t>
            </a:r>
            <a:r>
              <a:rPr lang="en-GB" sz="1800" b="0" i="0" u="none" dirty="0">
                <a:latin typeface="Tahoma" pitchFamily="34" charset="0"/>
                <a:ea typeface="Tahoma" pitchFamily="34" charset="0"/>
                <a:cs typeface="Tahoma" pitchFamily="34" charset="0"/>
              </a:rPr>
              <a:t> </a:t>
            </a:r>
            <a:r>
              <a:rPr lang="en-GB" sz="1800" b="0" i="0" u="none" dirty="0" err="1">
                <a:latin typeface="Tahoma" pitchFamily="34" charset="0"/>
                <a:ea typeface="Tahoma" pitchFamily="34" charset="0"/>
                <a:cs typeface="Tahoma" pitchFamily="34" charset="0"/>
              </a:rPr>
              <a:t>sawirka</a:t>
            </a:r>
            <a:r>
              <a:rPr lang="en-GB" sz="1800" b="0" i="0" u="none" dirty="0">
                <a:latin typeface="Tahoma" pitchFamily="34" charset="0"/>
                <a:ea typeface="Tahoma" pitchFamily="34" charset="0"/>
                <a:cs typeface="Tahoma" pitchFamily="34" charset="0"/>
              </a:rPr>
              <a:t>, ka dib </a:t>
            </a:r>
            <a:r>
              <a:rPr lang="en-GB" sz="1800" b="0" i="0" u="none" dirty="0" err="1">
                <a:latin typeface="Tahoma" pitchFamily="34" charset="0"/>
                <a:ea typeface="Tahoma" pitchFamily="34" charset="0"/>
                <a:cs typeface="Tahoma" pitchFamily="34" charset="0"/>
              </a:rPr>
              <a:t>guji</a:t>
            </a:r>
            <a:r>
              <a:rPr lang="en-GB" sz="1800" b="0" i="0" u="none" dirty="0">
                <a:latin typeface="Tahoma" pitchFamily="34" charset="0"/>
                <a:ea typeface="Tahoma" pitchFamily="34" charset="0"/>
                <a:cs typeface="Tahoma" pitchFamily="34" charset="0"/>
              </a:rPr>
              <a:t> </a:t>
            </a:r>
            <a:r>
              <a:rPr lang="en-GB" sz="1800" b="1" i="0" u="none" dirty="0" err="1">
                <a:latin typeface="Tahoma" pitchFamily="34" charset="0"/>
                <a:ea typeface="Tahoma" pitchFamily="34" charset="0"/>
                <a:cs typeface="Tahoma" pitchFamily="34" charset="0"/>
              </a:rPr>
              <a:t>Kaydi</a:t>
            </a:r>
            <a:r>
              <a:rPr lang="en" sz="1800" b="0" i="0" u="none" dirty="0">
                <a:latin typeface="Tahoma" pitchFamily="34" charset="0"/>
                <a:ea typeface="Tahoma" pitchFamily="34" charset="0"/>
                <a:cs typeface="Tahoma" pitchFamily="34" charset="0"/>
              </a:rPr>
              <a:t>.</a:t>
            </a: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extLst>
      <p:ext uri="{BB962C8B-B14F-4D97-AF65-F5344CB8AC3E}">
        <p14:creationId xmlns:p14="http://schemas.microsoft.com/office/powerpoint/2010/main" val="24221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rtl="0"/>
            <a:r>
              <a:rPr lang="en-GB" sz="4000" b="0" i="0" u="none" dirty="0" err="1">
                <a:solidFill>
                  <a:schemeClr val="tx2"/>
                </a:solidFill>
                <a:effectLst/>
                <a:latin typeface="Tahoma" pitchFamily="34" charset="0"/>
                <a:ea typeface="Tahoma" pitchFamily="34" charset="0"/>
                <a:cs typeface="Tahoma" pitchFamily="34" charset="0"/>
              </a:rPr>
              <a:t>Adeegga</a:t>
            </a:r>
            <a:r>
              <a:rPr lang="en-GB" sz="4000" b="0" i="0" u="none" dirty="0">
                <a:solidFill>
                  <a:schemeClr val="tx2"/>
                </a:solidFill>
                <a:effectLst/>
                <a:latin typeface="Tahoma" pitchFamily="34" charset="0"/>
                <a:ea typeface="Tahoma" pitchFamily="34" charset="0"/>
                <a:cs typeface="Tahoma" pitchFamily="34" charset="0"/>
              </a:rPr>
              <a:t> </a:t>
            </a:r>
            <a:r>
              <a:rPr lang="en-GB" sz="4000" b="0" i="0" u="none" dirty="0" err="1">
                <a:solidFill>
                  <a:schemeClr val="tx2"/>
                </a:solidFill>
                <a:effectLst/>
                <a:latin typeface="Tahoma" pitchFamily="34" charset="0"/>
                <a:ea typeface="Tahoma" pitchFamily="34" charset="0"/>
                <a:cs typeface="Tahoma" pitchFamily="34" charset="0"/>
              </a:rPr>
              <a:t>Raadinta</a:t>
            </a:r>
            <a:r>
              <a:rPr lang="en-GB" sz="4000" b="0" i="0" u="none" dirty="0">
                <a:solidFill>
                  <a:schemeClr val="tx2"/>
                </a:solidFill>
                <a:effectLst/>
                <a:latin typeface="Tahoma" pitchFamily="34" charset="0"/>
                <a:ea typeface="Tahoma" pitchFamily="34" charset="0"/>
                <a:cs typeface="Tahoma" pitchFamily="34" charset="0"/>
              </a:rPr>
              <a:t> </a:t>
            </a:r>
            <a:r>
              <a:rPr lang="en-GB" sz="4000" b="0" i="0" u="none" dirty="0" err="1">
                <a:solidFill>
                  <a:schemeClr val="tx2"/>
                </a:solidFill>
                <a:effectLst/>
                <a:latin typeface="Tahoma" pitchFamily="34" charset="0"/>
                <a:ea typeface="Tahoma" pitchFamily="34" charset="0"/>
                <a:cs typeface="Tahoma" pitchFamily="34" charset="0"/>
              </a:rPr>
              <a:t>iyo</a:t>
            </a:r>
            <a:r>
              <a:rPr lang="en-GB" sz="4000" b="0" i="0" u="none" dirty="0">
                <a:solidFill>
                  <a:schemeClr val="tx2"/>
                </a:solidFill>
                <a:effectLst/>
                <a:latin typeface="Tahoma" pitchFamily="34" charset="0"/>
                <a:ea typeface="Tahoma" pitchFamily="34" charset="0"/>
                <a:cs typeface="Tahoma" pitchFamily="34" charset="0"/>
              </a:rPr>
              <a:t> </a:t>
            </a:r>
            <a:r>
              <a:rPr lang="en-GB" sz="4000" b="0" i="0" u="none" dirty="0" err="1">
                <a:solidFill>
                  <a:schemeClr val="tx2"/>
                </a:solidFill>
                <a:effectLst/>
                <a:latin typeface="Tahoma" pitchFamily="34" charset="0"/>
                <a:ea typeface="Tahoma" pitchFamily="34" charset="0"/>
                <a:cs typeface="Tahoma" pitchFamily="34" charset="0"/>
              </a:rPr>
              <a:t>Matoorrada</a:t>
            </a:r>
            <a:r>
              <a:rPr lang="en-GB" sz="4000" b="0" i="0" u="none" dirty="0">
                <a:solidFill>
                  <a:schemeClr val="tx2"/>
                </a:solidFill>
                <a:effectLst/>
                <a:latin typeface="Tahoma" pitchFamily="34" charset="0"/>
                <a:ea typeface="Tahoma" pitchFamily="34" charset="0"/>
                <a:cs typeface="Tahoma" pitchFamily="34" charset="0"/>
              </a:rPr>
              <a:t> </a:t>
            </a:r>
            <a:r>
              <a:rPr lang="en-GB" sz="4000" b="0" i="0" u="none" dirty="0" err="1">
                <a:solidFill>
                  <a:schemeClr val="tx2"/>
                </a:solidFill>
                <a:effectLst/>
                <a:latin typeface="Tahoma" pitchFamily="34" charset="0"/>
                <a:ea typeface="Tahoma" pitchFamily="34" charset="0"/>
                <a:cs typeface="Tahoma" pitchFamily="34" charset="0"/>
              </a:rPr>
              <a:t>Raadinta</a:t>
            </a:r>
            <a:endParaRPr lang="en" sz="4000" dirty="0">
              <a:solidFill>
                <a:schemeClr val="tx2"/>
              </a:solidFill>
              <a:effectLst/>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1981200"/>
            <a:ext cx="8229600" cy="4543425"/>
          </a:xfrm>
        </p:spPr>
        <p:txBody>
          <a:bodyPr/>
          <a:lstStyle/>
          <a:p>
            <a:pPr algn="l" rtl="0" eaLnBrk="1" hangingPunct="1">
              <a:defRPr/>
            </a:pPr>
            <a:r>
              <a:rPr lang="en" sz="1800" b="0" i="0" u="none" dirty="0">
                <a:latin typeface="Tahoma" pitchFamily="34" charset="0"/>
                <a:ea typeface="Tahoma" pitchFamily="34" charset="0"/>
                <a:cs typeface="Tahoma" pitchFamily="34" charset="0"/>
              </a:rPr>
              <a:t>Waxaa jira dhowr matoor raadin/adeeg raadin oo kaladuwan oo aad isticmaali karto si aad Internetka macluumaad uga hesho. Adeegga loogu yaqaanno ee ugu caansan waa Google, laakiin waxaa weliba jira kuwo kale:</a:t>
            </a:r>
          </a:p>
          <a:p>
            <a:pPr algn="l" rtl="0" eaLnBrk="1" hangingPunct="1">
              <a:defRPr/>
            </a:pPr>
            <a:endParaRPr lang="en" sz="1800" dirty="0">
              <a:latin typeface="Tahoma" pitchFamily="34" charset="0"/>
              <a:ea typeface="Tahoma" pitchFamily="34" charset="0"/>
              <a:cs typeface="Tahoma" pitchFamily="34" charset="0"/>
            </a:endParaRPr>
          </a:p>
          <a:p>
            <a:pPr algn="l" rtl="0">
              <a:defRPr/>
            </a:pPr>
            <a:r>
              <a:rPr lang="en" sz="1800" b="1" i="0" u="none" dirty="0">
                <a:latin typeface="Tahoma" pitchFamily="34" charset="0"/>
                <a:ea typeface="Tahoma" pitchFamily="34" charset="0"/>
                <a:cs typeface="Tahoma" pitchFamily="34" charset="0"/>
                <a:hlinkClick r:id="rId2"/>
              </a:rPr>
              <a:t>www.google.com</a:t>
            </a:r>
            <a:endParaRPr lang="en" sz="1800" b="1"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3"/>
              </a:rPr>
              <a:t>www.yahoo.com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4"/>
              </a:rPr>
              <a:t>www.altavista.com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5"/>
              </a:rPr>
              <a:t>www.alltheweb.com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6"/>
              </a:rPr>
              <a:t>www.hotbot.com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7"/>
              </a:rPr>
              <a:t>www.lycos.com</a:t>
            </a:r>
            <a:r>
              <a:rPr lang="en" sz="1800" b="0" i="0" u="none" dirty="0">
                <a:latin typeface="Tahoma" pitchFamily="34" charset="0"/>
                <a:ea typeface="Tahoma" pitchFamily="34" charset="0"/>
                <a:cs typeface="Tahoma" pitchFamily="34" charset="0"/>
              </a:rPr>
              <a:t> </a:t>
            </a:r>
            <a:endParaRPr lang="en" sz="1800" b="1" dirty="0">
              <a:latin typeface="Tahoma" pitchFamily="34" charset="0"/>
              <a:ea typeface="Tahoma" pitchFamily="34" charset="0"/>
              <a:cs typeface="Tahoma" pitchFamily="34" charset="0"/>
            </a:endParaRPr>
          </a:p>
          <a:p>
            <a:pPr algn="r" rtl="0" eaLnBrk="1" hangingPunct="1">
              <a:defRPr/>
            </a:pPr>
            <a:endParaRPr lang="en" sz="2200" b="1" dirty="0">
              <a:latin typeface="Tahoma" pitchFamily="34" charset="0"/>
              <a:ea typeface="Tahoma" pitchFamily="34" charset="0"/>
              <a:cs typeface="Tahoma" pitchFamily="34" charset="0"/>
            </a:endParaRPr>
          </a:p>
          <a:p>
            <a:pPr algn="l" rtl="0" eaLnBrk="1" hangingPunct="1">
              <a:defRPr/>
            </a:pPr>
            <a:endParaRPr lang="en" sz="2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367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algn="l" rtl="0" eaLnBrk="1" hangingPunct="1">
              <a:buNone/>
              <a:defRPr/>
            </a:pPr>
            <a:r>
              <a:rPr lang="en" sz="1600" b="0" i="0" u="none" dirty="0">
                <a:latin typeface="Tahoma" pitchFamily="34" charset="0"/>
                <a:ea typeface="Tahoma" pitchFamily="34" charset="0"/>
                <a:cs typeface="Tahoma" pitchFamily="34" charset="0"/>
              </a:rPr>
              <a:t>	</a:t>
            </a:r>
            <a:r>
              <a:rPr lang="en" sz="1600" dirty="0">
                <a:latin typeface="Tahoma" pitchFamily="34" charset="0"/>
                <a:ea typeface="Tahoma" pitchFamily="34" charset="0"/>
                <a:cs typeface="Tahoma" pitchFamily="34" charset="0"/>
              </a:rPr>
              <a:t>Geli waxa aad raabto in aad raadiso jeexa raadinta. Fareemyada soo socda waxaan kaga hadli doonnaa liisaska ku goobaaban casaan, A-H.</a:t>
            </a:r>
          </a:p>
        </p:txBody>
      </p:sp>
      <p:pic>
        <p:nvPicPr>
          <p:cNvPr id="40962"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40" y="1684891"/>
            <a:ext cx="9101319" cy="5116993"/>
          </a:xfrm>
        </p:spPr>
      </p:pic>
      <p:sp>
        <p:nvSpPr>
          <p:cNvPr id="40964" name="AutoShape 4"/>
          <p:cNvSpPr>
            <a:spLocks noChangeArrowheads="1"/>
          </p:cNvSpPr>
          <p:nvPr/>
        </p:nvSpPr>
        <p:spPr bwMode="auto">
          <a:xfrm>
            <a:off x="111561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5" name="AutoShape 5"/>
          <p:cNvSpPr>
            <a:spLocks noChangeArrowheads="1"/>
          </p:cNvSpPr>
          <p:nvPr/>
        </p:nvSpPr>
        <p:spPr bwMode="auto">
          <a:xfrm>
            <a:off x="147565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6" name="AutoShape 6"/>
          <p:cNvSpPr>
            <a:spLocks noChangeArrowheads="1"/>
          </p:cNvSpPr>
          <p:nvPr/>
        </p:nvSpPr>
        <p:spPr bwMode="auto">
          <a:xfrm>
            <a:off x="2411760"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7" name="AutoShape 7"/>
          <p:cNvSpPr>
            <a:spLocks noChangeArrowheads="1"/>
          </p:cNvSpPr>
          <p:nvPr/>
        </p:nvSpPr>
        <p:spPr bwMode="auto">
          <a:xfrm>
            <a:off x="2915369"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8" name="AutoShape 8"/>
          <p:cNvSpPr>
            <a:spLocks noChangeArrowheads="1"/>
          </p:cNvSpPr>
          <p:nvPr/>
        </p:nvSpPr>
        <p:spPr bwMode="auto">
          <a:xfrm>
            <a:off x="3347864"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1" name="AutoShape 11"/>
          <p:cNvSpPr>
            <a:spLocks noChangeArrowheads="1"/>
          </p:cNvSpPr>
          <p:nvPr/>
        </p:nvSpPr>
        <p:spPr bwMode="auto">
          <a:xfrm>
            <a:off x="1907704" y="2924621"/>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3" name="AutoShape 13"/>
          <p:cNvSpPr>
            <a:spLocks noChangeArrowheads="1"/>
          </p:cNvSpPr>
          <p:nvPr/>
        </p:nvSpPr>
        <p:spPr bwMode="auto">
          <a:xfrm>
            <a:off x="8244408" y="5517232"/>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6" name="Extrahera 5"/>
          <p:cNvSpPr/>
          <p:nvPr/>
        </p:nvSpPr>
        <p:spPr>
          <a:xfrm>
            <a:off x="100782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A</a:t>
            </a:r>
            <a:endParaRPr lang="en" dirty="0"/>
          </a:p>
        </p:txBody>
      </p:sp>
      <p:sp>
        <p:nvSpPr>
          <p:cNvPr id="19" name="Extrahera 18"/>
          <p:cNvSpPr/>
          <p:nvPr/>
        </p:nvSpPr>
        <p:spPr>
          <a:xfrm>
            <a:off x="134024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B</a:t>
            </a:r>
          </a:p>
        </p:txBody>
      </p:sp>
      <p:sp>
        <p:nvSpPr>
          <p:cNvPr id="20" name="Extrahera 19"/>
          <p:cNvSpPr/>
          <p:nvPr/>
        </p:nvSpPr>
        <p:spPr>
          <a:xfrm>
            <a:off x="1763688"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C</a:t>
            </a:r>
            <a:endParaRPr lang="en" dirty="0"/>
          </a:p>
        </p:txBody>
      </p:sp>
      <p:sp>
        <p:nvSpPr>
          <p:cNvPr id="21" name="Extrahera 20"/>
          <p:cNvSpPr/>
          <p:nvPr/>
        </p:nvSpPr>
        <p:spPr>
          <a:xfrm>
            <a:off x="2303971"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D</a:t>
            </a:r>
            <a:endParaRPr lang="en" dirty="0"/>
          </a:p>
        </p:txBody>
      </p:sp>
      <p:sp>
        <p:nvSpPr>
          <p:cNvPr id="22" name="Extrahera 21"/>
          <p:cNvSpPr/>
          <p:nvPr/>
        </p:nvSpPr>
        <p:spPr>
          <a:xfrm>
            <a:off x="2807580"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E</a:t>
            </a:r>
            <a:endParaRPr lang="en" dirty="0"/>
          </a:p>
        </p:txBody>
      </p:sp>
      <p:sp>
        <p:nvSpPr>
          <p:cNvPr id="23" name="Extrahera 22"/>
          <p:cNvSpPr/>
          <p:nvPr/>
        </p:nvSpPr>
        <p:spPr>
          <a:xfrm>
            <a:off x="3240075"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F</a:t>
            </a:r>
            <a:endParaRPr lang="en" dirty="0"/>
          </a:p>
        </p:txBody>
      </p:sp>
      <p:sp>
        <p:nvSpPr>
          <p:cNvPr id="24" name="Extrahera 23"/>
          <p:cNvSpPr/>
          <p:nvPr/>
        </p:nvSpPr>
        <p:spPr>
          <a:xfrm>
            <a:off x="8136619" y="5862661"/>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H</a:t>
            </a:r>
            <a:endParaRPr lang="en" dirty="0"/>
          </a:p>
        </p:txBody>
      </p:sp>
    </p:spTree>
    <p:extLst>
      <p:ext uri="{BB962C8B-B14F-4D97-AF65-F5344CB8AC3E}">
        <p14:creationId xmlns:p14="http://schemas.microsoft.com/office/powerpoint/2010/main" val="34005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0964"/>
                                        </p:tgtEl>
                                      </p:cBhvr>
                                    </p:animEffect>
                                    <p:animScale>
                                      <p:cBhvr>
                                        <p:cTn id="12" dur="250" autoRev="1" fill="hold"/>
                                        <p:tgtEl>
                                          <p:spTgt spid="40964"/>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0965"/>
                                        </p:tgtEl>
                                      </p:cBhvr>
                                    </p:animEffect>
                                    <p:animScale>
                                      <p:cBhvr>
                                        <p:cTn id="15" dur="250" autoRev="1" fill="hold"/>
                                        <p:tgtEl>
                                          <p:spTgt spid="4096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0971"/>
                                        </p:tgtEl>
                                      </p:cBhvr>
                                    </p:animEffect>
                                    <p:animScale>
                                      <p:cBhvr>
                                        <p:cTn id="18" dur="250" autoRev="1" fill="hold"/>
                                        <p:tgtEl>
                                          <p:spTgt spid="40971"/>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0966"/>
                                        </p:tgtEl>
                                      </p:cBhvr>
                                    </p:animEffect>
                                    <p:animScale>
                                      <p:cBhvr>
                                        <p:cTn id="21" dur="250" autoRev="1" fill="hold"/>
                                        <p:tgtEl>
                                          <p:spTgt spid="40966"/>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40967"/>
                                        </p:tgtEl>
                                      </p:cBhvr>
                                    </p:animEffect>
                                    <p:animScale>
                                      <p:cBhvr>
                                        <p:cTn id="24" dur="250" autoRev="1" fill="hold"/>
                                        <p:tgtEl>
                                          <p:spTgt spid="40967"/>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40968"/>
                                        </p:tgtEl>
                                      </p:cBhvr>
                                    </p:animEffect>
                                    <p:animScale>
                                      <p:cBhvr>
                                        <p:cTn id="27" dur="250" autoRev="1" fill="hold"/>
                                        <p:tgtEl>
                                          <p:spTgt spid="4096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973"/>
                                        </p:tgtEl>
                                        <p:attrNameLst>
                                          <p:attrName>style.visibility</p:attrName>
                                        </p:attrNameLst>
                                      </p:cBhvr>
                                      <p:to>
                                        <p:strVal val="visible"/>
                                      </p:to>
                                    </p:set>
                                    <p:animEffect transition="in" filter="barn(inVertical)">
                                      <p:cBhvr>
                                        <p:cTn id="3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71" grpId="0" animBg="1"/>
      <p:bldP spid="409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23850" y="1"/>
            <a:ext cx="8229600" cy="1772815"/>
          </a:xfrm>
        </p:spPr>
        <p:txBody>
          <a:bodyPr>
            <a:normAutofit lnSpcReduction="10000"/>
          </a:bodyPr>
          <a:lstStyle/>
          <a:p>
            <a:pPr algn="l" rtl="0" eaLnBrk="1" hangingPunct="1">
              <a:buNone/>
              <a:defRPr/>
            </a:pPr>
            <a:r>
              <a:rPr lang="en" sz="2400" b="0" i="0" u="none" dirty="0">
                <a:solidFill>
                  <a:schemeClr val="tx2"/>
                </a:solidFill>
                <a:latin typeface="Tahoma" pitchFamily="34" charset="0"/>
                <a:ea typeface="Tahoma" pitchFamily="34" charset="0"/>
                <a:cs typeface="Tahoma" pitchFamily="34" charset="0"/>
              </a:rPr>
              <a:t>A) 	Wax walba</a:t>
            </a:r>
            <a:endParaRPr lang="en" sz="2400" dirty="0">
              <a:solidFill>
                <a:schemeClr val="tx2"/>
              </a:solidFill>
              <a:latin typeface="Tahoma" pitchFamily="34" charset="0"/>
              <a:ea typeface="Tahoma" pitchFamily="34" charset="0"/>
              <a:cs typeface="Tahoma" pitchFamily="34" charset="0"/>
            </a:endParaRPr>
          </a:p>
          <a:p>
            <a:pPr algn="l" rtl="0" eaLnBrk="1" hangingPunct="1">
              <a:lnSpc>
                <a:spcPct val="110000"/>
              </a:lnSpc>
              <a:buNone/>
              <a:defRPr/>
            </a:pPr>
            <a:r>
              <a:rPr lang="en" sz="1600" b="0" i="0" u="none" dirty="0">
                <a:latin typeface="Tahoma" pitchFamily="34" charset="0"/>
                <a:ea typeface="Tahoma" pitchFamily="34" charset="0"/>
                <a:cs typeface="Tahoma" pitchFamily="34" charset="0"/>
              </a:rPr>
              <a:t>		Raadinta baraha internetka guud ahaan. Geli waxa aad raadinayso. Waxaa 	muuqanaya dhowr bog oo ay ku jiraan ereyo muhiiim ah (natiijooyinka 	raadinta). Guji mid ka mid ah cinwaannada internetka (magaca ayaa ku 	muuqda buluug oo hoos xarriiqan). Si aad dib ugu noqoto natiijooyinka oo 	dhan, guji badhanka Dib ee koonaha sare ee bidix kaga yaalla daalacahaaga.</a:t>
            </a:r>
            <a:endParaRPr lang="en" sz="1800" dirty="0">
              <a:latin typeface="Tahoma" pitchFamily="34" charset="0"/>
              <a:ea typeface="Tahoma" pitchFamily="34" charset="0"/>
              <a:cs typeface="Tahoma" pitchFamily="34" charset="0"/>
            </a:endParaRPr>
          </a:p>
        </p:txBody>
      </p:sp>
      <p:pic>
        <p:nvPicPr>
          <p:cNvPr id="2765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120" y="1772816"/>
            <a:ext cx="8765760" cy="4941168"/>
          </a:xfrm>
        </p:spPr>
      </p:pic>
      <p:sp>
        <p:nvSpPr>
          <p:cNvPr id="6" name="Oval Callout 5"/>
          <p:cNvSpPr/>
          <p:nvPr/>
        </p:nvSpPr>
        <p:spPr>
          <a:xfrm>
            <a:off x="0" y="3140968"/>
            <a:ext cx="1475655" cy="646360"/>
          </a:xfrm>
          <a:prstGeom prst="wedgeEllipseCallout">
            <a:avLst>
              <a:gd name="adj1" fmla="val 60607"/>
              <a:gd name="adj2" fmla="val 134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dirty="0">
                <a:solidFill>
                  <a:schemeClr val="tx1"/>
                </a:solidFill>
                <a:latin typeface="Tahoma" pitchFamily="34" charset="0"/>
                <a:ea typeface="Tahoma" pitchFamily="34" charset="0"/>
                <a:cs typeface="Tahoma" pitchFamily="34" charset="0"/>
              </a:rPr>
              <a:t>Cinwaanka barta internetka</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2915816" y="1988840"/>
            <a:ext cx="1512168" cy="500063"/>
          </a:xfrm>
          <a:prstGeom prst="wedgeEllipseCallout">
            <a:avLst>
              <a:gd name="adj1" fmla="val -129789"/>
              <a:gd name="adj2" fmla="val 396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dirty="0">
                <a:solidFill>
                  <a:schemeClr val="tx1"/>
                </a:solidFill>
                <a:latin typeface="Tahoma" pitchFamily="34" charset="0"/>
                <a:ea typeface="Tahoma" pitchFamily="34" charset="0"/>
                <a:cs typeface="Tahoma" pitchFamily="34" charset="0"/>
              </a:rPr>
              <a:t>Erey muhiim ah</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9" name="Oval Callout 8"/>
          <p:cNvSpPr/>
          <p:nvPr/>
        </p:nvSpPr>
        <p:spPr>
          <a:xfrm>
            <a:off x="235425" y="908720"/>
            <a:ext cx="906438" cy="357187"/>
          </a:xfrm>
          <a:prstGeom prst="wedgeEllipseCallout">
            <a:avLst>
              <a:gd name="adj1" fmla="val -35914"/>
              <a:gd name="adj2" fmla="val 2492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dirty="0">
                <a:solidFill>
                  <a:schemeClr val="tx1"/>
                </a:solidFill>
                <a:latin typeface="Tahoma" pitchFamily="34" charset="0"/>
                <a:ea typeface="Tahoma" pitchFamily="34" charset="0"/>
                <a:cs typeface="Tahoma" pitchFamily="34" charset="0"/>
              </a:rPr>
              <a:t>Dib</a:t>
            </a:r>
            <a:endParaRPr lang="en" sz="1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875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1556792"/>
          </a:xfrm>
        </p:spPr>
        <p:txBody>
          <a:bodyPr>
            <a:normAutofit fontScale="62500" lnSpcReduction="20000"/>
          </a:bodyPr>
          <a:lstStyle/>
          <a:p>
            <a:pPr algn="l" rtl="0">
              <a:buNone/>
              <a:defRPr/>
            </a:pPr>
            <a:r>
              <a:rPr lang="en" sz="5100" b="0" i="0" u="none" dirty="0">
                <a:solidFill>
                  <a:schemeClr val="tx2"/>
                </a:solidFill>
                <a:latin typeface="Tahoma" pitchFamily="34" charset="0"/>
                <a:ea typeface="Tahoma" pitchFamily="34" charset="0"/>
                <a:cs typeface="Tahoma" pitchFamily="34" charset="0"/>
              </a:rPr>
              <a:t>B) 	</a:t>
            </a:r>
            <a:r>
              <a:rPr lang="en" sz="5100" dirty="0">
                <a:solidFill>
                  <a:schemeClr val="tx2"/>
                </a:solidFill>
                <a:latin typeface="Tahoma" pitchFamily="34" charset="0"/>
                <a:ea typeface="Tahoma" pitchFamily="34" charset="0"/>
                <a:cs typeface="Tahoma" pitchFamily="34" charset="0"/>
              </a:rPr>
              <a:t>Sawirrada</a:t>
            </a:r>
          </a:p>
          <a:p>
            <a:pPr>
              <a:buNone/>
              <a:defRPr/>
            </a:pPr>
            <a:r>
              <a:rPr lang="en" sz="1800" b="0" i="0" u="none"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Waxaa</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muuqanaya</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oo</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keliya</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natiijooyinka</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ereyada</a:t>
            </a:r>
            <a:r>
              <a:rPr lang="en-GB" sz="2600" dirty="0">
                <a:latin typeface="Tahoma" pitchFamily="34" charset="0"/>
                <a:ea typeface="Tahoma" pitchFamily="34" charset="0"/>
                <a:cs typeface="Tahoma" pitchFamily="34" charset="0"/>
              </a:rPr>
              <a:t>/</a:t>
            </a:r>
            <a:r>
              <a:rPr lang="en-GB" sz="2600" dirty="0" err="1">
                <a:latin typeface="Tahoma" pitchFamily="34" charset="0"/>
                <a:ea typeface="Tahoma" pitchFamily="34" charset="0"/>
                <a:cs typeface="Tahoma" pitchFamily="34" charset="0"/>
              </a:rPr>
              <a:t>weedhaha</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gaagaaban</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ee</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aad</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gelisay</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jeexa</a:t>
            </a:r>
            <a:r>
              <a:rPr lang="en-GB" sz="2600" dirty="0">
                <a:latin typeface="Tahoma" pitchFamily="34" charset="0"/>
                <a:ea typeface="Tahoma" pitchFamily="34" charset="0"/>
                <a:cs typeface="Tahoma" pitchFamily="34" charset="0"/>
              </a:rPr>
              <a:t> </a:t>
            </a:r>
            <a:r>
              <a:rPr lang="en-GB" sz="2600" dirty="0" err="1">
                <a:latin typeface="Tahoma" pitchFamily="34" charset="0"/>
                <a:ea typeface="Tahoma" pitchFamily="34" charset="0"/>
                <a:cs typeface="Tahoma" pitchFamily="34" charset="0"/>
              </a:rPr>
              <a:t>raadinta</a:t>
            </a:r>
            <a:r>
              <a:rPr lang="en" sz="2600" b="0" i="0" u="none" dirty="0">
                <a:latin typeface="Tahoma" pitchFamily="34" charset="0"/>
                <a:ea typeface="Tahoma" pitchFamily="34" charset="0"/>
                <a:cs typeface="Tahoma" pitchFamily="34" charset="0"/>
              </a:rPr>
              <a:t>. </a:t>
            </a:r>
          </a:p>
          <a:p>
            <a:pPr algn="l" rtl="0">
              <a:buNone/>
              <a:defRPr/>
            </a:pPr>
            <a:r>
              <a:rPr lang="en" sz="2600" b="0" i="0" u="none" dirty="0">
                <a:latin typeface="Tahoma" pitchFamily="34" charset="0"/>
                <a:ea typeface="Tahoma" pitchFamily="34" charset="0"/>
                <a:cs typeface="Tahoma" pitchFamily="34" charset="0"/>
              </a:rPr>
              <a:t>		Matalan: </a:t>
            </a:r>
            <a:r>
              <a:rPr lang="en" sz="2600" i="1" dirty="0">
                <a:latin typeface="Tahoma" pitchFamily="34" charset="0"/>
                <a:ea typeface="Tahoma" pitchFamily="34" charset="0"/>
                <a:cs typeface="Tahoma" pitchFamily="34" charset="0"/>
              </a:rPr>
              <a:t>Ubax</a:t>
            </a:r>
            <a:r>
              <a:rPr lang="en" sz="2600" b="0" i="1" u="none" dirty="0">
                <a:latin typeface="Tahoma" pitchFamily="34" charset="0"/>
                <a:ea typeface="Tahoma" pitchFamily="34" charset="0"/>
                <a:cs typeface="Tahoma" pitchFamily="34" charset="0"/>
              </a:rPr>
              <a:t>.</a:t>
            </a:r>
            <a:r>
              <a:rPr lang="en" sz="2600" b="0" i="0" u="none" dirty="0">
                <a:latin typeface="Tahoma" pitchFamily="34" charset="0"/>
                <a:ea typeface="Tahoma" pitchFamily="34" charset="0"/>
                <a:cs typeface="Tahoma" pitchFamily="34" charset="0"/>
              </a:rPr>
              <a:t> Waxaad sawir kaydin kartaa </a:t>
            </a:r>
            <a:r>
              <a:rPr lang="en" sz="2600" i="0" u="none" dirty="0">
                <a:latin typeface="Tahoma" pitchFamily="34" charset="0"/>
                <a:ea typeface="Tahoma" pitchFamily="34" charset="0"/>
                <a:cs typeface="Tahoma" pitchFamily="34" charset="0"/>
              </a:rPr>
              <a:t>adigoo</a:t>
            </a:r>
            <a:r>
              <a:rPr lang="en" sz="2600" b="1" i="0" u="none" dirty="0">
                <a:latin typeface="Tahoma" pitchFamily="34" charset="0"/>
                <a:ea typeface="Tahoma" pitchFamily="34" charset="0"/>
                <a:cs typeface="Tahoma" pitchFamily="34" charset="0"/>
              </a:rPr>
              <a:t> doorta sawirka, midig gujiya</a:t>
            </a:r>
            <a:r>
              <a:rPr lang="en" sz="2600" b="0" i="0" u="none" dirty="0">
                <a:latin typeface="Tahoma" pitchFamily="34" charset="0"/>
                <a:ea typeface="Tahoma" pitchFamily="34" charset="0"/>
                <a:cs typeface="Tahoma" pitchFamily="34" charset="0"/>
              </a:rPr>
              <a:t>, 	doorta “Sawirka ku kaydi…" ka dibna doorta halka aad sawirka kaga kaydinayso 	kumbiyuutarkaaga.</a:t>
            </a:r>
            <a:endParaRPr lang="en" sz="2600" dirty="0">
              <a:latin typeface="Tahoma" pitchFamily="34" charset="0"/>
              <a:ea typeface="Tahoma" pitchFamily="34" charset="0"/>
              <a:cs typeface="Tahoma" pitchFamily="34" charset="0"/>
            </a:endParaRPr>
          </a:p>
          <a:p>
            <a:pPr algn="l" rtl="0" eaLnBrk="1" hangingPunct="1">
              <a:defRPr/>
            </a:pPr>
            <a:endParaRPr lang="en" sz="1600" dirty="0">
              <a:latin typeface="Tahoma" pitchFamily="34" charset="0"/>
              <a:ea typeface="Tahoma" pitchFamily="34" charset="0"/>
              <a:cs typeface="Tahoma" pitchFamily="34" charset="0"/>
            </a:endParaRPr>
          </a:p>
        </p:txBody>
      </p:sp>
      <p:pic>
        <p:nvPicPr>
          <p:cNvPr id="2867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6978" y="1557039"/>
            <a:ext cx="6830044" cy="5040313"/>
          </a:xfrm>
          <a:solidFill>
            <a:schemeClr val="accent1">
              <a:lumMod val="60000"/>
              <a:lumOff val="40000"/>
            </a:schemeClr>
          </a:solidFill>
        </p:spPr>
      </p:pic>
      <p:sp>
        <p:nvSpPr>
          <p:cNvPr id="6" name="Upp 5"/>
          <p:cNvSpPr/>
          <p:nvPr/>
        </p:nvSpPr>
        <p:spPr>
          <a:xfrm>
            <a:off x="2915816" y="3068960"/>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542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barn(inVertical)">
                                      <p:cBhvr>
                                        <p:cTn id="22" dur="500"/>
                                        <p:tgtEl>
                                          <p:spTgt spid="2867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fontScale="92500"/>
          </a:bodyPr>
          <a:lstStyle/>
          <a:p>
            <a:pPr algn="l" rtl="0" eaLnBrk="1" hangingPunct="1">
              <a:buNone/>
              <a:defRPr/>
            </a:pPr>
            <a:r>
              <a:rPr lang="en" sz="2600" b="0" i="0" u="none" dirty="0">
                <a:solidFill>
                  <a:schemeClr val="tx2"/>
                </a:solidFill>
                <a:latin typeface="Tahoma" pitchFamily="34" charset="0"/>
                <a:ea typeface="Tahoma" pitchFamily="34" charset="0"/>
                <a:cs typeface="Tahoma" pitchFamily="34" charset="0"/>
              </a:rPr>
              <a:t>C) 	</a:t>
            </a:r>
            <a:r>
              <a:rPr lang="en-GB" sz="2600" b="0" i="0" u="none" dirty="0" err="1">
                <a:solidFill>
                  <a:schemeClr val="tx2"/>
                </a:solidFill>
                <a:latin typeface="Tahoma" pitchFamily="34" charset="0"/>
                <a:ea typeface="Tahoma" pitchFamily="34" charset="0"/>
                <a:cs typeface="Tahoma" pitchFamily="34" charset="0"/>
              </a:rPr>
              <a:t>Maababka</a:t>
            </a:r>
            <a:endParaRPr lang="en" sz="2600" b="0" i="0" u="none" dirty="0">
              <a:solidFill>
                <a:schemeClr val="tx2"/>
              </a:solidFill>
              <a:latin typeface="Tahoma" pitchFamily="34" charset="0"/>
              <a:ea typeface="Tahoma" pitchFamily="34" charset="0"/>
              <a:cs typeface="Tahoma" pitchFamily="34" charset="0"/>
            </a:endParaRPr>
          </a:p>
          <a:p>
            <a:pPr algn="l" rtl="0">
              <a:defRPr/>
            </a:pPr>
            <a:endParaRPr lang="en" sz="1800" dirty="0">
              <a:latin typeface="Tahoma" pitchFamily="34" charset="0"/>
              <a:ea typeface="Tahoma" pitchFamily="34" charset="0"/>
              <a:cs typeface="Tahoma" pitchFamily="34" charset="0"/>
            </a:endParaRPr>
          </a:p>
          <a:p>
            <a:pPr algn="l" rtl="0">
              <a:buNone/>
              <a:defRPr/>
            </a:pPr>
            <a:r>
              <a:rPr lang="en" sz="18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Waxaa</a:t>
            </a:r>
            <a:r>
              <a:rPr lang="en" sz="1600" dirty="0">
                <a:latin typeface="Tahoma" pitchFamily="34" charset="0"/>
                <a:ea typeface="Tahoma" pitchFamily="34" charset="0"/>
                <a:cs typeface="Tahoma" pitchFamily="34" charset="0"/>
              </a:rPr>
              <a:t>d raadin kartaa goobo juqraafiyeed oo kaladuwan waxaanad eegi kartaa 	maababka. Waxaad isticmaali kartaa </a:t>
            </a:r>
            <a:r>
              <a:rPr lang="en-GB" sz="1600" dirty="0" err="1">
                <a:latin typeface="Tahoma" pitchFamily="34" charset="0"/>
                <a:ea typeface="Tahoma" pitchFamily="34" charset="0"/>
                <a:cs typeface="Tahoma" pitchFamily="34" charset="0"/>
              </a:rPr>
              <a:t>maababka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qaarkood</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si</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aad</a:t>
            </a:r>
            <a:r>
              <a:rPr lang="en-GB" sz="1600" dirty="0">
                <a:latin typeface="Tahoma" pitchFamily="34" charset="0"/>
                <a:ea typeface="Tahoma" pitchFamily="34" charset="0"/>
                <a:cs typeface="Tahoma" pitchFamily="34" charset="0"/>
              </a:rPr>
              <a:t> u </a:t>
            </a:r>
            <a:r>
              <a:rPr lang="en-GB" sz="1600" dirty="0" err="1">
                <a:latin typeface="Tahoma" pitchFamily="34" charset="0"/>
                <a:ea typeface="Tahoma" pitchFamily="34" charset="0"/>
                <a:cs typeface="Tahoma" pitchFamily="34" charset="0"/>
              </a:rPr>
              <a:t>dhex</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maaxdo</a:t>
            </a:r>
            <a:r>
              <a:rPr lang="en-GB" sz="1600" dirty="0">
                <a:latin typeface="Tahoma" pitchFamily="34" charset="0"/>
                <a:ea typeface="Tahoma" pitchFamily="34" charset="0"/>
                <a:cs typeface="Tahoma" pitchFamily="34" charset="0"/>
              </a:rPr>
              <a:t>.</a:t>
            </a:r>
            <a:endParaRPr lang="en" sz="1600" b="0" i="0" u="none" dirty="0">
              <a:latin typeface="Tahoma" pitchFamily="34" charset="0"/>
              <a:ea typeface="Tahoma" pitchFamily="34" charset="0"/>
              <a:cs typeface="Tahoma" pitchFamily="34" charset="0"/>
            </a:endParaRPr>
          </a:p>
        </p:txBody>
      </p:sp>
      <p:pic>
        <p:nvPicPr>
          <p:cNvPr id="3072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988840"/>
            <a:ext cx="6480720" cy="4782525"/>
          </a:xfrm>
        </p:spPr>
      </p:pic>
      <p:sp>
        <p:nvSpPr>
          <p:cNvPr id="6" name="Ellips 5"/>
          <p:cNvSpPr/>
          <p:nvPr/>
        </p:nvSpPr>
        <p:spPr>
          <a:xfrm>
            <a:off x="7380312" y="6308998"/>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7" name="Upp 6"/>
          <p:cNvSpPr/>
          <p:nvPr/>
        </p:nvSpPr>
        <p:spPr>
          <a:xfrm>
            <a:off x="2483768" y="2780928"/>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9640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lstStyle/>
          <a:p>
            <a:pPr algn="l" rtl="0" eaLnBrk="1" hangingPunct="1">
              <a:buNone/>
              <a:defRPr/>
            </a:pPr>
            <a:r>
              <a:rPr lang="en" sz="2400" b="0" i="0" u="none" dirty="0">
                <a:solidFill>
                  <a:schemeClr val="tx2"/>
                </a:solidFill>
                <a:latin typeface="Tahoma" pitchFamily="34" charset="0"/>
                <a:ea typeface="Tahoma" pitchFamily="34" charset="0"/>
                <a:cs typeface="Tahoma" pitchFamily="34" charset="0"/>
              </a:rPr>
              <a:t>D)		</a:t>
            </a:r>
            <a:r>
              <a:rPr lang="en-GB" sz="2400" b="0" i="0" u="none" dirty="0" err="1">
                <a:solidFill>
                  <a:schemeClr val="tx2"/>
                </a:solidFill>
                <a:latin typeface="Tahoma" pitchFamily="34" charset="0"/>
                <a:ea typeface="Tahoma" pitchFamily="34" charset="0"/>
                <a:cs typeface="Tahoma" pitchFamily="34" charset="0"/>
              </a:rPr>
              <a:t>Fiidiyowyada</a:t>
            </a:r>
            <a:endParaRPr lang="en" sz="2800" dirty="0">
              <a:latin typeface="Tahoma" pitchFamily="34" charset="0"/>
              <a:ea typeface="Tahoma" pitchFamily="34" charset="0"/>
              <a:cs typeface="Tahoma" pitchFamily="34" charset="0"/>
            </a:endParaRPr>
          </a:p>
          <a:p>
            <a:pPr algn="l" rtl="0">
              <a:buNone/>
              <a:defRPr/>
            </a:pPr>
            <a:r>
              <a:rPr lang="en" sz="18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Raadi</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fiidiyowyada</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ku</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xiran</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waxa</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aad</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raadinayso</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matalan</a:t>
            </a:r>
            <a:r>
              <a:rPr lang="en" sz="1600" b="0" i="0" u="none" dirty="0">
                <a:latin typeface="Tahoma" pitchFamily="34" charset="0"/>
                <a:ea typeface="Tahoma" pitchFamily="34" charset="0"/>
                <a:cs typeface="Tahoma" pitchFamily="34" charset="0"/>
              </a:rPr>
              <a:t>: </a:t>
            </a:r>
            <a:r>
              <a:rPr lang="en-GB" sz="1600" b="0" i="1" u="none" dirty="0" err="1">
                <a:latin typeface="Tahoma" pitchFamily="34" charset="0"/>
                <a:ea typeface="Tahoma" pitchFamily="34" charset="0"/>
                <a:cs typeface="Tahoma" pitchFamily="34" charset="0"/>
              </a:rPr>
              <a:t>libaaxyo</a:t>
            </a:r>
            <a:endParaRPr lang="en" sz="2400" dirty="0">
              <a:latin typeface="Tahoma" pitchFamily="34" charset="0"/>
              <a:ea typeface="Tahoma" pitchFamily="34" charset="0"/>
              <a:cs typeface="Tahoma" pitchFamily="34" charset="0"/>
            </a:endParaRPr>
          </a:p>
        </p:txBody>
      </p:sp>
      <p:pic>
        <p:nvPicPr>
          <p:cNvPr id="29699"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130" y="908720"/>
            <a:ext cx="7964195" cy="5877273"/>
          </a:xfrm>
        </p:spPr>
      </p:pic>
      <p:sp>
        <p:nvSpPr>
          <p:cNvPr id="7" name="Ellips 6"/>
          <p:cNvSpPr/>
          <p:nvPr/>
        </p:nvSpPr>
        <p:spPr>
          <a:xfrm>
            <a:off x="3491880" y="2349500"/>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165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964614" cy="1412775"/>
          </a:xfrm>
        </p:spPr>
        <p:txBody>
          <a:bodyPr>
            <a:normAutofit/>
          </a:bodyPr>
          <a:lstStyle/>
          <a:p>
            <a:pPr algn="l" rtl="0" eaLnBrk="1" hangingPunct="1">
              <a:buNone/>
              <a:defRPr/>
            </a:pPr>
            <a:r>
              <a:rPr lang="en" sz="2400" b="0" i="0" u="none" dirty="0">
                <a:solidFill>
                  <a:schemeClr val="tx2"/>
                </a:solidFill>
                <a:latin typeface="Tahoma" pitchFamily="34" charset="0"/>
                <a:ea typeface="Tahoma" pitchFamily="34" charset="0"/>
                <a:cs typeface="Tahoma" pitchFamily="34" charset="0"/>
              </a:rPr>
              <a:t>E) 	</a:t>
            </a:r>
            <a:r>
              <a:rPr lang="en" sz="2400" dirty="0">
                <a:solidFill>
                  <a:schemeClr val="tx2"/>
                </a:solidFill>
                <a:latin typeface="Tahoma" pitchFamily="34" charset="0"/>
                <a:ea typeface="Tahoma" pitchFamily="34" charset="0"/>
                <a:cs typeface="Tahoma" pitchFamily="34" charset="0"/>
              </a:rPr>
              <a:t>Wararka</a:t>
            </a:r>
            <a:endParaRPr lang="en" sz="2400" b="0" i="0" u="none" dirty="0">
              <a:solidFill>
                <a:schemeClr val="tx2"/>
              </a:solidFill>
              <a:latin typeface="Tahoma" pitchFamily="34" charset="0"/>
              <a:ea typeface="Tahoma" pitchFamily="34" charset="0"/>
              <a:cs typeface="Tahoma" pitchFamily="34" charset="0"/>
            </a:endParaRPr>
          </a:p>
          <a:p>
            <a:pPr algn="l" rtl="0" eaLnBrk="1" hangingPunct="1">
              <a:spcBef>
                <a:spcPts val="0"/>
              </a:spcBef>
              <a:buNone/>
              <a:defRPr/>
            </a:pPr>
            <a:r>
              <a:rPr lang="en" sz="24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Waxaa</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hawsha</a:t>
            </a:r>
            <a:r>
              <a:rPr lang="en-GB" sz="1600" dirty="0" err="1">
                <a:latin typeface="Tahoma" pitchFamily="34" charset="0"/>
                <a:ea typeface="Tahoma" pitchFamily="34" charset="0"/>
                <a:cs typeface="Tahoma" pitchFamily="34" charset="0"/>
              </a:rPr>
              <a:t>n</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lagu</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raadin</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karaa</a:t>
            </a:r>
            <a:r>
              <a:rPr lang="en-GB" sz="1600" dirty="0">
                <a:latin typeface="Tahoma" pitchFamily="34" charset="0"/>
                <a:ea typeface="Tahoma" pitchFamily="34" charset="0"/>
                <a:cs typeface="Tahoma" pitchFamily="34" charset="0"/>
              </a:rPr>
              <a:t> shay </a:t>
            </a:r>
            <a:r>
              <a:rPr lang="en-GB" sz="1600" dirty="0" err="1">
                <a:latin typeface="Tahoma" pitchFamily="34" charset="0"/>
                <a:ea typeface="Tahoma" pitchFamily="34" charset="0"/>
                <a:cs typeface="Tahoma" pitchFamily="34" charset="0"/>
              </a:rPr>
              <a:t>gaar</a:t>
            </a:r>
            <a:r>
              <a:rPr lang="en-GB" sz="1600" dirty="0">
                <a:latin typeface="Tahoma" pitchFamily="34" charset="0"/>
                <a:ea typeface="Tahoma" pitchFamily="34" charset="0"/>
                <a:cs typeface="Tahoma" pitchFamily="34" charset="0"/>
              </a:rPr>
              <a:t> ah </a:t>
            </a:r>
            <a:r>
              <a:rPr lang="en-GB" sz="1600" dirty="0" err="1">
                <a:latin typeface="Tahoma" pitchFamily="34" charset="0"/>
                <a:ea typeface="Tahoma" pitchFamily="34" charset="0"/>
                <a:cs typeface="Tahoma" pitchFamily="34" charset="0"/>
              </a:rPr>
              <a:t>oo</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wararka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ku</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jira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matalan</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Waxaad</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akhrin</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kartaa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maqaallo</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buuxa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adigoo</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doolliga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ku</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gujiya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wararka</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ugu</a:t>
            </a:r>
            <a:r>
              <a:rPr lang="en-GB" sz="1600" dirty="0">
                <a:latin typeface="Tahoma" pitchFamily="34" charset="0"/>
                <a:ea typeface="Tahoma" pitchFamily="34" charset="0"/>
                <a:cs typeface="Tahoma" pitchFamily="34" charset="0"/>
              </a:rPr>
              <a:t> door 	</a:t>
            </a:r>
            <a:r>
              <a:rPr lang="en-GB" sz="1600" dirty="0" err="1">
                <a:latin typeface="Tahoma" pitchFamily="34" charset="0"/>
                <a:ea typeface="Tahoma" pitchFamily="34" charset="0"/>
                <a:cs typeface="Tahoma" pitchFamily="34" charset="0"/>
              </a:rPr>
              <a:t>roon</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ee</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buluug</a:t>
            </a:r>
            <a:r>
              <a:rPr lang="en-GB" sz="1600" dirty="0">
                <a:latin typeface="Tahoma" pitchFamily="34" charset="0"/>
                <a:ea typeface="Tahoma" pitchFamily="34" charset="0"/>
                <a:cs typeface="Tahoma" pitchFamily="34" charset="0"/>
              </a:rPr>
              <a:t> ah.</a:t>
            </a:r>
            <a:endParaRPr lang="en" sz="1900" dirty="0">
              <a:latin typeface="Tahoma" pitchFamily="34" charset="0"/>
              <a:ea typeface="Tahoma" pitchFamily="34" charset="0"/>
              <a:cs typeface="Tahoma" pitchFamily="34" charset="0"/>
            </a:endParaRPr>
          </a:p>
        </p:txBody>
      </p:sp>
      <p:pic>
        <p:nvPicPr>
          <p:cNvPr id="317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26606" y="1335854"/>
            <a:ext cx="6570543"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rtl="0"/>
            <a:endParaRPr lang="en"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rtl="0">
                <a:defRPr/>
              </a:pPr>
              <a:endParaRPr lang="en"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rtl="0"/>
              <a:r>
                <a:rPr lang="en-GB" sz="1200" b="1" i="0" u="none" dirty="0" err="1">
                  <a:ea typeface="Tahoma" pitchFamily="34" charset="0"/>
                  <a:cs typeface="Tahoma" pitchFamily="34" charset="0"/>
                </a:rPr>
                <a:t>Natiijooyinka</a:t>
              </a:r>
              <a:r>
                <a:rPr lang="en-GB" sz="1200" b="1" i="0" u="none" dirty="0">
                  <a:ea typeface="Tahoma" pitchFamily="34" charset="0"/>
                  <a:cs typeface="Tahoma" pitchFamily="34" charset="0"/>
                </a:rPr>
                <a:t> </a:t>
              </a:r>
              <a:r>
                <a:rPr lang="en-GB" sz="1200" b="1" i="0" u="none" dirty="0" err="1">
                  <a:ea typeface="Tahoma" pitchFamily="34" charset="0"/>
                  <a:cs typeface="Tahoma" pitchFamily="34" charset="0"/>
                </a:rPr>
                <a:t>raadinta</a:t>
              </a:r>
              <a:endParaRPr lang="en" sz="1200" b="1" dirty="0">
                <a:ea typeface="Tahoma" pitchFamily="34" charset="0"/>
                <a:cs typeface="Tahoma" pitchFamily="34" charset="0"/>
              </a:endParaRPr>
            </a:p>
          </p:txBody>
        </p:sp>
      </p:grpSp>
      <p:sp>
        <p:nvSpPr>
          <p:cNvPr id="8" name="Ellips 7"/>
          <p:cNvSpPr>
            <a:spLocks noChangeArrowheads="1"/>
          </p:cNvSpPr>
          <p:nvPr/>
        </p:nvSpPr>
        <p:spPr bwMode="auto">
          <a:xfrm>
            <a:off x="1637211" y="1952574"/>
            <a:ext cx="1368425" cy="360363"/>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9" name="Ellips 8"/>
          <p:cNvSpPr>
            <a:spLocks noChangeArrowheads="1"/>
          </p:cNvSpPr>
          <p:nvPr/>
        </p:nvSpPr>
        <p:spPr bwMode="auto">
          <a:xfrm>
            <a:off x="2434364" y="4087755"/>
            <a:ext cx="2350567" cy="234951"/>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5310374" y="3652705"/>
            <a:ext cx="1872208" cy="497020"/>
          </a:xfrm>
          <a:prstGeom prst="wedgeEllipseCallout">
            <a:avLst>
              <a:gd name="adj1" fmla="val -117083"/>
              <a:gd name="adj2" fmla="val 40968"/>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Cinwaanka internetka</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7228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9"/>
                                        </p:tgtEl>
                                        <p:attrNameLst>
                                          <p:attrName>style.visibility</p:attrName>
                                        </p:attrNameLst>
                                      </p:cBhvr>
                                      <p:to>
                                        <p:strVal val="visible"/>
                                      </p:to>
                                    </p:set>
                                    <p:animEffect transition="in" filter="barn(inVertical)">
                                      <p:cBhvr>
                                        <p:cTn id="20" dur="500"/>
                                        <p:tgtEl>
                                          <p:spTgt spid="460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arn(inVertical)">
                                      <p:cBhvr>
                                        <p:cTn id="25" dur="500"/>
                                        <p:tgtEl>
                                          <p:spTgt spid="4608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l" rtl="0"/>
            <a:r>
              <a:rPr lang="en" sz="2400" b="0" i="0" u="none" dirty="0">
                <a:solidFill>
                  <a:schemeClr val="tx2"/>
                </a:solidFill>
                <a:latin typeface="Tahoma" pitchFamily="34" charset="0"/>
                <a:ea typeface="Tahoma" pitchFamily="34" charset="0"/>
                <a:cs typeface="Tahoma" pitchFamily="34" charset="0"/>
              </a:rPr>
              <a:t>F</a:t>
            </a:r>
            <a:r>
              <a:rPr lang="en" sz="2400" b="0" i="0" u="none" dirty="0">
                <a:solidFill>
                  <a:schemeClr val="tx2"/>
                </a:solidFill>
                <a:effectLst/>
                <a:latin typeface="Tahoma" pitchFamily="34" charset="0"/>
                <a:ea typeface="Tahoma" pitchFamily="34" charset="0"/>
                <a:cs typeface="Tahoma" pitchFamily="34" charset="0"/>
              </a:rPr>
              <a:t>) </a:t>
            </a:r>
            <a:r>
              <a:rPr lang="en-GB" sz="2400" b="0" i="0" u="none" dirty="0" err="1">
                <a:solidFill>
                  <a:schemeClr val="tx2"/>
                </a:solidFill>
                <a:effectLst/>
                <a:latin typeface="Tahoma" pitchFamily="34" charset="0"/>
                <a:ea typeface="Tahoma" pitchFamily="34" charset="0"/>
                <a:cs typeface="Tahoma" pitchFamily="34" charset="0"/>
              </a:rPr>
              <a:t>Dheeraad</a:t>
            </a:r>
            <a:br>
              <a:rPr lang="en" sz="2400" dirty="0">
                <a:solidFill>
                  <a:schemeClr val="tx2"/>
                </a:solidFill>
                <a:effectLst/>
                <a:latin typeface="Tahoma" pitchFamily="34" charset="0"/>
                <a:ea typeface="Tahoma" pitchFamily="34" charset="0"/>
                <a:cs typeface="Tahoma" pitchFamily="34" charset="0"/>
              </a:rPr>
            </a:br>
            <a:br>
              <a:rPr lang="en" sz="2400" dirty="0">
                <a:solidFill>
                  <a:schemeClr val="tx2"/>
                </a:solidFill>
                <a:effectLst/>
                <a:latin typeface="Tahoma" pitchFamily="34" charset="0"/>
                <a:ea typeface="Tahoma" pitchFamily="34" charset="0"/>
                <a:cs typeface="Tahoma" pitchFamily="34" charset="0"/>
              </a:rPr>
            </a:br>
            <a:r>
              <a:rPr lang="en-GB" sz="1600" b="0" i="0" u="none" dirty="0" err="1">
                <a:latin typeface="Tahoma" pitchFamily="34" charset="0"/>
                <a:ea typeface="Tahoma" pitchFamily="34" charset="0"/>
                <a:cs typeface="Tahoma" pitchFamily="34" charset="0"/>
              </a:rPr>
              <a:t>Guji</a:t>
            </a:r>
            <a:r>
              <a:rPr lang="en-GB" sz="1600" b="0" i="0" u="none" dirty="0">
                <a:latin typeface="Tahoma" pitchFamily="34" charset="0"/>
                <a:ea typeface="Tahoma" pitchFamily="34" charset="0"/>
                <a:cs typeface="Tahoma" pitchFamily="34" charset="0"/>
              </a:rPr>
              <a:t> </a:t>
            </a:r>
            <a:r>
              <a:rPr lang="en-GB" sz="1600" b="1" i="0" u="none" dirty="0" err="1">
                <a:latin typeface="Tahoma" pitchFamily="34" charset="0"/>
                <a:ea typeface="Tahoma" pitchFamily="34" charset="0"/>
                <a:cs typeface="Tahoma" pitchFamily="34" charset="0"/>
              </a:rPr>
              <a:t>Dheeraad</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si</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aad</a:t>
            </a:r>
            <a:r>
              <a:rPr lang="en-GB" sz="1600" b="0" i="0" u="none" dirty="0">
                <a:latin typeface="Tahoma" pitchFamily="34" charset="0"/>
                <a:ea typeface="Tahoma" pitchFamily="34" charset="0"/>
                <a:cs typeface="Tahoma" pitchFamily="34" charset="0"/>
              </a:rPr>
              <a:t> u </a:t>
            </a:r>
            <a:r>
              <a:rPr lang="en-GB" sz="1600" b="0" i="0" u="none" dirty="0" err="1">
                <a:latin typeface="Tahoma" pitchFamily="34" charset="0"/>
                <a:ea typeface="Tahoma" pitchFamily="34" charset="0"/>
                <a:cs typeface="Tahoma" pitchFamily="34" charset="0"/>
              </a:rPr>
              <a:t>hesho</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xulashooyin</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dheeraad</a:t>
            </a:r>
            <a:r>
              <a:rPr lang="en-GB" sz="1600" b="0" i="0" u="none" dirty="0">
                <a:latin typeface="Tahoma" pitchFamily="34" charset="0"/>
                <a:ea typeface="Tahoma" pitchFamily="34" charset="0"/>
                <a:cs typeface="Tahoma" pitchFamily="34" charset="0"/>
              </a:rPr>
              <a:t> ah, </a:t>
            </a:r>
            <a:r>
              <a:rPr lang="en-GB" sz="1600" b="0" i="0" u="none" dirty="0" err="1">
                <a:latin typeface="Tahoma" pitchFamily="34" charset="0"/>
                <a:ea typeface="Tahoma" pitchFamily="34" charset="0"/>
                <a:cs typeface="Tahoma" pitchFamily="34" charset="0"/>
              </a:rPr>
              <a:t>eeg</a:t>
            </a:r>
            <a:r>
              <a:rPr lang="en-GB" sz="1600" b="0" i="0" u="none" dirty="0">
                <a:latin typeface="Tahoma" pitchFamily="34" charset="0"/>
                <a:ea typeface="Tahoma" pitchFamily="34" charset="0"/>
                <a:cs typeface="Tahoma" pitchFamily="34" charset="0"/>
              </a:rPr>
              <a:t> </a:t>
            </a:r>
            <a:r>
              <a:rPr lang="en-GB" sz="1600" b="0" i="0" u="none" dirty="0" err="1">
                <a:latin typeface="Tahoma" pitchFamily="34" charset="0"/>
                <a:ea typeface="Tahoma" pitchFamily="34" charset="0"/>
                <a:cs typeface="Tahoma" pitchFamily="34" charset="0"/>
              </a:rPr>
              <a:t>halka</a:t>
            </a:r>
            <a:r>
              <a:rPr lang="en-GB" sz="1600" dirty="0" err="1">
                <a:latin typeface="Tahoma" pitchFamily="34" charset="0"/>
                <a:ea typeface="Tahoma" pitchFamily="34" charset="0"/>
                <a:cs typeface="Tahoma" pitchFamily="34" charset="0"/>
              </a:rPr>
              <a:t>n</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hoose</a:t>
            </a:r>
            <a:r>
              <a:rPr lang="en" sz="1600" b="0" i="0" u="none" dirty="0">
                <a:latin typeface="Tahoma" pitchFamily="34" charset="0"/>
                <a:ea typeface="Tahoma" pitchFamily="34" charset="0"/>
                <a:cs typeface="Tahoma" pitchFamily="34" charset="0"/>
              </a:rPr>
              <a:t>.</a:t>
            </a:r>
            <a:endParaRPr lang="en" sz="1600" dirty="0">
              <a:effectLst/>
              <a:latin typeface="Tahoma" pitchFamily="34" charset="0"/>
              <a:ea typeface="Tahoma" pitchFamily="34" charset="0"/>
              <a:cs typeface="Tahoma" pitchFamily="34" charset="0"/>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44395"/>
            <a:ext cx="9144000" cy="5140989"/>
          </a:xfrm>
          <a:prstGeom prst="rect">
            <a:avLst/>
          </a:prstGeom>
          <a:noFill/>
          <a:ln w="9525">
            <a:noFill/>
            <a:miter lim="800000"/>
            <a:headEnd/>
            <a:tailEnd/>
          </a:ln>
        </p:spPr>
      </p:pic>
    </p:spTree>
    <p:extLst>
      <p:ext uri="{BB962C8B-B14F-4D97-AF65-F5344CB8AC3E}">
        <p14:creationId xmlns:p14="http://schemas.microsoft.com/office/powerpoint/2010/main" val="27079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algn="l" rtl="0" eaLnBrk="1" hangingPunct="1">
              <a:buNone/>
              <a:defRPr/>
            </a:pPr>
            <a:r>
              <a:rPr lang="en" sz="2600" b="0" i="0" u="none" dirty="0">
                <a:solidFill>
                  <a:schemeClr val="tx2"/>
                </a:solidFill>
                <a:latin typeface="Tahoma" pitchFamily="34" charset="0"/>
                <a:ea typeface="Tahoma" pitchFamily="34" charset="0"/>
                <a:cs typeface="Tahoma" pitchFamily="34" charset="0"/>
              </a:rPr>
              <a:t>H)		</a:t>
            </a:r>
            <a:r>
              <a:rPr lang="en-GB" sz="2600" b="0" i="0" u="none" dirty="0" err="1">
                <a:solidFill>
                  <a:schemeClr val="tx2"/>
                </a:solidFill>
                <a:latin typeface="Tahoma" pitchFamily="34" charset="0"/>
                <a:ea typeface="Tahoma" pitchFamily="34" charset="0"/>
                <a:cs typeface="Tahoma" pitchFamily="34" charset="0"/>
              </a:rPr>
              <a:t>Turjum</a:t>
            </a:r>
            <a:r>
              <a:rPr lang="en" sz="2600" b="0" i="0" u="none" dirty="0">
                <a:solidFill>
                  <a:schemeClr val="tx2"/>
                </a:solidFill>
                <a:latin typeface="Tahoma" pitchFamily="34" charset="0"/>
                <a:ea typeface="Tahoma" pitchFamily="34" charset="0"/>
                <a:cs typeface="Tahoma" pitchFamily="34" charset="0"/>
              </a:rPr>
              <a:t> </a:t>
            </a:r>
          </a:p>
          <a:p>
            <a:pPr algn="l" rtl="0" eaLnBrk="1" hangingPunct="1">
              <a:buNone/>
              <a:defRPr/>
            </a:pPr>
            <a:endParaRPr lang="en" sz="1800" dirty="0">
              <a:latin typeface="Tahoma" pitchFamily="34" charset="0"/>
              <a:ea typeface="Tahoma" pitchFamily="34" charset="0"/>
              <a:cs typeface="Tahoma" pitchFamily="34" charset="0"/>
            </a:endParaRPr>
          </a:p>
          <a:p>
            <a:pPr algn="l" rtl="0" eaLnBrk="1" hangingPunct="1">
              <a:buNone/>
              <a:defRPr/>
            </a:pPr>
            <a:r>
              <a:rPr lang="en" sz="1800" b="0" i="0" u="none" dirty="0">
                <a:latin typeface="Tahoma" pitchFamily="34" charset="0"/>
                <a:ea typeface="Tahoma" pitchFamily="34" charset="0"/>
                <a:cs typeface="Tahoma" pitchFamily="34" charset="0"/>
              </a:rPr>
              <a:t>		</a:t>
            </a:r>
            <a:r>
              <a:rPr lang="en-GB" sz="1600" dirty="0">
                <a:latin typeface="Tahoma" pitchFamily="34" charset="0"/>
                <a:ea typeface="Tahoma" pitchFamily="34" charset="0"/>
                <a:cs typeface="Tahoma" pitchFamily="34" charset="0"/>
              </a:rPr>
              <a:t>Loo </a:t>
            </a:r>
            <a:r>
              <a:rPr lang="en-GB" sz="1600" dirty="0" err="1">
                <a:latin typeface="Tahoma" pitchFamily="34" charset="0"/>
                <a:ea typeface="Tahoma" pitchFamily="34" charset="0"/>
                <a:cs typeface="Tahoma" pitchFamily="34" charset="0"/>
              </a:rPr>
              <a:t>isticmaalo</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si</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qoraal</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loogu</a:t>
            </a:r>
            <a:r>
              <a:rPr lang="en-GB" sz="1600" dirty="0">
                <a:latin typeface="Tahoma" pitchFamily="34" charset="0"/>
                <a:ea typeface="Tahoma" pitchFamily="34" charset="0"/>
                <a:cs typeface="Tahoma" pitchFamily="34" charset="0"/>
              </a:rPr>
              <a:t> kala </a:t>
            </a:r>
            <a:r>
              <a:rPr lang="en-GB" sz="1600" dirty="0" err="1">
                <a:latin typeface="Tahoma" pitchFamily="34" charset="0"/>
                <a:ea typeface="Tahoma" pitchFamily="34" charset="0"/>
                <a:cs typeface="Tahoma" pitchFamily="34" charset="0"/>
              </a:rPr>
              <a:t>turjumo</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labo</a:t>
            </a:r>
            <a:r>
              <a:rPr lang="en-GB" sz="1600" dirty="0">
                <a:latin typeface="Tahoma" pitchFamily="34" charset="0"/>
                <a:ea typeface="Tahoma" pitchFamily="34" charset="0"/>
                <a:cs typeface="Tahoma" pitchFamily="34" charset="0"/>
              </a:rPr>
              <a:t> </a:t>
            </a:r>
            <a:r>
              <a:rPr lang="en-GB" sz="1600" dirty="0" err="1">
                <a:latin typeface="Tahoma" pitchFamily="34" charset="0"/>
                <a:ea typeface="Tahoma" pitchFamily="34" charset="0"/>
                <a:cs typeface="Tahoma" pitchFamily="34" charset="0"/>
              </a:rPr>
              <a:t>luqadood</a:t>
            </a:r>
            <a:endParaRPr lang="en"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43" y="1738238"/>
            <a:ext cx="9096313" cy="5114179"/>
          </a:xfrm>
        </p:spPr>
      </p:pic>
      <p:sp>
        <p:nvSpPr>
          <p:cNvPr id="6" name="Upp 5"/>
          <p:cNvSpPr/>
          <p:nvPr/>
        </p:nvSpPr>
        <p:spPr>
          <a:xfrm>
            <a:off x="8316416" y="5589240"/>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22" y="1700808"/>
            <a:ext cx="7104488" cy="5576983"/>
          </a:xfrm>
          <a:prstGeom prst="rect">
            <a:avLst/>
          </a:prstGeom>
        </p:spPr>
      </p:pic>
      <p:sp>
        <p:nvSpPr>
          <p:cNvPr id="2" name="Oval Callout 1"/>
          <p:cNvSpPr/>
          <p:nvPr/>
        </p:nvSpPr>
        <p:spPr>
          <a:xfrm>
            <a:off x="2051720" y="4869160"/>
            <a:ext cx="2664296" cy="72008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Halkan geli qoraalka aad rabto in aad turjunto</a:t>
            </a:r>
            <a:endParaRPr lang="en" sz="1200" b="1" dirty="0">
              <a:solidFill>
                <a:schemeClr val="tx1"/>
              </a:solidFill>
              <a:latin typeface="Tahoma" pitchFamily="34" charset="0"/>
              <a:ea typeface="Tahoma" pitchFamily="34" charset="0"/>
              <a:cs typeface="Tahoma" pitchFamily="34" charset="0"/>
            </a:endParaRPr>
          </a:p>
        </p:txBody>
      </p:sp>
      <p:sp>
        <p:nvSpPr>
          <p:cNvPr id="7" name="Oval Callout 6"/>
          <p:cNvSpPr/>
          <p:nvPr/>
        </p:nvSpPr>
        <p:spPr>
          <a:xfrm>
            <a:off x="1807222" y="2564904"/>
            <a:ext cx="2908793" cy="681236"/>
          </a:xfrm>
          <a:prstGeom prst="wedgeEllipseCallout">
            <a:avLst>
              <a:gd name="adj1" fmla="val -34247"/>
              <a:gd name="adj2" fmla="val 835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Dooro luqadda aad rabto in aad ka turjunto</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4255867" y="5428566"/>
            <a:ext cx="2664296" cy="948495"/>
          </a:xfrm>
          <a:prstGeom prst="wedgeEllipseCallout">
            <a:avLst>
              <a:gd name="adj1" fmla="val 8449"/>
              <a:gd name="adj2" fmla="val -1279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Halkan guji haddii aad rabto in aad dhegeysato turjumaadda qoraalka</a:t>
            </a:r>
            <a:endParaRPr lang="en"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5407623" y="2708920"/>
            <a:ext cx="2908793" cy="537220"/>
          </a:xfrm>
          <a:prstGeom prst="wedgeEllipseCallout">
            <a:avLst>
              <a:gd name="adj1" fmla="val -29071"/>
              <a:gd name="adj2" fmla="val 851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Dooro luqadda aad rabto in aad ku turjunto</a:t>
            </a:r>
            <a:endParaRPr lang="en" sz="1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870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720080"/>
          </a:xfrm>
        </p:spPr>
        <p:txBody>
          <a:bodyPr>
            <a:normAutofit/>
          </a:bodyPr>
          <a:lstStyle/>
          <a:p>
            <a:pPr eaLnBrk="1" hangingPunct="1">
              <a:defRPr/>
            </a:pPr>
            <a:r>
              <a:rPr lang="sv-SE" sz="3200" dirty="0" err="1">
                <a:solidFill>
                  <a:srgbClr val="4F81BD"/>
                </a:solidFill>
                <a:latin typeface="Tahoma" pitchFamily="34" charset="0"/>
                <a:ea typeface="Tahoma" pitchFamily="34" charset="0"/>
                <a:cs typeface="Tahoma" pitchFamily="34" charset="0"/>
              </a:rPr>
              <a:t>Internetka</a:t>
            </a:r>
            <a:r>
              <a:rPr lang="sv-SE" sz="3200" dirty="0">
                <a:solidFill>
                  <a:srgbClr val="4F81BD"/>
                </a:solidFill>
                <a:latin typeface="Tahoma" pitchFamily="34" charset="0"/>
                <a:ea typeface="Tahoma" pitchFamily="34" charset="0"/>
                <a:cs typeface="Tahoma" pitchFamily="34" charset="0"/>
              </a:rPr>
              <a:t> – </a:t>
            </a:r>
            <a:r>
              <a:rPr lang="sv-SE" sz="3200" dirty="0" err="1">
                <a:solidFill>
                  <a:srgbClr val="4F81BD"/>
                </a:solidFill>
                <a:latin typeface="Tahoma" pitchFamily="34" charset="0"/>
                <a:ea typeface="Tahoma" pitchFamily="34" charset="0"/>
                <a:cs typeface="Tahoma" pitchFamily="34" charset="0"/>
              </a:rPr>
              <a:t>waa</a:t>
            </a:r>
            <a:r>
              <a:rPr lang="sv-SE" sz="3200" dirty="0">
                <a:solidFill>
                  <a:srgbClr val="4F81BD"/>
                </a:solidFill>
                <a:latin typeface="Tahoma" pitchFamily="34" charset="0"/>
                <a:ea typeface="Tahoma" pitchFamily="34" charset="0"/>
                <a:cs typeface="Tahoma" pitchFamily="34" charset="0"/>
              </a:rPr>
              <a:t> </a:t>
            </a:r>
            <a:r>
              <a:rPr lang="sv-SE" sz="3200" dirty="0" err="1">
                <a:solidFill>
                  <a:srgbClr val="4F81BD"/>
                </a:solidFill>
                <a:latin typeface="Tahoma" pitchFamily="34" charset="0"/>
                <a:ea typeface="Tahoma" pitchFamily="34" charset="0"/>
                <a:cs typeface="Tahoma" pitchFamily="34" charset="0"/>
              </a:rPr>
              <a:t>caalamka</a:t>
            </a:r>
            <a:r>
              <a:rPr lang="sv-SE" sz="3200" dirty="0">
                <a:solidFill>
                  <a:srgbClr val="4F81BD"/>
                </a:solidFill>
                <a:latin typeface="Tahoma" pitchFamily="34" charset="0"/>
                <a:ea typeface="Tahoma" pitchFamily="34" charset="0"/>
                <a:cs typeface="Tahoma" pitchFamily="34" charset="0"/>
              </a:rPr>
              <a:t> </a:t>
            </a:r>
            <a:r>
              <a:rPr lang="sv-SE" sz="3200" dirty="0" err="1">
                <a:solidFill>
                  <a:srgbClr val="4F81BD"/>
                </a:solidFill>
                <a:latin typeface="Tahoma" pitchFamily="34" charset="0"/>
                <a:ea typeface="Tahoma" pitchFamily="34" charset="0"/>
                <a:cs typeface="Tahoma" pitchFamily="34" charset="0"/>
              </a:rPr>
              <a:t>qad</a:t>
            </a:r>
            <a:r>
              <a:rPr lang="sv-SE" sz="3200" dirty="0">
                <a:solidFill>
                  <a:srgbClr val="4F81BD"/>
                </a:solidFill>
                <a:latin typeface="Tahoma" pitchFamily="34" charset="0"/>
                <a:ea typeface="Tahoma" pitchFamily="34" charset="0"/>
                <a:cs typeface="Tahoma" pitchFamily="34" charset="0"/>
              </a:rPr>
              <a:t> ka </a:t>
            </a:r>
            <a:r>
              <a:rPr lang="sv-SE" sz="3200" dirty="0" err="1">
                <a:solidFill>
                  <a:srgbClr val="4F81BD"/>
                </a:solidFill>
                <a:latin typeface="Tahoma" pitchFamily="34" charset="0"/>
                <a:ea typeface="Tahoma" pitchFamily="34" charset="0"/>
                <a:cs typeface="Tahoma" pitchFamily="34" charset="0"/>
              </a:rPr>
              <a:t>dhaxeeya</a:t>
            </a:r>
            <a:r>
              <a:rPr lang="sv-SE" sz="3200" dirty="0">
                <a:solidFill>
                  <a:srgbClr val="4F81BD"/>
                </a:solidFill>
                <a:latin typeface="Tahoma" pitchFamily="34" charset="0"/>
                <a:ea typeface="Tahoma" pitchFamily="34" charset="0"/>
                <a:cs typeface="Tahoma" pitchFamily="34" charset="0"/>
              </a:rPr>
              <a:t> </a:t>
            </a:r>
          </a:p>
        </p:txBody>
      </p:sp>
      <p:sp>
        <p:nvSpPr>
          <p:cNvPr id="7171" name="Rectangle 3"/>
          <p:cNvSpPr>
            <a:spLocks noGrp="1" noChangeArrowheads="1"/>
          </p:cNvSpPr>
          <p:nvPr>
            <p:ph idx="1"/>
          </p:nvPr>
        </p:nvSpPr>
        <p:spPr>
          <a:xfrm>
            <a:off x="0" y="908720"/>
            <a:ext cx="9145016" cy="5949280"/>
          </a:xfrm>
        </p:spPr>
        <p:txBody>
          <a:bodyPr>
            <a:normAutofit fontScale="92500"/>
          </a:bodyPr>
          <a:lstStyle/>
          <a:p>
            <a:pPr>
              <a:lnSpc>
                <a:spcPct val="120000"/>
              </a:lnSpc>
              <a:defRPr/>
            </a:pP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siinayaa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fursado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cajiib</a:t>
            </a:r>
            <a:r>
              <a:rPr lang="sv-SE" sz="1400" dirty="0">
                <a:latin typeface="Tahoma" pitchFamily="34" charset="0"/>
                <a:ea typeface="Tahoma" pitchFamily="34" charset="0"/>
                <a:cs typeface="Tahoma" pitchFamily="34" charset="0"/>
              </a:rPr>
              <a:t> ah,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si </a:t>
            </a:r>
            <a:r>
              <a:rPr lang="sv-SE" sz="1400" dirty="0" err="1">
                <a:latin typeface="Tahoma" pitchFamily="34" charset="0"/>
                <a:ea typeface="Tahoma" pitchFamily="34" charset="0"/>
                <a:cs typeface="Tahoma" pitchFamily="34" charset="0"/>
              </a:rPr>
              <a:t>dhakhso</a:t>
            </a:r>
            <a:r>
              <a:rPr lang="sv-SE" sz="1400" dirty="0">
                <a:latin typeface="Tahoma" pitchFamily="34" charset="0"/>
                <a:ea typeface="Tahoma" pitchFamily="34" charset="0"/>
                <a:cs typeface="Tahoma" pitchFamily="34" charset="0"/>
              </a:rPr>
              <a:t> ah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heli</a:t>
            </a:r>
            <a:r>
              <a:rPr lang="sv-SE" sz="1400" dirty="0">
                <a:latin typeface="Tahoma" pitchFamily="34" charset="0"/>
                <a:ea typeface="Tahoma" pitchFamily="34" charset="0"/>
                <a:cs typeface="Tahoma" pitchFamily="34" charset="0"/>
              </a:rPr>
              <a:t> kartid </a:t>
            </a:r>
            <a:r>
              <a:rPr lang="sv-SE" sz="1400" dirty="0" err="1">
                <a:latin typeface="Tahoma" pitchFamily="34" charset="0"/>
                <a:ea typeface="Tahoma" pitchFamily="34" charset="0"/>
                <a:cs typeface="Tahoma" pitchFamily="34" charset="0"/>
              </a:rPr>
              <a:t>warbixin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akhbaaro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xiriir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qoraal</a:t>
            </a:r>
            <a:r>
              <a:rPr lang="sv-SE" sz="1400" dirty="0">
                <a:latin typeface="Tahoma" pitchFamily="34" charset="0"/>
                <a:ea typeface="Tahoma" pitchFamily="34" charset="0"/>
                <a:cs typeface="Tahoma" pitchFamily="34" charset="0"/>
              </a:rPr>
              <a:t> ah </a:t>
            </a:r>
            <a:r>
              <a:rPr lang="sv-SE" sz="1400" dirty="0" err="1">
                <a:latin typeface="Tahoma" pitchFamily="34" charset="0"/>
                <a:ea typeface="Tahoma" pitchFamily="34" charset="0"/>
                <a:cs typeface="Tahoma" pitchFamily="34" charset="0"/>
              </a:rPr>
              <a:t>ama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sawiro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muuqaal</a:t>
            </a:r>
            <a:r>
              <a:rPr lang="sv-SE" sz="1400" dirty="0">
                <a:latin typeface="Tahoma" pitchFamily="34" charset="0"/>
                <a:ea typeface="Tahoma" pitchFamily="34" charset="0"/>
                <a:cs typeface="Tahoma" pitchFamily="34" charset="0"/>
              </a:rPr>
              <a:t> ah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cod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maqal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ilaa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meelkasta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aduunka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Kombiyuutarada</a:t>
            </a:r>
            <a:r>
              <a:rPr lang="sv-SE" sz="1400" dirty="0">
                <a:latin typeface="Tahoma" pitchFamily="34" charset="0"/>
                <a:ea typeface="Tahoma" pitchFamily="34" charset="0"/>
                <a:cs typeface="Tahoma" pitchFamily="34" charset="0"/>
              </a:rPr>
              <a:t> kala </a:t>
            </a:r>
            <a:r>
              <a:rPr lang="sv-SE" sz="1400" dirty="0" err="1">
                <a:latin typeface="Tahoma" pitchFamily="34" charset="0"/>
                <a:ea typeface="Tahoma" pitchFamily="34" charset="0"/>
                <a:cs typeface="Tahoma" pitchFamily="34" charset="0"/>
              </a:rPr>
              <a:t>duwan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aduunka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gees</a:t>
            </a:r>
            <a:r>
              <a:rPr lang="sv-SE" sz="1400" dirty="0">
                <a:latin typeface="Tahoma" pitchFamily="34" charset="0"/>
                <a:ea typeface="Tahoma" pitchFamily="34" charset="0"/>
                <a:cs typeface="Tahoma" pitchFamily="34" charset="0"/>
              </a:rPr>
              <a:t> kasta ka </a:t>
            </a:r>
            <a:r>
              <a:rPr lang="sv-SE" sz="1400" dirty="0" err="1">
                <a:latin typeface="Tahoma" pitchFamily="34" charset="0"/>
                <a:ea typeface="Tahoma" pitchFamily="34" charset="0"/>
                <a:cs typeface="Tahoma" pitchFamily="34" charset="0"/>
              </a:rPr>
              <a:t>yaala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xiranyihin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qadkan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siineysaa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fursad</a:t>
            </a:r>
            <a:r>
              <a:rPr lang="sv-SE" sz="1400" dirty="0">
                <a:latin typeface="Tahoma" pitchFamily="34" charset="0"/>
                <a:ea typeface="Tahoma" pitchFamily="34" charset="0"/>
                <a:cs typeface="Tahoma" pitchFamily="34" charset="0"/>
              </a:rPr>
              <a:t> si </a:t>
            </a:r>
            <a:r>
              <a:rPr lang="sv-SE" sz="1400" dirty="0" err="1">
                <a:latin typeface="Tahoma" pitchFamily="34" charset="0"/>
                <a:ea typeface="Tahoma" pitchFamily="34" charset="0"/>
                <a:cs typeface="Tahoma" pitchFamily="34" charset="0"/>
              </a:rPr>
              <a:t>dhakhso</a:t>
            </a:r>
            <a:r>
              <a:rPr lang="sv-SE" sz="1400" dirty="0">
                <a:latin typeface="Tahoma" pitchFamily="34" charset="0"/>
                <a:ea typeface="Tahoma" pitchFamily="34" charset="0"/>
                <a:cs typeface="Tahoma" pitchFamily="34" charset="0"/>
              </a:rPr>
              <a:t> ah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heleysid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warbixino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xitaa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ceelka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warbixinta</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keenaayo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ee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u </a:t>
            </a:r>
            <a:r>
              <a:rPr lang="sv-SE" sz="1400" dirty="0" err="1">
                <a:latin typeface="Tahoma" pitchFamily="34" charset="0"/>
                <a:ea typeface="Tahoma" pitchFamily="34" charset="0"/>
                <a:cs typeface="Tahoma" pitchFamily="34" charset="0"/>
              </a:rPr>
              <a:t>fogtahay</a:t>
            </a:r>
            <a:r>
              <a:rPr lang="sv-SE" sz="1400" dirty="0">
                <a:latin typeface="Tahoma" pitchFamily="34" charset="0"/>
                <a:ea typeface="Tahoma" pitchFamily="34" charset="0"/>
                <a:cs typeface="Tahoma" pitchFamily="34" charset="0"/>
              </a:rPr>
              <a:t> </a:t>
            </a:r>
            <a:br>
              <a:rPr lang="sv-SE" sz="1400" dirty="0">
                <a:latin typeface="Tahoma" pitchFamily="34" charset="0"/>
                <a:ea typeface="Tahoma" pitchFamily="34" charset="0"/>
                <a:cs typeface="Tahoma" pitchFamily="34" charset="0"/>
              </a:rPr>
            </a:br>
            <a:endParaRPr lang="sv-SE" sz="1400" dirty="0">
              <a:latin typeface="Tahoma" pitchFamily="34" charset="0"/>
              <a:ea typeface="Tahoma" pitchFamily="34" charset="0"/>
              <a:cs typeface="Tahoma" pitchFamily="34" charset="0"/>
            </a:endParaRPr>
          </a:p>
          <a:p>
            <a:pPr>
              <a:lnSpc>
                <a:spcPct val="120000"/>
              </a:lnSpc>
              <a:defRPr/>
            </a:pPr>
            <a:r>
              <a:rPr lang="sv-SE" sz="1400" dirty="0" err="1">
                <a:latin typeface="Tahoma" pitchFamily="34" charset="0"/>
                <a:ea typeface="Tahoma" pitchFamily="34" charset="0"/>
                <a:cs typeface="Tahoma" pitchFamily="34" charset="0"/>
              </a:rPr>
              <a:t>Dhinaca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beryahan</a:t>
            </a:r>
            <a:r>
              <a:rPr lang="sv-SE" sz="1400" dirty="0">
                <a:latin typeface="Tahoma" pitchFamily="34" charset="0"/>
                <a:ea typeface="Tahoma" pitchFamily="34" charset="0"/>
                <a:cs typeface="Tahoma" pitchFamily="34" charset="0"/>
              </a:rPr>
              <a:t> loga </a:t>
            </a:r>
            <a:r>
              <a:rPr lang="sv-SE" sz="1400" dirty="0" err="1">
                <a:latin typeface="Tahoma" pitchFamily="34" charset="0"/>
                <a:ea typeface="Tahoma" pitchFamily="34" charset="0"/>
                <a:cs typeface="Tahoma" pitchFamily="34" charset="0"/>
              </a:rPr>
              <a:t>istcmaalo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fursada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ayadoo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guryaha</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jooga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ayaa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aduunka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xiriirineysaa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ama</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shaqeyneysaa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ayada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adegsanaayo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sharaxitaan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dokumenti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xiriiritaan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dhinaca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buulshada</a:t>
            </a:r>
            <a:r>
              <a:rPr lang="sv-SE" sz="1400" dirty="0">
                <a:latin typeface="Tahoma" pitchFamily="34" charset="0"/>
                <a:ea typeface="Tahoma" pitchFamily="34" charset="0"/>
                <a:cs typeface="Tahoma" pitchFamily="34" charset="0"/>
              </a:rPr>
              <a:t> sida </a:t>
            </a:r>
            <a:r>
              <a:rPr lang="sv-SE" sz="1400" dirty="0" err="1">
                <a:latin typeface="Tahoma" pitchFamily="34" charset="0"/>
                <a:ea typeface="Tahoma" pitchFamily="34" charset="0"/>
                <a:cs typeface="Tahoma" pitchFamily="34" charset="0"/>
              </a:rPr>
              <a:t>buuga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wajiga</a:t>
            </a:r>
            <a:r>
              <a:rPr lang="sv-SE" sz="1400" dirty="0">
                <a:latin typeface="Tahoma" pitchFamily="34" charset="0"/>
                <a:ea typeface="Tahoma" pitchFamily="34" charset="0"/>
                <a:cs typeface="Tahoma" pitchFamily="34" charset="0"/>
              </a:rPr>
              <a:t> </a:t>
            </a:r>
            <a:r>
              <a:rPr lang="sv-SE" sz="1400" b="1" i="1" dirty="0">
                <a:latin typeface="Tahoma" pitchFamily="34" charset="0"/>
                <a:ea typeface="Tahoma" pitchFamily="34" charset="0"/>
                <a:cs typeface="Tahoma" pitchFamily="34" charset="0"/>
              </a:rPr>
              <a:t>sociala medier </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tusaale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faahfaahiyaasha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shaqsiyeed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golaha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buushada</a:t>
            </a:r>
            <a:r>
              <a:rPr lang="sv-SE" sz="1400" dirty="0">
                <a:latin typeface="Tahoma" pitchFamily="34" charset="0"/>
                <a:ea typeface="Tahoma" pitchFamily="34" charset="0"/>
                <a:cs typeface="Tahoma" pitchFamily="34" charset="0"/>
              </a:rPr>
              <a:t> sida </a:t>
            </a:r>
            <a:r>
              <a:rPr lang="sv-SE" sz="1400" i="1" dirty="0">
                <a:latin typeface="Tahoma" pitchFamily="34" charset="0"/>
                <a:ea typeface="Tahoma" pitchFamily="34" charset="0"/>
                <a:cs typeface="Tahoma" pitchFamily="34" charset="0"/>
              </a:rPr>
              <a:t>Facebook</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ama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sawirada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qaybisid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filimaanta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dhinaca</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Youtube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ama</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Flickr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Maanta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istcmaala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golaha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xiriiriya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buulshada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shirkadaha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ururoda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badankood</a:t>
            </a:r>
            <a:r>
              <a:rPr lang="sv-SE" sz="1400" dirty="0">
                <a:latin typeface="Tahoma" pitchFamily="34" charset="0"/>
                <a:ea typeface="Tahoma" pitchFamily="34" charset="0"/>
                <a:cs typeface="Tahoma" pitchFamily="34" charset="0"/>
              </a:rPr>
              <a:t> si </a:t>
            </a:r>
            <a:r>
              <a:rPr lang="sv-SE" sz="1400" dirty="0" err="1">
                <a:latin typeface="Tahoma" pitchFamily="34" charset="0"/>
                <a:ea typeface="Tahoma" pitchFamily="34" charset="0"/>
                <a:cs typeface="Tahoma" pitchFamily="34" charset="0"/>
              </a:rPr>
              <a:t>ey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ugala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xiriiran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macaamiishooda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mustaqbalka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maadaama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hab</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fudud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dhakhso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badan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gaarsiinaysid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ujeedaada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yeelatid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hadal</a:t>
            </a:r>
            <a:r>
              <a:rPr lang="sv-SE" sz="1400" dirty="0">
                <a:latin typeface="Tahoma" pitchFamily="34" charset="0"/>
                <a:ea typeface="Tahoma" pitchFamily="34" charset="0"/>
                <a:cs typeface="Tahoma" pitchFamily="34" charset="0"/>
              </a:rPr>
              <a:t>.</a:t>
            </a:r>
            <a:br>
              <a:rPr lang="sv-SE" sz="1400" dirty="0">
                <a:latin typeface="Tahoma" pitchFamily="34" charset="0"/>
                <a:ea typeface="Tahoma" pitchFamily="34" charset="0"/>
                <a:cs typeface="Tahoma" pitchFamily="34" charset="0"/>
              </a:rPr>
            </a:br>
            <a:endParaRPr lang="sv-SE" sz="1400" dirty="0">
              <a:latin typeface="Tahoma" pitchFamily="34" charset="0"/>
              <a:ea typeface="Tahoma" pitchFamily="34" charset="0"/>
              <a:cs typeface="Tahoma" pitchFamily="34" charset="0"/>
            </a:endParaRPr>
          </a:p>
          <a:p>
            <a:pPr>
              <a:lnSpc>
                <a:spcPct val="120000"/>
              </a:lnSpc>
              <a:defRPr/>
            </a:pP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dhahaa</a:t>
            </a:r>
            <a:r>
              <a:rPr lang="sv-SE" sz="1400" dirty="0">
                <a:latin typeface="Tahoma" pitchFamily="34" charset="0"/>
                <a:ea typeface="Tahoma" pitchFamily="34" charset="0"/>
                <a:cs typeface="Tahoma" pitchFamily="34" charset="0"/>
              </a:rPr>
              <a:t> in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fiicanyahay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na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xumyahay</a:t>
            </a:r>
            <a:r>
              <a:rPr lang="sv-SE" sz="1400" dirty="0">
                <a:latin typeface="Tahoma" pitchFamily="34" charset="0"/>
                <a:ea typeface="Tahoma" pitchFamily="34" charset="0"/>
                <a:cs typeface="Tahoma" pitchFamily="34" charset="0"/>
              </a:rPr>
              <a:t> – </a:t>
            </a:r>
            <a:r>
              <a:rPr lang="sv-SE" sz="1400" dirty="0" err="1">
                <a:latin typeface="Tahoma" pitchFamily="34" charset="0"/>
                <a:ea typeface="Tahoma" pitchFamily="34" charset="0"/>
                <a:cs typeface="Tahoma" pitchFamily="34" charset="0"/>
              </a:rPr>
              <a:t>Cidii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doontaa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ayaa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gelinaysa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waxii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doonaan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meel</a:t>
            </a:r>
            <a:r>
              <a:rPr lang="sv-SE" sz="1400" dirty="0">
                <a:latin typeface="Tahoma" pitchFamily="34" charset="0"/>
                <a:ea typeface="Tahoma" pitchFamily="34" charset="0"/>
                <a:cs typeface="Tahoma" pitchFamily="34" charset="0"/>
              </a:rPr>
              <a:t> kasta </a:t>
            </a:r>
            <a:r>
              <a:rPr lang="sv-SE" sz="1400" dirty="0" err="1">
                <a:latin typeface="Tahoma" pitchFamily="34" charset="0"/>
                <a:ea typeface="Tahoma" pitchFamily="34" charset="0"/>
                <a:cs typeface="Tahoma" pitchFamily="34" charset="0"/>
              </a:rPr>
              <a:t>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joogaan</a:t>
            </a:r>
            <a:r>
              <a:rPr lang="sv-SE" sz="1400" dirty="0">
                <a:latin typeface="Tahoma" pitchFamily="34" charset="0"/>
                <a:ea typeface="Tahoma" pitchFamily="34" charset="0"/>
                <a:cs typeface="Tahoma" pitchFamily="34" charset="0"/>
              </a:rPr>
              <a:t>. Cid </a:t>
            </a:r>
            <a:r>
              <a:rPr lang="sv-SE" sz="1400" dirty="0" err="1">
                <a:latin typeface="Tahoma" pitchFamily="34" charset="0"/>
                <a:ea typeface="Tahoma" pitchFamily="34" charset="0"/>
                <a:cs typeface="Tahoma" pitchFamily="34" charset="0"/>
              </a:rPr>
              <a:t>kontroollaysa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warbixintaas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yar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Xafiis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dawladeed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shaqo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leh</a:t>
            </a:r>
            <a:r>
              <a:rPr lang="sv-SE" sz="1400" dirty="0">
                <a:latin typeface="Tahoma" pitchFamily="34" charset="0"/>
                <a:ea typeface="Tahoma" pitchFamily="34" charset="0"/>
                <a:cs typeface="Tahoma" pitchFamily="34" charset="0"/>
              </a:rPr>
              <a:t> in </a:t>
            </a:r>
            <a:r>
              <a:rPr lang="sv-SE" sz="1400" dirty="0" err="1">
                <a:latin typeface="Tahoma" pitchFamily="34" charset="0"/>
                <a:ea typeface="Tahoma" pitchFamily="34" charset="0"/>
                <a:cs typeface="Tahoma" pitchFamily="34" charset="0"/>
              </a:rPr>
              <a:t>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kontroollto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baana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jirin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Warbixinta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u </a:t>
            </a:r>
            <a:r>
              <a:rPr lang="sv-SE" sz="1400" dirty="0" err="1">
                <a:latin typeface="Tahoma" pitchFamily="34" charset="0"/>
                <a:ea typeface="Tahoma" pitchFamily="34" charset="0"/>
                <a:cs typeface="Tahoma" pitchFamily="34" charset="0"/>
              </a:rPr>
              <a:t>furanyahay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dadweynaha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dhan</a:t>
            </a:r>
            <a:r>
              <a:rPr lang="sv-SE" sz="1400" dirty="0">
                <a:latin typeface="Tahoma" pitchFamily="34" charset="0"/>
                <a:ea typeface="Tahoma" pitchFamily="34" charset="0"/>
                <a:cs typeface="Tahoma" pitchFamily="34" charset="0"/>
              </a:rPr>
              <a:t> si </a:t>
            </a:r>
            <a:r>
              <a:rPr lang="sv-SE" sz="1400" dirty="0" err="1">
                <a:latin typeface="Tahoma" pitchFamily="34" charset="0"/>
                <a:ea typeface="Tahoma" pitchFamily="34" charset="0"/>
                <a:cs typeface="Tahoma" pitchFamily="34" charset="0"/>
              </a:rPr>
              <a:t>fudeyd</a:t>
            </a:r>
            <a:r>
              <a:rPr lang="sv-SE" sz="1400" dirty="0">
                <a:latin typeface="Tahoma" pitchFamily="34" charset="0"/>
                <a:ea typeface="Tahoma" pitchFamily="34" charset="0"/>
                <a:cs typeface="Tahoma" pitchFamily="34" charset="0"/>
              </a:rPr>
              <a:t> ah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lagu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heli</a:t>
            </a:r>
            <a:r>
              <a:rPr lang="sv-SE" sz="1400" dirty="0">
                <a:latin typeface="Tahoma" pitchFamily="34" charset="0"/>
                <a:ea typeface="Tahoma" pitchFamily="34" charset="0"/>
                <a:cs typeface="Tahoma" pitchFamily="34" charset="0"/>
              </a:rPr>
              <a:t> kara </a:t>
            </a:r>
            <a:r>
              <a:rPr lang="sv-SE" sz="1400" dirty="0" err="1">
                <a:latin typeface="Tahoma" pitchFamily="34" charset="0"/>
                <a:ea typeface="Tahoma" pitchFamily="34" charset="0"/>
                <a:cs typeface="Tahoma" pitchFamily="34" charset="0"/>
              </a:rPr>
              <a:t>markaas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isticmaali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karaa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ujeedooyin</a:t>
            </a:r>
            <a:r>
              <a:rPr lang="sv-SE" sz="1400" dirty="0">
                <a:latin typeface="Tahoma" pitchFamily="34" charset="0"/>
                <a:ea typeface="Tahoma" pitchFamily="34" charset="0"/>
                <a:cs typeface="Tahoma" pitchFamily="34" charset="0"/>
              </a:rPr>
              <a:t> kala </a:t>
            </a:r>
            <a:r>
              <a:rPr lang="sv-SE" sz="1400" dirty="0" err="1">
                <a:latin typeface="Tahoma" pitchFamily="34" charset="0"/>
                <a:ea typeface="Tahoma" pitchFamily="34" charset="0"/>
                <a:cs typeface="Tahoma" pitchFamily="34" charset="0"/>
              </a:rPr>
              <a:t>duwan</a:t>
            </a:r>
            <a:r>
              <a:rPr lang="sv-SE" sz="1400" dirty="0">
                <a:latin typeface="Tahoma" pitchFamily="34" charset="0"/>
                <a:ea typeface="Tahoma" pitchFamily="34" charset="0"/>
                <a:cs typeface="Tahoma" pitchFamily="34" charset="0"/>
              </a:rPr>
              <a:t> ; </a:t>
            </a:r>
            <a:r>
              <a:rPr lang="sv-SE" sz="1400" dirty="0" err="1">
                <a:latin typeface="Tahoma" pitchFamily="34" charset="0"/>
                <a:ea typeface="Tahoma" pitchFamily="34" charset="0"/>
                <a:cs typeface="Tahoma" pitchFamily="34" charset="0"/>
              </a:rPr>
              <a:t>hey’adaha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warbixintooda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Qoraalada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cilmiga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aqoonta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xayeeysiis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ama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dacaayad</a:t>
            </a:r>
            <a:r>
              <a:rPr lang="sv-SE" sz="1400" dirty="0">
                <a:latin typeface="Tahoma" pitchFamily="34" charset="0"/>
                <a:ea typeface="Tahoma" pitchFamily="34" charset="0"/>
                <a:cs typeface="Tahoma" pitchFamily="34" charset="0"/>
              </a:rPr>
              <a:t>. </a:t>
            </a:r>
            <a:br>
              <a:rPr lang="sv-SE" sz="1400" dirty="0">
                <a:latin typeface="Tahoma" pitchFamily="34" charset="0"/>
                <a:ea typeface="Tahoma" pitchFamily="34" charset="0"/>
                <a:cs typeface="Tahoma" pitchFamily="34" charset="0"/>
              </a:rPr>
            </a:br>
            <a:endParaRPr lang="sv-SE" sz="1400" dirty="0">
              <a:latin typeface="Tahoma" pitchFamily="34" charset="0"/>
              <a:ea typeface="Tahoma" pitchFamily="34" charset="0"/>
              <a:cs typeface="Tahoma" pitchFamily="34" charset="0"/>
            </a:endParaRPr>
          </a:p>
          <a:p>
            <a:pPr>
              <a:lnSpc>
                <a:spcPct val="120000"/>
              </a:lnSpc>
              <a:defRPr/>
            </a:pPr>
            <a:r>
              <a:rPr lang="sv-SE" sz="1400" dirty="0" err="1">
                <a:latin typeface="Tahoma" pitchFamily="34" charset="0"/>
                <a:ea typeface="Tahoma" pitchFamily="34" charset="0"/>
                <a:cs typeface="Tahoma" pitchFamily="34" charset="0"/>
              </a:rPr>
              <a:t>Sidaas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daraadeed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u </a:t>
            </a:r>
            <a:r>
              <a:rPr lang="sv-SE" sz="1400" dirty="0" err="1">
                <a:latin typeface="Tahoma" pitchFamily="34" charset="0"/>
                <a:ea typeface="Tahoma" pitchFamily="34" charset="0"/>
                <a:cs typeface="Tahoma" pitchFamily="34" charset="0"/>
              </a:rPr>
              <a:t>muhiimtahay</a:t>
            </a:r>
            <a:r>
              <a:rPr lang="sv-SE" sz="1400" dirty="0">
                <a:latin typeface="Tahoma" pitchFamily="34" charset="0"/>
                <a:ea typeface="Tahoma" pitchFamily="34" charset="0"/>
                <a:cs typeface="Tahoma" pitchFamily="34" charset="0"/>
              </a:rPr>
              <a:t> in laga </a:t>
            </a:r>
            <a:r>
              <a:rPr lang="sv-SE" sz="1400" dirty="0" err="1">
                <a:latin typeface="Tahoma" pitchFamily="34" charset="0"/>
                <a:ea typeface="Tahoma" pitchFamily="34" charset="0"/>
                <a:cs typeface="Tahoma" pitchFamily="34" charset="0"/>
              </a:rPr>
              <a:t>digtoonsanaado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qofka</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danbeeya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warbixinta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heshay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a:t>
            </a:r>
            <a:br>
              <a:rPr lang="sv-SE" sz="1400" dirty="0">
                <a:latin typeface="Tahoma" pitchFamily="34" charset="0"/>
                <a:ea typeface="Tahoma" pitchFamily="34" charset="0"/>
                <a:cs typeface="Tahoma" pitchFamily="34" charset="0"/>
              </a:rPr>
            </a:b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dirty="0" err="1">
                <a:latin typeface="Tahoma" pitchFamily="34" charset="0"/>
                <a:ea typeface="Tahoma" pitchFamily="34" charset="0"/>
                <a:cs typeface="Tahoma" pitchFamily="34" charset="0"/>
              </a:rPr>
              <a:t>Isticmaalka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lacag</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la’aan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laakin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daruuri</a:t>
            </a:r>
            <a:r>
              <a:rPr lang="sv-SE" sz="1400" dirty="0">
                <a:latin typeface="Tahoma" pitchFamily="34" charset="0"/>
                <a:ea typeface="Tahoma" pitchFamily="34" charset="0"/>
                <a:cs typeface="Tahoma" pitchFamily="34" charset="0"/>
              </a:rPr>
              <a:t> ah in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khad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kuugu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kombiyuutarka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Qofka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haduu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rabo</a:t>
            </a:r>
            <a:r>
              <a:rPr lang="sv-SE" sz="1400" dirty="0">
                <a:latin typeface="Tahoma" pitchFamily="34" charset="0"/>
                <a:ea typeface="Tahoma" pitchFamily="34" charset="0"/>
                <a:cs typeface="Tahoma" pitchFamily="34" charset="0"/>
              </a:rPr>
              <a:t> in </a:t>
            </a:r>
            <a:r>
              <a:rPr lang="sv-SE" sz="1400" dirty="0" err="1">
                <a:latin typeface="Tahoma" pitchFamily="34" charset="0"/>
                <a:ea typeface="Tahoma" pitchFamily="34" charset="0"/>
                <a:cs typeface="Tahoma" pitchFamily="34" charset="0"/>
              </a:rPr>
              <a:t>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guriga</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isticmaalo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kombiyuurtarka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waxuu</a:t>
            </a:r>
            <a:r>
              <a:rPr lang="sv-SE" sz="1400" dirty="0">
                <a:latin typeface="Tahoma" pitchFamily="34" charset="0"/>
                <a:ea typeface="Tahoma" pitchFamily="34" charset="0"/>
                <a:cs typeface="Tahoma" pitchFamily="34" charset="0"/>
              </a:rPr>
              <a:t> u </a:t>
            </a:r>
            <a:r>
              <a:rPr lang="sv-SE" sz="1400" dirty="0" err="1">
                <a:latin typeface="Tahoma" pitchFamily="34" charset="0"/>
                <a:ea typeface="Tahoma" pitchFamily="34" charset="0"/>
                <a:cs typeface="Tahoma" pitchFamily="34" charset="0"/>
              </a:rPr>
              <a:t>baahanyahay</a:t>
            </a:r>
            <a:r>
              <a:rPr lang="sv-SE" sz="1400" dirty="0">
                <a:latin typeface="Tahoma" pitchFamily="34" charset="0"/>
                <a:ea typeface="Tahoma" pitchFamily="34" charset="0"/>
                <a:cs typeface="Tahoma" pitchFamily="34" charset="0"/>
              </a:rPr>
              <a:t> in </a:t>
            </a:r>
            <a:r>
              <a:rPr lang="sv-SE" sz="1400" dirty="0" err="1">
                <a:latin typeface="Tahoma" pitchFamily="34" charset="0"/>
                <a:ea typeface="Tahoma" pitchFamily="34" charset="0"/>
                <a:cs typeface="Tahoma" pitchFamily="34" charset="0"/>
              </a:rPr>
              <a:t>uu</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galo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heshiis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shirkadaha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khdadka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ibiya</a:t>
            </a:r>
            <a:r>
              <a:rPr lang="sv-SE" sz="1400" dirty="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ox(i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ox(in)">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ox(in)">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arn(inVertical)">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algn="l" rtl="0" eaLnBrk="1" hangingPunct="1">
              <a:buNone/>
              <a:defRPr/>
            </a:pPr>
            <a:r>
              <a:rPr lang="en" sz="2400" b="0" i="0" u="none" dirty="0">
                <a:solidFill>
                  <a:schemeClr val="tx2"/>
                </a:solidFill>
                <a:latin typeface="Tahoma" pitchFamily="34" charset="0"/>
                <a:ea typeface="Tahoma" pitchFamily="34" charset="0"/>
                <a:cs typeface="Tahoma" pitchFamily="34" charset="0"/>
              </a:rPr>
              <a:t>G)		Gmail</a:t>
            </a:r>
            <a:endParaRPr lang="en" sz="2400" dirty="0">
              <a:solidFill>
                <a:schemeClr val="tx2"/>
              </a:solidFill>
              <a:latin typeface="Tahoma" pitchFamily="34" charset="0"/>
              <a:ea typeface="Tahoma" pitchFamily="34" charset="0"/>
              <a:cs typeface="Tahoma" pitchFamily="34" charset="0"/>
            </a:endParaRPr>
          </a:p>
          <a:p>
            <a:pPr algn="l" rtl="0" eaLnBrk="1" hangingPunct="1">
              <a:buNone/>
              <a:defRPr/>
            </a:pPr>
            <a:r>
              <a:rPr lang="en" sz="2800" b="0" i="0" u="none" dirty="0">
                <a:latin typeface="Tahoma" pitchFamily="34" charset="0"/>
                <a:ea typeface="Tahoma" pitchFamily="34" charset="0"/>
                <a:cs typeface="Tahoma" pitchFamily="34" charset="0"/>
              </a:rPr>
              <a:t>		</a:t>
            </a:r>
            <a:r>
              <a:rPr lang="en" sz="1600" b="0" i="0" u="none" dirty="0">
                <a:latin typeface="Tahoma" pitchFamily="34" charset="0"/>
                <a:ea typeface="Tahoma" pitchFamily="34" charset="0"/>
                <a:cs typeface="Tahoma" pitchFamily="34" charset="0"/>
              </a:rPr>
              <a:t>Akown iimayl samayso adigoo ka gujinaya </a:t>
            </a:r>
            <a:r>
              <a:rPr lang="en" sz="1600" b="1" i="0" u="none" dirty="0">
                <a:latin typeface="Tahoma" pitchFamily="34" charset="0"/>
                <a:ea typeface="Tahoma" pitchFamily="34" charset="0"/>
                <a:cs typeface="Tahoma" pitchFamily="34" charset="0"/>
              </a:rPr>
              <a:t>AKOWN SAMAYSO </a:t>
            </a:r>
            <a:r>
              <a:rPr lang="en" sz="1600" b="0" i="0" u="none" dirty="0">
                <a:latin typeface="Tahoma" pitchFamily="34" charset="0"/>
                <a:ea typeface="Tahoma" pitchFamily="34" charset="0"/>
                <a:cs typeface="Tahoma" pitchFamily="34" charset="0"/>
              </a:rPr>
              <a:t>google 	dhexdiisa.</a:t>
            </a:r>
            <a:endParaRPr lang="en"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en" sz="1200" b="1" i="0" u="none" dirty="0">
                <a:ea typeface="Tahoma" pitchFamily="34" charset="0"/>
                <a:cs typeface="Tahoma" pitchFamily="34" charset="0"/>
              </a:rPr>
              <a:t>Akown Gmail cusub samayso</a:t>
            </a:r>
            <a:endParaRPr lang="en" sz="1200" b="1" dirty="0">
              <a:ea typeface="Tahoma" pitchFamily="34" charset="0"/>
              <a:cs typeface="Tahoma" pitchFamily="34" charset="0"/>
            </a:endParaRPr>
          </a:p>
        </p:txBody>
      </p:sp>
      <p:sp>
        <p:nvSpPr>
          <p:cNvPr id="5" name="Rundad rektangulär 5"/>
          <p:cNvSpPr>
            <a:spLocks noChangeArrowheads="1"/>
          </p:cNvSpPr>
          <p:nvPr/>
        </p:nvSpPr>
        <p:spPr bwMode="auto">
          <a:xfrm>
            <a:off x="3563888" y="407707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en" sz="1200" b="1" i="0" u="none" dirty="0">
                <a:ea typeface="Tahoma" pitchFamily="34" charset="0"/>
                <a:cs typeface="Tahoma" pitchFamily="34" charset="0"/>
              </a:rPr>
              <a:t>Haddii aad hore u leedahay akown Gmail</a:t>
            </a:r>
            <a:endParaRPr lang="en" sz="1200" b="1" dirty="0">
              <a:ea typeface="Tahoma" pitchFamily="34" charset="0"/>
              <a:cs typeface="Tahoma" pitchFamily="34" charset="0"/>
            </a:endParaRP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en" sz="1200" b="1" dirty="0">
                <a:ea typeface="Tahoma" pitchFamily="34" charset="0"/>
                <a:cs typeface="Tahoma" pitchFamily="34" charset="0"/>
              </a:rPr>
              <a:t>Ku qor iimaylkaaga iyo ereygaaga isgaradka ka dibna guji Gal</a:t>
            </a:r>
          </a:p>
        </p:txBody>
      </p:sp>
    </p:spTree>
    <p:extLst>
      <p:ext uri="{BB962C8B-B14F-4D97-AF65-F5344CB8AC3E}">
        <p14:creationId xmlns:p14="http://schemas.microsoft.com/office/powerpoint/2010/main" val="4201948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in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inVertical)">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88640"/>
            <a:ext cx="9144000" cy="1228998"/>
          </a:xfrm>
        </p:spPr>
        <p:txBody>
          <a:bodyPr>
            <a:normAutofit fontScale="90000"/>
          </a:bodyPr>
          <a:lstStyle/>
          <a:p>
            <a:pPr eaLnBrk="1" hangingPunct="1">
              <a:defRPr/>
            </a:pPr>
            <a:r>
              <a:rPr lang="sv-SE" dirty="0" err="1">
                <a:solidFill>
                  <a:srgbClr val="4F81BD"/>
                </a:solidFill>
                <a:latin typeface="Tahoma" pitchFamily="34" charset="0"/>
                <a:ea typeface="Tahoma" pitchFamily="34" charset="0"/>
                <a:cs typeface="Tahoma" pitchFamily="34" charset="0"/>
              </a:rPr>
              <a:t>Barnaamijka</a:t>
            </a:r>
            <a:r>
              <a:rPr lang="sv-SE" dirty="0">
                <a:solidFill>
                  <a:srgbClr val="4F81BD"/>
                </a:solidFill>
                <a:latin typeface="Tahoma" pitchFamily="34" charset="0"/>
                <a:ea typeface="Tahoma" pitchFamily="34" charset="0"/>
                <a:cs typeface="Tahoma" pitchFamily="34" charset="0"/>
              </a:rPr>
              <a:t> </a:t>
            </a:r>
            <a:r>
              <a:rPr lang="sv-SE" dirty="0" err="1">
                <a:solidFill>
                  <a:srgbClr val="4F81BD"/>
                </a:solidFill>
                <a:latin typeface="Tahoma" pitchFamily="34" charset="0"/>
                <a:ea typeface="Tahoma" pitchFamily="34" charset="0"/>
                <a:cs typeface="Tahoma" pitchFamily="34" charset="0"/>
              </a:rPr>
              <a:t>akhriya</a:t>
            </a:r>
            <a:r>
              <a:rPr lang="sv-SE" dirty="0">
                <a:solidFill>
                  <a:srgbClr val="4F81BD"/>
                </a:solidFill>
                <a:latin typeface="Tahoma" pitchFamily="34" charset="0"/>
                <a:ea typeface="Tahoma" pitchFamily="34" charset="0"/>
                <a:cs typeface="Tahoma" pitchFamily="34" charset="0"/>
              </a:rPr>
              <a:t> </a:t>
            </a:r>
            <a:r>
              <a:rPr lang="sv-SE" dirty="0" err="1">
                <a:solidFill>
                  <a:srgbClr val="4F81BD"/>
                </a:solidFill>
                <a:latin typeface="Tahoma" pitchFamily="34" charset="0"/>
                <a:ea typeface="Tahoma" pitchFamily="34" charset="0"/>
                <a:cs typeface="Tahoma" pitchFamily="34" charset="0"/>
              </a:rPr>
              <a:t>bogga</a:t>
            </a:r>
            <a:r>
              <a:rPr lang="sv-SE" dirty="0">
                <a:solidFill>
                  <a:srgbClr val="4F81BD"/>
                </a:solidFill>
                <a:latin typeface="Tahoma" pitchFamily="34" charset="0"/>
                <a:ea typeface="Tahoma" pitchFamily="34" charset="0"/>
                <a:cs typeface="Tahoma" pitchFamily="34" charset="0"/>
              </a:rPr>
              <a:t> </a:t>
            </a:r>
            <a:r>
              <a:rPr lang="sv-SE" dirty="0" err="1">
                <a:solidFill>
                  <a:srgbClr val="4F81BD"/>
                </a:solidFill>
                <a:latin typeface="Tahoma" pitchFamily="34" charset="0"/>
                <a:ea typeface="Tahoma" pitchFamily="34" charset="0"/>
                <a:cs typeface="Tahoma" pitchFamily="34" charset="0"/>
              </a:rPr>
              <a:t>internetka</a:t>
            </a:r>
            <a:endParaRPr lang="sv-SE" dirty="0">
              <a:solidFill>
                <a:srgbClr val="4F81BD"/>
              </a:solidFill>
              <a:latin typeface="Tahoma" pitchFamily="34" charset="0"/>
              <a:ea typeface="Tahoma" pitchFamily="34" charset="0"/>
              <a:cs typeface="Tahoma" pitchFamily="34" charset="0"/>
            </a:endParaRPr>
          </a:p>
        </p:txBody>
      </p:sp>
      <p:sp>
        <p:nvSpPr>
          <p:cNvPr id="8195" name="Rectangle 3"/>
          <p:cNvSpPr>
            <a:spLocks noGrp="1" noChangeArrowheads="1"/>
          </p:cNvSpPr>
          <p:nvPr>
            <p:ph idx="1"/>
          </p:nvPr>
        </p:nvSpPr>
        <p:spPr>
          <a:xfrm>
            <a:off x="323528" y="1700808"/>
            <a:ext cx="8568952" cy="4395192"/>
          </a:xfrm>
        </p:spPr>
        <p:txBody>
          <a:bodyPr>
            <a:normAutofit fontScale="92500" lnSpcReduction="10000"/>
          </a:bodyPr>
          <a:lstStyle/>
          <a:p>
            <a:r>
              <a:rPr lang="sv-SE" sz="2400" dirty="0">
                <a:effectLst/>
                <a:latin typeface="Tahoma" pitchFamily="34" charset="0"/>
                <a:ea typeface="Tahoma" pitchFamily="34" charset="0"/>
                <a:cs typeface="Tahoma" pitchFamily="34" charset="0"/>
              </a:rPr>
              <a:t>(En webbläsare) </a:t>
            </a:r>
            <a:r>
              <a:rPr lang="sv-SE" sz="2400" dirty="0" err="1">
                <a:effectLst/>
                <a:latin typeface="Tahoma" pitchFamily="34" charset="0"/>
                <a:ea typeface="Tahoma" pitchFamily="34" charset="0"/>
                <a:cs typeface="Tahoma" pitchFamily="34" charset="0"/>
              </a:rPr>
              <a:t>barnaamijka</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akhriya</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bogga</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internetka</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waa</a:t>
            </a:r>
            <a:r>
              <a:rPr lang="sv-SE" sz="2400" dirty="0">
                <a:effectLst/>
                <a:latin typeface="Tahoma" pitchFamily="34" charset="0"/>
                <a:ea typeface="Tahoma" pitchFamily="34" charset="0"/>
                <a:cs typeface="Tahoma" pitchFamily="34" charset="0"/>
              </a:rPr>
              <a:t> hal </a:t>
            </a:r>
            <a:r>
              <a:rPr lang="sv-SE" sz="2400" dirty="0" err="1">
                <a:effectLst/>
                <a:latin typeface="Tahoma" pitchFamily="34" charset="0"/>
                <a:ea typeface="Tahoma" pitchFamily="34" charset="0"/>
                <a:cs typeface="Tahoma" pitchFamily="34" charset="0"/>
              </a:rPr>
              <a:t>barnaamij</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loo</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isticmaali</a:t>
            </a:r>
            <a:r>
              <a:rPr lang="sv-SE" sz="2400" dirty="0">
                <a:effectLst/>
                <a:latin typeface="Tahoma" pitchFamily="34" charset="0"/>
                <a:ea typeface="Tahoma" pitchFamily="34" charset="0"/>
                <a:cs typeface="Tahoma" pitchFamily="34" charset="0"/>
              </a:rPr>
              <a:t> in </a:t>
            </a:r>
            <a:r>
              <a:rPr lang="sv-SE" sz="2400" dirty="0" err="1">
                <a:effectLst/>
                <a:latin typeface="Tahoma" pitchFamily="34" charset="0"/>
                <a:ea typeface="Tahoma" pitchFamily="34" charset="0"/>
                <a:cs typeface="Tahoma" pitchFamily="34" charset="0"/>
              </a:rPr>
              <a:t>uu</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akhriyo</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boggaga</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internetka</a:t>
            </a:r>
            <a:r>
              <a:rPr lang="sv-SE" sz="2400" dirty="0">
                <a:effectLst/>
                <a:latin typeface="Tahoma" pitchFamily="34" charset="0"/>
                <a:ea typeface="Tahoma" pitchFamily="34" charset="0"/>
                <a:cs typeface="Tahoma" pitchFamily="34" charset="0"/>
              </a:rPr>
              <a:t> – </a:t>
            </a:r>
            <a:r>
              <a:rPr lang="sv-SE" sz="2400" i="1" dirty="0" err="1">
                <a:latin typeface="Tahoma" pitchFamily="34" charset="0"/>
                <a:ea typeface="Tahoma" pitchFamily="34" charset="0"/>
                <a:cs typeface="Tahoma" pitchFamily="34" charset="0"/>
              </a:rPr>
              <a:t>rogrogista</a:t>
            </a:r>
            <a:r>
              <a:rPr lang="sv-SE" sz="2400" i="1" dirty="0">
                <a:latin typeface="Tahoma" pitchFamily="34" charset="0"/>
                <a:ea typeface="Tahoma" pitchFamily="34" charset="0"/>
                <a:cs typeface="Tahoma" pitchFamily="34" charset="0"/>
              </a:rPr>
              <a:t> </a:t>
            </a:r>
            <a:r>
              <a:rPr lang="sv-SE" sz="2400" i="1" dirty="0" err="1">
                <a:latin typeface="Tahoma" pitchFamily="34" charset="0"/>
                <a:ea typeface="Tahoma" pitchFamily="34" charset="0"/>
                <a:cs typeface="Tahoma" pitchFamily="34" charset="0"/>
              </a:rPr>
              <a:t>boggaga</a:t>
            </a:r>
            <a:r>
              <a:rPr lang="sv-SE" sz="2400" i="1" dirty="0">
                <a:latin typeface="Tahoma" pitchFamily="34" charset="0"/>
                <a:ea typeface="Tahoma" pitchFamily="34" charset="0"/>
                <a:cs typeface="Tahoma" pitchFamily="34" charset="0"/>
              </a:rPr>
              <a:t> </a:t>
            </a:r>
            <a:r>
              <a:rPr lang="sv-SE" sz="2400" i="1" dirty="0" err="1">
                <a:latin typeface="Tahoma" pitchFamily="34" charset="0"/>
                <a:ea typeface="Tahoma" pitchFamily="34" charset="0"/>
                <a:cs typeface="Tahoma" pitchFamily="34" charset="0"/>
              </a:rPr>
              <a:t>internetka</a:t>
            </a:r>
            <a:r>
              <a:rPr lang="sv-SE" sz="2400" dirty="0">
                <a:effectLst/>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Barnaamijo</a:t>
            </a:r>
            <a:r>
              <a:rPr lang="sv-SE" sz="2400" dirty="0">
                <a:latin typeface="Tahoma" pitchFamily="34" charset="0"/>
                <a:ea typeface="Tahoma" pitchFamily="34" charset="0"/>
                <a:cs typeface="Tahoma" pitchFamily="34" charset="0"/>
              </a:rPr>
              <a:t> kala </a:t>
            </a:r>
            <a:r>
              <a:rPr lang="sv-SE" sz="2400" dirty="0" err="1">
                <a:latin typeface="Tahoma" pitchFamily="34" charset="0"/>
                <a:ea typeface="Tahoma" pitchFamily="34" charset="0"/>
                <a:cs typeface="Tahoma" pitchFamily="34" charset="0"/>
              </a:rPr>
              <a:t>duwan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akhriya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boggaga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internetka</a:t>
            </a:r>
            <a:r>
              <a:rPr lang="sv-SE" sz="2400" dirty="0">
                <a:effectLst/>
                <a:latin typeface="Tahoma" pitchFamily="34" charset="0"/>
                <a:ea typeface="Tahoma" pitchFamily="34" charset="0"/>
                <a:cs typeface="Tahoma" pitchFamily="34" charset="0"/>
              </a:rPr>
              <a:t>, ka </a:t>
            </a:r>
            <a:r>
              <a:rPr lang="sv-SE" sz="2400" dirty="0" err="1">
                <a:effectLst/>
                <a:latin typeface="Tahoma" pitchFamily="34" charset="0"/>
                <a:ea typeface="Tahoma" pitchFamily="34" charset="0"/>
                <a:cs typeface="Tahoma" pitchFamily="34" charset="0"/>
              </a:rPr>
              <a:t>ugu</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caansan</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waa</a:t>
            </a:r>
            <a:r>
              <a:rPr lang="sv-SE" sz="2400" dirty="0">
                <a:effectLst/>
                <a:latin typeface="Tahoma" pitchFamily="34" charset="0"/>
                <a:ea typeface="Tahoma" pitchFamily="34" charset="0"/>
                <a:cs typeface="Tahoma" pitchFamily="34" charset="0"/>
              </a:rPr>
              <a:t> (</a:t>
            </a:r>
            <a:r>
              <a:rPr lang="sv-SE" sz="2400" dirty="0">
                <a:latin typeface="Tahoma" pitchFamily="34" charset="0"/>
                <a:ea typeface="Tahoma" pitchFamily="34" charset="0"/>
                <a:cs typeface="Tahoma" pitchFamily="34" charset="0"/>
              </a:rPr>
              <a:t>Internet Explorer) </a:t>
            </a:r>
            <a:r>
              <a:rPr lang="sv-SE" sz="2400" dirty="0" err="1">
                <a:latin typeface="Tahoma" pitchFamily="34" charset="0"/>
                <a:ea typeface="Tahoma" pitchFamily="34" charset="0"/>
                <a:cs typeface="Tahoma" pitchFamily="34" charset="0"/>
              </a:rPr>
              <a:t>oo</a:t>
            </a:r>
            <a:r>
              <a:rPr lang="sv-SE" sz="2400" dirty="0">
                <a:latin typeface="Tahoma" pitchFamily="34" charset="0"/>
                <a:ea typeface="Tahoma" pitchFamily="34" charset="0"/>
                <a:cs typeface="Tahoma" pitchFamily="34" charset="0"/>
              </a:rPr>
              <a:t> la </a:t>
            </a:r>
            <a:r>
              <a:rPr lang="sv-SE" sz="2400" dirty="0" err="1">
                <a:latin typeface="Tahoma" pitchFamily="34" charset="0"/>
                <a:ea typeface="Tahoma" pitchFamily="34" charset="0"/>
                <a:cs typeface="Tahoma" pitchFamily="34" charset="0"/>
              </a:rPr>
              <a:t>socda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Windowska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nidaamka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kombiyuutarka</a:t>
            </a:r>
            <a:r>
              <a:rPr lang="sv-SE" sz="2400" dirty="0">
                <a:latin typeface="Tahoma" pitchFamily="34" charset="0"/>
                <a:ea typeface="Tahoma" pitchFamily="34" charset="0"/>
                <a:cs typeface="Tahoma" pitchFamily="34" charset="0"/>
              </a:rPr>
              <a:t> (operativsystem). </a:t>
            </a:r>
            <a:r>
              <a:rPr lang="sv-SE" sz="2400" dirty="0" err="1">
                <a:latin typeface="Tahoma" pitchFamily="34" charset="0"/>
                <a:ea typeface="Tahoma" pitchFamily="34" charset="0"/>
                <a:cs typeface="Tahoma" pitchFamily="34" charset="0"/>
              </a:rPr>
              <a:t>Tusaaloyaal</a:t>
            </a:r>
            <a:r>
              <a:rPr lang="sv-SE" sz="2400" dirty="0">
                <a:latin typeface="Tahoma" pitchFamily="34" charset="0"/>
                <a:ea typeface="Tahoma" pitchFamily="34" charset="0"/>
                <a:cs typeface="Tahoma" pitchFamily="34" charset="0"/>
              </a:rPr>
              <a:t> kale </a:t>
            </a:r>
            <a:r>
              <a:rPr lang="sv-SE" sz="2400" dirty="0" err="1">
                <a:latin typeface="Tahoma" pitchFamily="34" charset="0"/>
                <a:ea typeface="Tahoma" pitchFamily="34" charset="0"/>
                <a:cs typeface="Tahoma" pitchFamily="34" charset="0"/>
              </a:rPr>
              <a:t>waa</a:t>
            </a:r>
            <a:r>
              <a:rPr lang="sv-SE" sz="2400" dirty="0">
                <a:latin typeface="Tahoma" pitchFamily="34" charset="0"/>
                <a:ea typeface="Tahoma" pitchFamily="34" charset="0"/>
                <a:cs typeface="Tahoma" pitchFamily="34" charset="0"/>
              </a:rPr>
              <a:t> Mozilla </a:t>
            </a:r>
            <a:r>
              <a:rPr lang="sv-SE" sz="2400" dirty="0" err="1">
                <a:latin typeface="Tahoma" pitchFamily="34" charset="0"/>
                <a:ea typeface="Tahoma" pitchFamily="34" charset="0"/>
                <a:cs typeface="Tahoma" pitchFamily="34" charset="0"/>
              </a:rPr>
              <a:t>Firefox</a:t>
            </a:r>
            <a:r>
              <a:rPr lang="sv-SE" sz="2400" dirty="0">
                <a:latin typeface="Tahoma" pitchFamily="34" charset="0"/>
                <a:ea typeface="Tahoma" pitchFamily="34" charset="0"/>
                <a:cs typeface="Tahoma" pitchFamily="34" charset="0"/>
              </a:rPr>
              <a:t>, Safari, Opera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Google </a:t>
            </a:r>
            <a:r>
              <a:rPr lang="sv-SE" sz="2400" dirty="0" err="1">
                <a:latin typeface="Tahoma" pitchFamily="34" charset="0"/>
                <a:ea typeface="Tahoma" pitchFamily="34" charset="0"/>
                <a:cs typeface="Tahoma" pitchFamily="34" charset="0"/>
              </a:rPr>
              <a:t>Chrome</a:t>
            </a:r>
            <a:r>
              <a:rPr lang="sv-SE" sz="2400" dirty="0">
                <a:latin typeface="Tahoma" pitchFamily="34" charset="0"/>
                <a:ea typeface="Tahoma" pitchFamily="34" charset="0"/>
                <a:cs typeface="Tahoma" pitchFamily="34" charset="0"/>
              </a:rPr>
              <a:t>.</a:t>
            </a:r>
          </a:p>
          <a:p>
            <a:endParaRPr lang="sv-SE" sz="2400" dirty="0">
              <a:latin typeface="Tahoma" pitchFamily="34" charset="0"/>
              <a:ea typeface="Tahoma" pitchFamily="34" charset="0"/>
              <a:cs typeface="Tahoma" pitchFamily="34" charset="0"/>
            </a:endParaRPr>
          </a:p>
          <a:p>
            <a:r>
              <a:rPr lang="sv-SE" sz="2400" dirty="0" err="1">
                <a:latin typeface="Tahoma" pitchFamily="34" charset="0"/>
                <a:ea typeface="Tahoma" pitchFamily="34" charset="0"/>
                <a:cs typeface="Tahoma" pitchFamily="34" charset="0"/>
              </a:rPr>
              <a:t>Kombiyuutarada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isticmaala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nidaamka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Windowska</a:t>
            </a:r>
            <a:r>
              <a:rPr lang="sv-SE" sz="2400" dirty="0">
                <a:latin typeface="Tahoma" pitchFamily="34" charset="0"/>
                <a:ea typeface="Tahoma" pitchFamily="34" charset="0"/>
                <a:cs typeface="Tahoma" pitchFamily="34" charset="0"/>
              </a:rPr>
              <a:t> (operativsystem) </a:t>
            </a:r>
            <a:r>
              <a:rPr lang="sv-SE" sz="2400" dirty="0" err="1">
                <a:latin typeface="Tahoma" pitchFamily="34" charset="0"/>
                <a:ea typeface="Tahoma" pitchFamily="34" charset="0"/>
                <a:cs typeface="Tahoma" pitchFamily="34" charset="0"/>
              </a:rPr>
              <a:t>waxaa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dhex</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jira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bogg</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akhriye</a:t>
            </a:r>
            <a:r>
              <a:rPr lang="sv-SE" sz="2400" dirty="0">
                <a:latin typeface="Tahoma" pitchFamily="34" charset="0"/>
                <a:ea typeface="Tahoma" pitchFamily="34" charset="0"/>
                <a:cs typeface="Tahoma" pitchFamily="34" charset="0"/>
              </a:rPr>
              <a:t> (Internet Explorer) </a:t>
            </a:r>
            <a:r>
              <a:rPr lang="sv-SE" sz="2400" dirty="0" err="1">
                <a:latin typeface="Tahoma" pitchFamily="34" charset="0"/>
                <a:ea typeface="Tahoma" pitchFamily="34" charset="0"/>
                <a:cs typeface="Tahoma" pitchFamily="34" charset="0"/>
              </a:rPr>
              <a:t>oo</a:t>
            </a:r>
            <a:r>
              <a:rPr lang="sv-SE" sz="2400" dirty="0">
                <a:latin typeface="Tahoma" pitchFamily="34" charset="0"/>
                <a:ea typeface="Tahoma" pitchFamily="34" charset="0"/>
                <a:cs typeface="Tahoma" pitchFamily="34" charset="0"/>
              </a:rPr>
              <a:t> la </a:t>
            </a:r>
            <a:r>
              <a:rPr lang="sv-SE" sz="2400" dirty="0" err="1">
                <a:latin typeface="Tahoma" pitchFamily="34" charset="0"/>
                <a:ea typeface="Tahoma" pitchFamily="34" charset="0"/>
                <a:cs typeface="Tahoma" pitchFamily="34" charset="0"/>
              </a:rPr>
              <a:t>socda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muuqaalkiisa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waa</a:t>
            </a:r>
            <a:r>
              <a:rPr lang="sv-SE" sz="2400" dirty="0">
                <a:latin typeface="Tahoma" pitchFamily="34" charset="0"/>
                <a:ea typeface="Tahoma" pitchFamily="34" charset="0"/>
                <a:cs typeface="Tahoma" pitchFamily="34" charset="0"/>
              </a:rPr>
              <a:t>  sida </a:t>
            </a:r>
            <a:r>
              <a:rPr lang="sv-SE" sz="2400" dirty="0" err="1">
                <a:latin typeface="Tahoma" pitchFamily="34" charset="0"/>
                <a:ea typeface="Tahoma" pitchFamily="34" charset="0"/>
                <a:cs typeface="Tahoma" pitchFamily="34" charset="0"/>
              </a:rPr>
              <a:t>ikonada.Hadii</a:t>
            </a:r>
            <a:r>
              <a:rPr lang="sv-SE" sz="2400" dirty="0">
                <a:latin typeface="Tahoma" pitchFamily="34" charset="0"/>
                <a:ea typeface="Tahoma" pitchFamily="34" charset="0"/>
                <a:cs typeface="Tahoma" pitchFamily="34" charset="0"/>
              </a:rPr>
              <a:t> kale </a:t>
            </a:r>
            <a:r>
              <a:rPr lang="sv-SE" sz="2400" dirty="0" err="1">
                <a:latin typeface="Tahoma" pitchFamily="34" charset="0"/>
                <a:ea typeface="Tahoma" pitchFamily="34" charset="0"/>
                <a:cs typeface="Tahoma" pitchFamily="34" charset="0"/>
              </a:rPr>
              <a:t>waxaa</a:t>
            </a:r>
            <a:r>
              <a:rPr lang="sv-SE" sz="2400" dirty="0">
                <a:latin typeface="Tahoma" pitchFamily="34" charset="0"/>
                <a:ea typeface="Tahoma" pitchFamily="34" charset="0"/>
                <a:cs typeface="Tahoma" pitchFamily="34" charset="0"/>
              </a:rPr>
              <a:t> ka </a:t>
            </a:r>
            <a:r>
              <a:rPr lang="sv-SE" sz="2400" dirty="0" err="1">
                <a:latin typeface="Tahoma" pitchFamily="34" charset="0"/>
                <a:ea typeface="Tahoma" pitchFamily="34" charset="0"/>
                <a:cs typeface="Tahoma" pitchFamily="34" charset="0"/>
              </a:rPr>
              <a:t>soo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shuban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barnaamijka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batoonka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bilawga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yaqaano</a:t>
            </a:r>
            <a:r>
              <a:rPr lang="sv-SE" sz="2400" dirty="0">
                <a:latin typeface="Tahoma" pitchFamily="34" charset="0"/>
                <a:ea typeface="Tahoma" pitchFamily="34" charset="0"/>
                <a:cs typeface="Tahoma" pitchFamily="34" charset="0"/>
              </a:rPr>
              <a:t> (startmenyn).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ox(in)">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08062"/>
          </a:xfrm>
        </p:spPr>
        <p:txBody>
          <a:bodyPr>
            <a:normAutofit/>
          </a:bodyPr>
          <a:lstStyle/>
          <a:p>
            <a:pPr eaLnBrk="1" hangingPunct="1">
              <a:defRPr/>
            </a:pPr>
            <a:r>
              <a:rPr lang="sv-SE" dirty="0" err="1">
                <a:solidFill>
                  <a:srgbClr val="4F81BD"/>
                </a:solidFill>
                <a:latin typeface="Tahoma" pitchFamily="34" charset="0"/>
                <a:ea typeface="Tahoma" pitchFamily="34" charset="0"/>
                <a:cs typeface="Tahoma" pitchFamily="34" charset="0"/>
              </a:rPr>
              <a:t>Ciwaanada</a:t>
            </a:r>
            <a:r>
              <a:rPr lang="sv-SE" dirty="0">
                <a:solidFill>
                  <a:srgbClr val="4F81BD"/>
                </a:solidFill>
                <a:latin typeface="Tahoma" pitchFamily="34" charset="0"/>
                <a:ea typeface="Tahoma" pitchFamily="34" charset="0"/>
                <a:cs typeface="Tahoma" pitchFamily="34" charset="0"/>
              </a:rPr>
              <a:t> </a:t>
            </a:r>
            <a:r>
              <a:rPr lang="sv-SE" dirty="0" err="1">
                <a:solidFill>
                  <a:srgbClr val="4F81BD"/>
                </a:solidFill>
                <a:latin typeface="Tahoma" pitchFamily="34" charset="0"/>
                <a:ea typeface="Tahoma" pitchFamily="34" charset="0"/>
                <a:cs typeface="Tahoma" pitchFamily="34" charset="0"/>
              </a:rPr>
              <a:t>boggaga</a:t>
            </a:r>
            <a:endParaRPr lang="sv-SE" dirty="0">
              <a:solidFill>
                <a:srgbClr val="4F81BD"/>
              </a:solidFill>
              <a:latin typeface="Tahoma" pitchFamily="34" charset="0"/>
              <a:ea typeface="Tahoma" pitchFamily="34" charset="0"/>
              <a:cs typeface="Tahoma" pitchFamily="34" charset="0"/>
            </a:endParaRPr>
          </a:p>
        </p:txBody>
      </p:sp>
      <p:sp>
        <p:nvSpPr>
          <p:cNvPr id="9219" name="Rectangle 3"/>
          <p:cNvSpPr>
            <a:spLocks noGrp="1" noChangeArrowheads="1"/>
          </p:cNvSpPr>
          <p:nvPr>
            <p:ph idx="1"/>
          </p:nvPr>
        </p:nvSpPr>
        <p:spPr>
          <a:xfrm>
            <a:off x="251520" y="908720"/>
            <a:ext cx="8712968" cy="5949280"/>
          </a:xfrm>
        </p:spPr>
        <p:txBody>
          <a:bodyPr>
            <a:noAutofit/>
          </a:bodyPr>
          <a:lstStyle/>
          <a:p>
            <a:pPr marL="0" indent="0">
              <a:lnSpc>
                <a:spcPct val="120000"/>
              </a:lnSpc>
              <a:buNone/>
              <a:defRPr/>
            </a:pPr>
            <a:r>
              <a:rPr lang="sv-SE" sz="1400" dirty="0" err="1">
                <a:latin typeface="Tahoma" pitchFamily="34" charset="0"/>
                <a:ea typeface="Tahoma" pitchFamily="34" charset="0"/>
                <a:cs typeface="Tahoma" pitchFamily="34" charset="0"/>
              </a:rPr>
              <a:t>Ciwaanka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hal </a:t>
            </a:r>
            <a:r>
              <a:rPr lang="sv-SE" sz="1400" dirty="0" err="1">
                <a:latin typeface="Tahoma" pitchFamily="34" charset="0"/>
                <a:ea typeface="Tahoma" pitchFamily="34" charset="0"/>
                <a:cs typeface="Tahoma" pitchFamily="34" charset="0"/>
              </a:rPr>
              <a:t>bogg</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ciwaankiisa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ee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gudaha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internetka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Magac</a:t>
            </a:r>
            <a:r>
              <a:rPr lang="sv-SE" sz="1400" dirty="0">
                <a:latin typeface="Tahoma" pitchFamily="34" charset="0"/>
                <a:ea typeface="Tahoma" pitchFamily="34" charset="0"/>
                <a:cs typeface="Tahoma" pitchFamily="34" charset="0"/>
              </a:rPr>
              <a:t> kale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garto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i="1" dirty="0">
                <a:latin typeface="Tahoma" pitchFamily="34" charset="0"/>
                <a:ea typeface="Tahoma" pitchFamily="34" charset="0"/>
                <a:cs typeface="Tahoma" pitchFamily="34" charset="0"/>
              </a:rPr>
              <a:t> URL </a:t>
            </a:r>
            <a:r>
              <a:rPr lang="sv-SE" sz="1400" dirty="0">
                <a:latin typeface="Tahoma" pitchFamily="34" charset="0"/>
                <a:ea typeface="Tahoma" pitchFamily="34" charset="0"/>
                <a:cs typeface="Tahoma" pitchFamily="34" charset="0"/>
              </a:rPr>
              <a:t>(Universal </a:t>
            </a:r>
            <a:r>
              <a:rPr lang="sv-SE" sz="1400" dirty="0" err="1">
                <a:latin typeface="Tahoma" pitchFamily="34" charset="0"/>
                <a:ea typeface="Tahoma" pitchFamily="34" charset="0"/>
                <a:cs typeface="Tahoma" pitchFamily="34" charset="0"/>
              </a:rPr>
              <a:t>Resource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Local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heli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kartaa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goobta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ciwaanka</a:t>
            </a:r>
            <a:r>
              <a:rPr lang="sv-SE" sz="1400" dirty="0">
                <a:latin typeface="Tahoma" pitchFamily="34" charset="0"/>
                <a:ea typeface="Tahoma" pitchFamily="34" charset="0"/>
                <a:cs typeface="Tahoma" pitchFamily="34" charset="0"/>
              </a:rPr>
              <a:t> marka </a:t>
            </a:r>
            <a:r>
              <a:rPr lang="sv-SE" sz="1400" dirty="0" err="1">
                <a:latin typeface="Tahoma" pitchFamily="34" charset="0"/>
                <a:ea typeface="Tahoma" pitchFamily="34" charset="0"/>
                <a:cs typeface="Tahoma" pitchFamily="34" charset="0"/>
              </a:rPr>
              <a:t>lagu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qoro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goobta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adreeska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akhriyaha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ciwaankiisa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waxuu</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koobanyahay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dhawr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qaybood</a:t>
            </a:r>
            <a:r>
              <a:rPr lang="sv-SE" sz="1400" dirty="0">
                <a:latin typeface="Tahoma" pitchFamily="34" charset="0"/>
                <a:ea typeface="Tahoma" pitchFamily="34" charset="0"/>
                <a:cs typeface="Tahoma" pitchFamily="34" charset="0"/>
              </a:rPr>
              <a:t>:</a:t>
            </a:r>
          </a:p>
          <a:p>
            <a:pPr marL="0" indent="0" eaLnBrk="1" hangingPunct="1">
              <a:lnSpc>
                <a:spcPct val="80000"/>
              </a:lnSpc>
              <a:buNone/>
              <a:defRPr/>
            </a:pP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r>
              <a:rPr lang="sv-SE" sz="1600" dirty="0">
                <a:latin typeface="Tahoma" pitchFamily="34" charset="0"/>
                <a:ea typeface="Tahoma" pitchFamily="34" charset="0"/>
                <a:cs typeface="Tahoma" pitchFamily="34" charset="0"/>
                <a:hlinkClick r:id="rId2"/>
              </a:rPr>
              <a:t>http://www.google.com</a:t>
            </a:r>
            <a:r>
              <a:rPr lang="sv-SE" sz="16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b="1" dirty="0">
                <a:latin typeface="Tahoma" pitchFamily="34" charset="0"/>
                <a:ea typeface="Tahoma" pitchFamily="34" charset="0"/>
                <a:cs typeface="Tahoma" pitchFamily="34" charset="0"/>
              </a:rPr>
              <a:t>http:// -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gaabiyay</a:t>
            </a:r>
            <a:r>
              <a:rPr lang="sv-SE" sz="1400" dirty="0">
                <a:latin typeface="Tahoma" pitchFamily="34" charset="0"/>
                <a:ea typeface="Tahoma" pitchFamily="34" charset="0"/>
                <a:cs typeface="Tahoma" pitchFamily="34" charset="0"/>
              </a:rPr>
              <a:t>  </a:t>
            </a:r>
            <a:r>
              <a:rPr lang="sv-SE" sz="1400" b="1" u="sng" dirty="0">
                <a:latin typeface="Tahoma" pitchFamily="34" charset="0"/>
                <a:ea typeface="Tahoma" pitchFamily="34" charset="0"/>
                <a:cs typeface="Tahoma" pitchFamily="34" charset="0"/>
              </a:rPr>
              <a:t>h</a:t>
            </a:r>
            <a:r>
              <a:rPr lang="sv-SE" sz="1400" dirty="0">
                <a:latin typeface="Tahoma" pitchFamily="34" charset="0"/>
                <a:ea typeface="Tahoma" pitchFamily="34" charset="0"/>
                <a:cs typeface="Tahoma" pitchFamily="34" charset="0"/>
              </a:rPr>
              <a:t>yper </a:t>
            </a:r>
            <a:r>
              <a:rPr lang="sv-SE" sz="1400" b="1" u="sng" dirty="0">
                <a:latin typeface="Tahoma" pitchFamily="34" charset="0"/>
                <a:ea typeface="Tahoma" pitchFamily="34" charset="0"/>
                <a:cs typeface="Tahoma" pitchFamily="34" charset="0"/>
              </a:rPr>
              <a:t>t</a:t>
            </a:r>
            <a:r>
              <a:rPr lang="sv-SE" sz="1400" dirty="0">
                <a:latin typeface="Tahoma" pitchFamily="34" charset="0"/>
                <a:ea typeface="Tahoma" pitchFamily="34" charset="0"/>
                <a:cs typeface="Tahoma" pitchFamily="34" charset="0"/>
              </a:rPr>
              <a:t>ext </a:t>
            </a:r>
            <a:r>
              <a:rPr lang="sv-SE" sz="1400" b="1" u="sng" dirty="0">
                <a:latin typeface="Tahoma" pitchFamily="34" charset="0"/>
                <a:ea typeface="Tahoma" pitchFamily="34" charset="0"/>
                <a:cs typeface="Tahoma" pitchFamily="34" charset="0"/>
              </a:rPr>
              <a:t>t</a:t>
            </a:r>
            <a:r>
              <a:rPr lang="sv-SE" sz="1400" dirty="0">
                <a:latin typeface="Tahoma" pitchFamily="34" charset="0"/>
                <a:ea typeface="Tahoma" pitchFamily="34" charset="0"/>
                <a:cs typeface="Tahoma" pitchFamily="34" charset="0"/>
              </a:rPr>
              <a:t>ransfer </a:t>
            </a:r>
            <a:r>
              <a:rPr lang="sv-SE" sz="1400" b="1" u="sng" dirty="0" err="1">
                <a:latin typeface="Tahoma" pitchFamily="34" charset="0"/>
                <a:ea typeface="Tahoma" pitchFamily="34" charset="0"/>
                <a:cs typeface="Tahoma" pitchFamily="34" charset="0"/>
              </a:rPr>
              <a:t>p</a:t>
            </a:r>
            <a:r>
              <a:rPr lang="sv-SE" sz="1400" dirty="0" err="1">
                <a:latin typeface="Tahoma" pitchFamily="34" charset="0"/>
                <a:ea typeface="Tahoma" pitchFamily="34" charset="0"/>
                <a:cs typeface="Tahoma" pitchFamily="34" charset="0"/>
              </a:rPr>
              <a:t>rotocol</a:t>
            </a:r>
            <a:r>
              <a:rPr lang="sv-SE" sz="1400" dirty="0">
                <a:latin typeface="Tahoma" pitchFamily="34" charset="0"/>
                <a:ea typeface="Tahoma" pitchFamily="34" charset="0"/>
                <a:cs typeface="Tahoma" pitchFamily="34" charset="0"/>
              </a:rPr>
              <a:t>.</a:t>
            </a:r>
          </a:p>
          <a:p>
            <a:pPr eaLnBrk="1" hangingPunct="1">
              <a:lnSpc>
                <a:spcPct val="120000"/>
              </a:lnSpc>
              <a:defRPr/>
            </a:pPr>
            <a:r>
              <a:rPr lang="en-US" sz="1400" b="1" dirty="0">
                <a:latin typeface="Tahoma" pitchFamily="34" charset="0"/>
                <a:ea typeface="Tahoma" pitchFamily="34" charset="0"/>
                <a:cs typeface="Tahoma" pitchFamily="34" charset="0"/>
              </a:rPr>
              <a:t>www –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gaabiyay</a:t>
            </a:r>
            <a:r>
              <a:rPr lang="en-US" sz="1400" dirty="0">
                <a:latin typeface="Tahoma" pitchFamily="34" charset="0"/>
                <a:ea typeface="Tahoma" pitchFamily="34" charset="0"/>
                <a:cs typeface="Tahoma" pitchFamily="34" charset="0"/>
              </a:rPr>
              <a:t>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orld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ide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eb. </a:t>
            </a:r>
          </a:p>
          <a:p>
            <a:pPr eaLnBrk="1" hangingPunct="1">
              <a:lnSpc>
                <a:spcPct val="120000"/>
              </a:lnSpc>
              <a:defRPr/>
            </a:pPr>
            <a:r>
              <a:rPr lang="sv-SE" sz="1400" b="1" dirty="0">
                <a:latin typeface="Tahoma" pitchFamily="34" charset="0"/>
                <a:ea typeface="Tahoma" pitchFamily="34" charset="0"/>
                <a:cs typeface="Tahoma" pitchFamily="34" charset="0"/>
              </a:rPr>
              <a:t>Google  - </a:t>
            </a:r>
            <a:r>
              <a:rPr lang="sv-SE" sz="1400" dirty="0">
                <a:latin typeface="Tahoma" pitchFamily="34" charset="0"/>
                <a:ea typeface="Tahoma" pitchFamily="34" charset="0"/>
                <a:cs typeface="Tahoma" pitchFamily="34" charset="0"/>
              </a:rPr>
              <a:t>domän/server, Inta </a:t>
            </a:r>
            <a:r>
              <a:rPr lang="sv-SE" sz="1400" dirty="0" err="1">
                <a:latin typeface="Tahoma" pitchFamily="34" charset="0"/>
                <a:ea typeface="Tahoma" pitchFamily="34" charset="0"/>
                <a:cs typeface="Tahoma" pitchFamily="34" charset="0"/>
              </a:rPr>
              <a:t>badan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iskaga</a:t>
            </a:r>
            <a:r>
              <a:rPr lang="sv-SE" sz="1400" dirty="0">
                <a:latin typeface="Tahoma" pitchFamily="34" charset="0"/>
                <a:ea typeface="Tahoma" pitchFamily="34" charset="0"/>
                <a:cs typeface="Tahoma" pitchFamily="34" charset="0"/>
              </a:rPr>
              <a:t> mid </a:t>
            </a:r>
            <a:r>
              <a:rPr lang="sv-SE" sz="1400" dirty="0" err="1">
                <a:latin typeface="Tahoma" pitchFamily="34" charset="0"/>
                <a:ea typeface="Tahoma" pitchFamily="34" charset="0"/>
                <a:cs typeface="Tahoma" pitchFamily="34" charset="0"/>
              </a:rPr>
              <a:t>magaca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Qaybta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hagayey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raadinaysey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ama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booga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leh</a:t>
            </a:r>
            <a:r>
              <a:rPr lang="sv-SE" sz="1400" dirty="0">
                <a:latin typeface="Tahoma" pitchFamily="34" charset="0"/>
                <a:ea typeface="Tahoma" pitchFamily="34" charset="0"/>
                <a:cs typeface="Tahoma" pitchFamily="34" charset="0"/>
              </a:rPr>
              <a:t>.</a:t>
            </a:r>
            <a:endParaRPr lang="ar-SA" sz="1400" b="1" dirty="0">
              <a:latin typeface="Tahoma" pitchFamily="34" charset="0"/>
              <a:ea typeface="Tahoma" pitchFamily="34" charset="0"/>
              <a:cs typeface="Tahoma" pitchFamily="34" charset="0"/>
            </a:endParaRPr>
          </a:p>
          <a:p>
            <a:pPr>
              <a:lnSpc>
                <a:spcPct val="120000"/>
              </a:lnSpc>
              <a:defRPr/>
            </a:pPr>
            <a:r>
              <a:rPr lang="en-US" sz="1400" b="1" dirty="0">
                <a:latin typeface="Tahoma" pitchFamily="34" charset="0"/>
                <a:ea typeface="Tahoma" pitchFamily="34" charset="0"/>
                <a:cs typeface="Tahoma" pitchFamily="34" charset="0"/>
              </a:rPr>
              <a:t>Com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gaabiyay</a:t>
            </a:r>
            <a:r>
              <a:rPr lang="en-US" sz="1400" b="1" dirty="0">
                <a:latin typeface="Tahoma" pitchFamily="34" charset="0"/>
                <a:ea typeface="Tahoma" pitchFamily="34" charset="0"/>
                <a:cs typeface="Tahoma" pitchFamily="34" charset="0"/>
              </a:rPr>
              <a:t>  </a:t>
            </a:r>
            <a:r>
              <a:rPr lang="en-US" sz="1400" b="1" u="sng" dirty="0">
                <a:latin typeface="Tahoma" pitchFamily="34" charset="0"/>
                <a:ea typeface="Tahoma" pitchFamily="34" charset="0"/>
                <a:cs typeface="Tahoma" pitchFamily="34" charset="0"/>
              </a:rPr>
              <a:t>Com</a:t>
            </a:r>
            <a:r>
              <a:rPr lang="en-US" sz="1400" dirty="0">
                <a:latin typeface="Tahoma" pitchFamily="34" charset="0"/>
                <a:ea typeface="Tahoma" pitchFamily="34" charset="0"/>
                <a:cs typeface="Tahoma" pitchFamily="34" charset="0"/>
              </a:rPr>
              <a:t>pany. </a:t>
            </a:r>
            <a:r>
              <a:rPr lang="en-US" sz="1400" dirty="0" err="1">
                <a:latin typeface="Tahoma" pitchFamily="34" charset="0"/>
                <a:ea typeface="Tahoma" pitchFamily="34" charset="0"/>
                <a:cs typeface="Tahoma" pitchFamily="34" charset="0"/>
              </a:rPr>
              <a:t>Qaybtan</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waxaa</a:t>
            </a:r>
            <a:r>
              <a:rPr lang="en-US" sz="1400" dirty="0">
                <a:latin typeface="Tahoma" pitchFamily="34" charset="0"/>
                <a:ea typeface="Tahoma" pitchFamily="34" charset="0"/>
                <a:cs typeface="Tahoma" pitchFamily="34" charset="0"/>
              </a:rPr>
              <a:t> loo </a:t>
            </a:r>
            <a:r>
              <a:rPr lang="en-US" sz="1400" dirty="0" err="1">
                <a:latin typeface="Tahoma" pitchFamily="34" charset="0"/>
                <a:ea typeface="Tahoma" pitchFamily="34" charset="0"/>
                <a:cs typeface="Tahoma" pitchFamily="34" charset="0"/>
              </a:rPr>
              <a:t>yaqaanaa</a:t>
            </a:r>
            <a:r>
              <a:rPr lang="sv-SE" sz="1400" dirty="0">
                <a:latin typeface="Tahoma" pitchFamily="34" charset="0"/>
                <a:ea typeface="Tahoma" pitchFamily="34" charset="0"/>
                <a:cs typeface="Tahoma" pitchFamily="34" charset="0"/>
              </a:rPr>
              <a:t> toppdomän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way</a:t>
            </a:r>
            <a:r>
              <a:rPr lang="sv-SE" sz="1400" dirty="0">
                <a:latin typeface="Tahoma" pitchFamily="34" charset="0"/>
                <a:ea typeface="Tahoma" pitchFamily="34" charset="0"/>
                <a:cs typeface="Tahoma" pitchFamily="34" charset="0"/>
              </a:rPr>
              <a:t> kala </a:t>
            </a:r>
            <a:r>
              <a:rPr lang="sv-SE" sz="1400" dirty="0" err="1">
                <a:latin typeface="Tahoma" pitchFamily="34" charset="0"/>
                <a:ea typeface="Tahoma" pitchFamily="34" charset="0"/>
                <a:cs typeface="Tahoma" pitchFamily="34" charset="0"/>
              </a:rPr>
              <a:t>duwan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tahay</a:t>
            </a:r>
            <a:r>
              <a:rPr lang="sv-SE" sz="1400" dirty="0">
                <a:latin typeface="Tahoma" pitchFamily="34" charset="0"/>
                <a:ea typeface="Tahoma" pitchFamily="34" charset="0"/>
                <a:cs typeface="Tahoma" pitchFamily="34" charset="0"/>
              </a:rPr>
              <a:t> mid kale mid kale </a:t>
            </a:r>
            <a:r>
              <a:rPr lang="sv-SE" sz="1400" dirty="0" err="1">
                <a:latin typeface="Tahoma" pitchFamily="34" charset="0"/>
                <a:ea typeface="Tahoma" pitchFamily="34" charset="0"/>
                <a:cs typeface="Tahoma" pitchFamily="34" charset="0"/>
              </a:rPr>
              <a:t>ayuu</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duwan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yahay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Qaarkood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tusaale</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se – </a:t>
            </a:r>
            <a:r>
              <a:rPr lang="sv-SE" sz="1400" i="1" dirty="0" err="1">
                <a:latin typeface="Tahoma" pitchFamily="34" charset="0"/>
                <a:ea typeface="Tahoma" pitchFamily="34" charset="0"/>
                <a:cs typeface="Tahoma" pitchFamily="34" charset="0"/>
              </a:rPr>
              <a:t>Iswedhan</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no – </a:t>
            </a:r>
            <a:r>
              <a:rPr lang="sv-SE" sz="1400" i="1" dirty="0" err="1">
                <a:latin typeface="Tahoma" pitchFamily="34" charset="0"/>
                <a:ea typeface="Tahoma" pitchFamily="34" charset="0"/>
                <a:cs typeface="Tahoma" pitchFamily="34" charset="0"/>
              </a:rPr>
              <a:t>Norway</a:t>
            </a:r>
            <a:r>
              <a:rPr lang="sv-SE" sz="1400" i="1"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waxii</a:t>
            </a:r>
            <a:r>
              <a:rPr lang="sv-SE" sz="1400" dirty="0">
                <a:latin typeface="Tahoma" pitchFamily="34" charset="0"/>
                <a:ea typeface="Tahoma" pitchFamily="34" charset="0"/>
                <a:cs typeface="Tahoma" pitchFamily="34" charset="0"/>
              </a:rPr>
              <a:t> la mid ah. </a:t>
            </a:r>
            <a:r>
              <a:rPr lang="sv-SE" sz="1400" dirty="0" err="1">
                <a:latin typeface="Tahoma" pitchFamily="34" charset="0"/>
                <a:ea typeface="Tahoma" pitchFamily="34" charset="0"/>
                <a:cs typeface="Tahoma" pitchFamily="34" charset="0"/>
              </a:rPr>
              <a:t>Boggaga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Maamul</a:t>
            </a:r>
            <a:r>
              <a:rPr lang="sv-SE" sz="1400" dirty="0">
                <a:latin typeface="Tahoma" pitchFamily="34" charset="0"/>
                <a:ea typeface="Tahoma" pitchFamily="34" charset="0"/>
                <a:cs typeface="Tahoma" pitchFamily="34" charset="0"/>
              </a:rPr>
              <a:t> degaanka </a:t>
            </a:r>
            <a:r>
              <a:rPr lang="sv-SE" sz="1400" dirty="0" err="1">
                <a:latin typeface="Tahoma" pitchFamily="34" charset="0"/>
                <a:ea typeface="Tahoma" pitchFamily="34" charset="0"/>
                <a:cs typeface="Tahoma" pitchFamily="34" charset="0"/>
              </a:rPr>
              <a:t>iswedhishka</a:t>
            </a:r>
            <a:r>
              <a:rPr lang="sv-SE" sz="1400" dirty="0">
                <a:latin typeface="Tahoma" pitchFamily="34" charset="0"/>
                <a:ea typeface="Tahoma" pitchFamily="34" charset="0"/>
                <a:cs typeface="Tahoma" pitchFamily="34" charset="0"/>
              </a:rPr>
              <a:t> mar </a:t>
            </a:r>
            <a:r>
              <a:rPr lang="sv-SE" sz="1400" dirty="0" err="1">
                <a:latin typeface="Tahoma" pitchFamily="34" charset="0"/>
                <a:ea typeface="Tahoma" pitchFamily="34" charset="0"/>
                <a:cs typeface="Tahoma" pitchFamily="34" charset="0"/>
              </a:rPr>
              <a:t>walba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dhamaadan</a:t>
            </a:r>
            <a:r>
              <a:rPr lang="sv-SE" sz="1400" dirty="0">
                <a:latin typeface="Tahoma" pitchFamily="34" charset="0"/>
                <a:ea typeface="Tahoma" pitchFamily="34" charset="0"/>
                <a:cs typeface="Tahoma" pitchFamily="34" charset="0"/>
              </a:rPr>
              <a:t> </a:t>
            </a:r>
            <a:r>
              <a:rPr lang="sv-SE" sz="1400" i="1" dirty="0">
                <a:latin typeface="Tahoma" pitchFamily="34" charset="0"/>
                <a:ea typeface="Tahoma" pitchFamily="34" charset="0"/>
                <a:cs typeface="Tahoma" pitchFamily="34" charset="0"/>
              </a:rPr>
              <a:t>.se</a:t>
            </a:r>
            <a:r>
              <a:rPr lang="sv-SE" sz="1400" dirty="0">
                <a:latin typeface="Tahoma" pitchFamily="34" charset="0"/>
                <a:ea typeface="Tahoma" pitchFamily="34" charset="0"/>
                <a:cs typeface="Tahoma" pitchFamily="34" charset="0"/>
              </a:rPr>
              <a:t> , sidan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kale toppdomän:  </a:t>
            </a:r>
            <a:r>
              <a:rPr lang="sv-SE" sz="1400" dirty="0">
                <a:latin typeface="Tahoma" pitchFamily="34" charset="0"/>
                <a:ea typeface="Tahoma" pitchFamily="34" charset="0"/>
                <a:cs typeface="Tahoma" pitchFamily="34" charset="0"/>
                <a:hlinkClick r:id="rId3"/>
              </a:rPr>
              <a:t>http://www.linkoping.se</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4"/>
              </a:rPr>
              <a:t>http://www.mjolby.se</a:t>
            </a:r>
            <a:endParaRPr lang="sv-SE" sz="1400" dirty="0">
              <a:latin typeface="Tahoma" pitchFamily="34" charset="0"/>
              <a:ea typeface="Tahoma" pitchFamily="34" charset="0"/>
              <a:cs typeface="Tahoma" pitchFamily="34" charset="0"/>
            </a:endParaRPr>
          </a:p>
          <a:p>
            <a:pPr eaLnBrk="1" hangingPunct="1">
              <a:lnSpc>
                <a:spcPct val="120000"/>
              </a:lnSpc>
              <a:buNone/>
              <a:defRPr/>
            </a:pPr>
            <a:br>
              <a:rPr lang="sv-SE" sz="1400" dirty="0">
                <a:latin typeface="Tahoma" pitchFamily="34" charset="0"/>
                <a:ea typeface="Tahoma" pitchFamily="34" charset="0"/>
                <a:cs typeface="Tahoma" pitchFamily="34" charset="0"/>
              </a:rPr>
            </a:b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tusaale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kuwan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hoos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gaabiyey</a:t>
            </a:r>
            <a:r>
              <a:rPr lang="sv-SE" sz="1400" dirty="0">
                <a:latin typeface="Tahoma" pitchFamily="34" charset="0"/>
                <a:ea typeface="Tahoma" pitchFamily="34" charset="0"/>
                <a:cs typeface="Tahoma" pitchFamily="34" charset="0"/>
              </a:rPr>
              <a:t>:</a:t>
            </a:r>
          </a:p>
          <a:p>
            <a:pPr lvl="2" eaLnBrk="1" hangingPunct="1">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net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gaabiyey</a:t>
            </a:r>
            <a:r>
              <a:rPr lang="sv-SE" sz="1400" dirty="0">
                <a:latin typeface="Tahoma" pitchFamily="34" charset="0"/>
                <a:ea typeface="Tahoma" pitchFamily="34" charset="0"/>
                <a:cs typeface="Tahoma" pitchFamily="34" charset="0"/>
              </a:rPr>
              <a:t> network</a:t>
            </a:r>
            <a:r>
              <a:rPr lang="en-US" sz="1400" dirty="0">
                <a:latin typeface="Tahoma" pitchFamily="34" charset="0"/>
                <a:ea typeface="Tahoma" pitchFamily="34" charset="0"/>
                <a:cs typeface="Tahoma" pitchFamily="34" charset="0"/>
              </a:rPr>
              <a:t>.</a:t>
            </a: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edu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gaabiyey</a:t>
            </a:r>
            <a:r>
              <a:rPr lang="sv-SE" sz="1400" dirty="0">
                <a:latin typeface="Tahoma" pitchFamily="34" charset="0"/>
                <a:ea typeface="Tahoma" pitchFamily="34" charset="0"/>
                <a:cs typeface="Tahoma" pitchFamily="34" charset="0"/>
              </a:rPr>
              <a:t> education</a:t>
            </a:r>
            <a:endParaRPr lang="en-US" sz="1400" dirty="0">
              <a:latin typeface="Tahoma" pitchFamily="34" charset="0"/>
              <a:ea typeface="Tahoma" pitchFamily="34" charset="0"/>
              <a:cs typeface="Tahoma" pitchFamily="34" charset="0"/>
            </a:endParaRPr>
          </a:p>
          <a:p>
            <a:pPr lvl="2">
              <a:lnSpc>
                <a:spcPct val="80000"/>
              </a:lnSpc>
              <a:defRPr/>
            </a:pPr>
            <a:r>
              <a:rPr lang="en-US" sz="1400" dirty="0">
                <a:latin typeface="Tahoma" pitchFamily="34" charset="0"/>
                <a:ea typeface="Tahoma" pitchFamily="34" charset="0"/>
                <a:cs typeface="Tahoma" pitchFamily="34" charset="0"/>
              </a:rPr>
              <a:t>.</a:t>
            </a:r>
            <a:r>
              <a:rPr lang="en-US" sz="1400" dirty="0" err="1">
                <a:latin typeface="Tahoma" pitchFamily="34" charset="0"/>
                <a:ea typeface="Tahoma" pitchFamily="34" charset="0"/>
                <a:cs typeface="Tahoma" pitchFamily="34" charset="0"/>
              </a:rPr>
              <a:t>gov</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gaabiyey</a:t>
            </a:r>
            <a:r>
              <a:rPr lang="sv-SE" sz="1400" dirty="0">
                <a:latin typeface="Tahoma" pitchFamily="34" charset="0"/>
                <a:ea typeface="Tahoma" pitchFamily="34" charset="0"/>
                <a:cs typeface="Tahoma" pitchFamily="34" charset="0"/>
              </a:rPr>
              <a:t> government</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.info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gaabiyey</a:t>
            </a:r>
            <a:r>
              <a:rPr lang="sv-SE" sz="1400" dirty="0">
                <a:latin typeface="Tahoma" pitchFamily="34" charset="0"/>
                <a:ea typeface="Tahoma" pitchFamily="34" charset="0"/>
                <a:cs typeface="Tahoma" pitchFamily="34" charset="0"/>
              </a:rPr>
              <a:t> Information</a:t>
            </a:r>
            <a:r>
              <a:rPr lang="ar-IQ" sz="14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org</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laga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gaabiyey</a:t>
            </a:r>
            <a:r>
              <a:rPr lang="ar-SA"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organization</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marL="114300" indent="0" eaLnBrk="1" hangingPunct="1">
              <a:lnSpc>
                <a:spcPct val="80000"/>
              </a:lnSpc>
              <a:buNone/>
              <a:defRPr/>
            </a:pPr>
            <a:br>
              <a:rPr lang="sv-SE" sz="1400" dirty="0">
                <a:latin typeface="Tahoma" pitchFamily="34" charset="0"/>
                <a:ea typeface="Tahoma" pitchFamily="34" charset="0"/>
                <a:cs typeface="Tahoma" pitchFamily="34" charset="0"/>
              </a:rPr>
            </a:br>
            <a:r>
              <a:rPr lang="sv-SE" sz="1400" dirty="0">
                <a:latin typeface="Tahoma" pitchFamily="34" charset="0"/>
                <a:ea typeface="Tahoma" pitchFamily="34" charset="0"/>
                <a:cs typeface="Tahoma" pitchFamily="34" charset="0"/>
              </a:rPr>
              <a:t>Sidan marka </a:t>
            </a:r>
            <a:r>
              <a:rPr lang="sv-SE" sz="1400" dirty="0" err="1">
                <a:latin typeface="Tahoma" pitchFamily="34" charset="0"/>
                <a:ea typeface="Tahoma" pitchFamily="34" charset="0"/>
                <a:cs typeface="Tahoma" pitchFamily="34" charset="0"/>
              </a:rPr>
              <a:t>loo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gaabiyo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shayga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ciwaanka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in)">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box(in)">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box(in)">
                                      <p:cBhvr>
                                        <p:cTn id="22" dur="500"/>
                                        <p:tgtEl>
                                          <p:spTgt spid="9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box(in)">
                                      <p:cBhvr>
                                        <p:cTn id="27" dur="500"/>
                                        <p:tgtEl>
                                          <p:spTgt spid="92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box(in)">
                                      <p:cBhvr>
                                        <p:cTn id="32" dur="500"/>
                                        <p:tgtEl>
                                          <p:spTgt spid="92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box(in)">
                                      <p:cBhvr>
                                        <p:cTn id="37" dur="500"/>
                                        <p:tgtEl>
                                          <p:spTgt spid="921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9" end="9"/>
                                            </p:txEl>
                                          </p:spTgt>
                                        </p:tgtEl>
                                        <p:attrNameLst>
                                          <p:attrName>style.visibility</p:attrName>
                                        </p:attrNameLst>
                                      </p:cBhvr>
                                      <p:to>
                                        <p:strVal val="visible"/>
                                      </p:to>
                                    </p:set>
                                    <p:animEffect transition="in" filter="box(in)">
                                      <p:cBhvr>
                                        <p:cTn id="42" dur="500"/>
                                        <p:tgtEl>
                                          <p:spTgt spid="9219">
                                            <p:txEl>
                                              <p:pRg st="9" end="9"/>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219">
                                            <p:txEl>
                                              <p:pRg st="10" end="10"/>
                                            </p:txEl>
                                          </p:spTgt>
                                        </p:tgtEl>
                                        <p:attrNameLst>
                                          <p:attrName>style.visibility</p:attrName>
                                        </p:attrNameLst>
                                      </p:cBhvr>
                                      <p:to>
                                        <p:strVal val="visible"/>
                                      </p:to>
                                    </p:set>
                                    <p:animEffect transition="in" filter="box(in)">
                                      <p:cBhvr>
                                        <p:cTn id="45" dur="500"/>
                                        <p:tgtEl>
                                          <p:spTgt spid="9219">
                                            <p:txEl>
                                              <p:pRg st="10" end="10"/>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219">
                                            <p:txEl>
                                              <p:pRg st="11" end="11"/>
                                            </p:txEl>
                                          </p:spTgt>
                                        </p:tgtEl>
                                        <p:attrNameLst>
                                          <p:attrName>style.visibility</p:attrName>
                                        </p:attrNameLst>
                                      </p:cBhvr>
                                      <p:to>
                                        <p:strVal val="visible"/>
                                      </p:to>
                                    </p:set>
                                    <p:animEffect transition="in" filter="box(in)">
                                      <p:cBhvr>
                                        <p:cTn id="48" dur="500"/>
                                        <p:tgtEl>
                                          <p:spTgt spid="9219">
                                            <p:txEl>
                                              <p:pRg st="11" end="11"/>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219">
                                            <p:txEl>
                                              <p:pRg st="12" end="12"/>
                                            </p:txEl>
                                          </p:spTgt>
                                        </p:tgtEl>
                                        <p:attrNameLst>
                                          <p:attrName>style.visibility</p:attrName>
                                        </p:attrNameLst>
                                      </p:cBhvr>
                                      <p:to>
                                        <p:strVal val="visible"/>
                                      </p:to>
                                    </p:set>
                                    <p:animEffect transition="in" filter="box(in)">
                                      <p:cBhvr>
                                        <p:cTn id="51" dur="500"/>
                                        <p:tgtEl>
                                          <p:spTgt spid="9219">
                                            <p:txEl>
                                              <p:pRg st="12" end="12"/>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9219">
                                            <p:txEl>
                                              <p:pRg st="13" end="13"/>
                                            </p:txEl>
                                          </p:spTgt>
                                        </p:tgtEl>
                                        <p:attrNameLst>
                                          <p:attrName>style.visibility</p:attrName>
                                        </p:attrNameLst>
                                      </p:cBhvr>
                                      <p:to>
                                        <p:strVal val="visible"/>
                                      </p:to>
                                    </p:set>
                                    <p:animEffect transition="in" filter="box(in)">
                                      <p:cBhvr>
                                        <p:cTn id="54" dur="500"/>
                                        <p:tgtEl>
                                          <p:spTgt spid="9219">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9219">
                                            <p:txEl>
                                              <p:pRg st="14" end="14"/>
                                            </p:txEl>
                                          </p:spTgt>
                                        </p:tgtEl>
                                        <p:attrNameLst>
                                          <p:attrName>style.visibility</p:attrName>
                                        </p:attrNameLst>
                                      </p:cBhvr>
                                      <p:to>
                                        <p:strVal val="visible"/>
                                      </p:to>
                                    </p:set>
                                    <p:animEffect transition="in" filter="box(in)">
                                      <p:cBhvr>
                                        <p:cTn id="59" dur="500"/>
                                        <p:tgtEl>
                                          <p:spTgt spid="92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0"/>
            <a:ext cx="8229600" cy="476672"/>
          </a:xfrm>
        </p:spPr>
        <p:txBody>
          <a:bodyPr>
            <a:noAutofit/>
          </a:bodyPr>
          <a:lstStyle/>
          <a:p>
            <a:pPr algn="l" rtl="0" eaLnBrk="1" hangingPunct="1">
              <a:defRPr/>
            </a:pPr>
            <a:r>
              <a:rPr lang="en-GB" sz="4000" b="0" i="0" u="none" dirty="0" err="1">
                <a:solidFill>
                  <a:schemeClr val="tx2"/>
                </a:solidFill>
                <a:latin typeface="Tahoma" pitchFamily="34" charset="0"/>
                <a:ea typeface="Tahoma" pitchFamily="34" charset="0"/>
                <a:cs typeface="Tahoma" pitchFamily="34" charset="0"/>
              </a:rPr>
              <a:t>Xiriiriyaha</a:t>
            </a:r>
            <a:r>
              <a:rPr lang="en-GB" sz="4000" b="0" i="0" u="none" dirty="0">
                <a:solidFill>
                  <a:schemeClr val="tx2"/>
                </a:solidFill>
                <a:latin typeface="Tahoma" pitchFamily="34" charset="0"/>
                <a:ea typeface="Tahoma" pitchFamily="34" charset="0"/>
                <a:cs typeface="Tahoma" pitchFamily="34" charset="0"/>
              </a:rPr>
              <a:t> </a:t>
            </a:r>
            <a:r>
              <a:rPr lang="en-GB" sz="4000" b="0" i="0" u="none" dirty="0" err="1">
                <a:solidFill>
                  <a:schemeClr val="tx2"/>
                </a:solidFill>
                <a:latin typeface="Tahoma" pitchFamily="34" charset="0"/>
                <a:ea typeface="Tahoma" pitchFamily="34" charset="0"/>
                <a:cs typeface="Tahoma" pitchFamily="34" charset="0"/>
              </a:rPr>
              <a:t>daalacaha</a:t>
            </a:r>
            <a:endParaRPr lang="en" sz="4000" b="0" i="0" u="none" dirty="0">
              <a:solidFill>
                <a:schemeClr val="tx2"/>
              </a:solidFill>
              <a:latin typeface="Tahoma" pitchFamily="34" charset="0"/>
              <a:ea typeface="Tahoma" pitchFamily="34" charset="0"/>
              <a:cs typeface="Tahoma" pitchFamily="34" charset="0"/>
            </a:endParaRPr>
          </a:p>
        </p:txBody>
      </p:sp>
      <p:sp>
        <p:nvSpPr>
          <p:cNvPr id="11271" name="Rectangle 7"/>
          <p:cNvSpPr>
            <a:spLocks noGrp="1" noChangeArrowheads="1"/>
          </p:cNvSpPr>
          <p:nvPr>
            <p:ph type="body" sz="half" idx="1"/>
          </p:nvPr>
        </p:nvSpPr>
        <p:spPr>
          <a:xfrm>
            <a:off x="512763" y="548681"/>
            <a:ext cx="8795320" cy="1038820"/>
          </a:xfrm>
        </p:spPr>
        <p:txBody>
          <a:bodyPr>
            <a:normAutofit/>
          </a:bodyPr>
          <a:lstStyle/>
          <a:p>
            <a:pPr algn="l" rtl="0" eaLnBrk="1" hangingPunct="1">
              <a:lnSpc>
                <a:spcPct val="80000"/>
              </a:lnSpc>
              <a:buNone/>
              <a:defRPr/>
            </a:pPr>
            <a:r>
              <a:rPr lang="en" sz="1600" b="0" i="0" u="none" dirty="0">
                <a:latin typeface="Tahoma" pitchFamily="34" charset="0"/>
                <a:ea typeface="Tahoma" pitchFamily="34" charset="0"/>
                <a:cs typeface="Tahoma" pitchFamily="34" charset="0"/>
              </a:rPr>
              <a:t>Waxaan eegaynaa google Chrome, maadaama uu yahay daalacaha ugu caanka ah</a:t>
            </a:r>
          </a:p>
        </p:txBody>
      </p:sp>
      <p:pic>
        <p:nvPicPr>
          <p:cNvPr id="717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2008" y="1484784"/>
            <a:ext cx="8987472" cy="5052985"/>
          </a:xfrm>
          <a:prstGeom prst="rect">
            <a:avLst/>
          </a:prstGeom>
          <a:ln>
            <a:noFill/>
          </a:ln>
          <a:effectLst>
            <a:outerShdw blurRad="292100" dist="139700" dir="2700000" algn="tl" rotWithShape="0">
              <a:srgbClr val="333333">
                <a:alpha val="65000"/>
              </a:srgbClr>
            </a:outerShdw>
          </a:effectLst>
        </p:spPr>
      </p:pic>
      <p:sp>
        <p:nvSpPr>
          <p:cNvPr id="7173" name="AutoShape 10"/>
          <p:cNvSpPr>
            <a:spLocks noChangeArrowheads="1"/>
          </p:cNvSpPr>
          <p:nvPr/>
        </p:nvSpPr>
        <p:spPr bwMode="auto">
          <a:xfrm>
            <a:off x="35496" y="764704"/>
            <a:ext cx="908050" cy="457200"/>
          </a:xfrm>
          <a:prstGeom prst="wedgeEllipseCallout">
            <a:avLst>
              <a:gd name="adj1" fmla="val -31722"/>
              <a:gd name="adj2" fmla="val 18293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Dib</a:t>
            </a:r>
            <a:endParaRPr lang="en" sz="1200" b="1" dirty="0">
              <a:ea typeface="Tahoma" pitchFamily="34" charset="0"/>
              <a:cs typeface="Tahoma" pitchFamily="34" charset="0"/>
            </a:endParaRPr>
          </a:p>
        </p:txBody>
      </p:sp>
      <p:sp>
        <p:nvSpPr>
          <p:cNvPr id="7174" name="AutoShape 11"/>
          <p:cNvSpPr>
            <a:spLocks noChangeArrowheads="1"/>
          </p:cNvSpPr>
          <p:nvPr/>
        </p:nvSpPr>
        <p:spPr bwMode="auto">
          <a:xfrm>
            <a:off x="971600" y="908720"/>
            <a:ext cx="1187450" cy="432048"/>
          </a:xfrm>
          <a:prstGeom prst="wedgeEllipseCallout">
            <a:avLst>
              <a:gd name="adj1" fmla="val -93514"/>
              <a:gd name="adj2" fmla="val 15809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Hore</a:t>
            </a:r>
            <a:endParaRPr lang="en" sz="1200" b="1" dirty="0">
              <a:ea typeface="Tahoma" pitchFamily="34" charset="0"/>
              <a:cs typeface="Tahoma" pitchFamily="34" charset="0"/>
            </a:endParaRPr>
          </a:p>
        </p:txBody>
      </p:sp>
      <p:sp>
        <p:nvSpPr>
          <p:cNvPr id="7175" name="AutoShape 12"/>
          <p:cNvSpPr>
            <a:spLocks noChangeArrowheads="1"/>
          </p:cNvSpPr>
          <p:nvPr/>
        </p:nvSpPr>
        <p:spPr bwMode="auto">
          <a:xfrm>
            <a:off x="411720" y="2636912"/>
            <a:ext cx="1049511" cy="504056"/>
          </a:xfrm>
          <a:prstGeom prst="wedgeRoundRectCallout">
            <a:avLst>
              <a:gd name="adj1" fmla="val -9082"/>
              <a:gd name="adj2" fmla="val -20687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Bogga koowaad</a:t>
            </a:r>
            <a:endParaRPr lang="en" sz="1200" b="1" dirty="0">
              <a:ea typeface="Tahoma" pitchFamily="34" charset="0"/>
              <a:cs typeface="Tahoma" pitchFamily="34" charset="0"/>
            </a:endParaRPr>
          </a:p>
        </p:txBody>
      </p:sp>
      <p:sp>
        <p:nvSpPr>
          <p:cNvPr id="7177" name="AutoShape 14"/>
          <p:cNvSpPr>
            <a:spLocks noChangeArrowheads="1"/>
          </p:cNvSpPr>
          <p:nvPr/>
        </p:nvSpPr>
        <p:spPr bwMode="auto">
          <a:xfrm>
            <a:off x="3347864" y="908720"/>
            <a:ext cx="1296144" cy="297740"/>
          </a:xfrm>
          <a:prstGeom prst="wedgeRoundRectCallout">
            <a:avLst>
              <a:gd name="adj1" fmla="val -146293"/>
              <a:gd name="adj2" fmla="val 20040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Jeexa magaca</a:t>
            </a:r>
            <a:endParaRPr lang="en" dirty="0">
              <a:ea typeface="Tahoma" pitchFamily="34" charset="0"/>
              <a:cs typeface="Tahoma" pitchFamily="34" charset="0"/>
            </a:endParaRPr>
          </a:p>
        </p:txBody>
      </p:sp>
      <p:sp>
        <p:nvSpPr>
          <p:cNvPr id="7178" name="AutoShape 15"/>
          <p:cNvSpPr>
            <a:spLocks noChangeArrowheads="1"/>
          </p:cNvSpPr>
          <p:nvPr/>
        </p:nvSpPr>
        <p:spPr bwMode="auto">
          <a:xfrm>
            <a:off x="7020272" y="890546"/>
            <a:ext cx="1696131" cy="297740"/>
          </a:xfrm>
          <a:prstGeom prst="wedgeRoundRectCallout">
            <a:avLst>
              <a:gd name="adj1" fmla="val 33541"/>
              <a:gd name="adj2" fmla="val 23835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Loogu jecel yahay</a:t>
            </a:r>
            <a:r>
              <a:rPr lang="en" sz="1200" b="0" i="0" u="none" dirty="0">
                <a:ea typeface="Tahoma" pitchFamily="34" charset="0"/>
                <a:cs typeface="Tahoma" pitchFamily="34" charset="0"/>
              </a:rPr>
              <a:t> </a:t>
            </a:r>
            <a:endParaRPr lang="en" dirty="0">
              <a:ea typeface="Tahoma" pitchFamily="34" charset="0"/>
              <a:cs typeface="Tahoma" pitchFamily="34" charset="0"/>
            </a:endParaRPr>
          </a:p>
        </p:txBody>
      </p:sp>
      <p:sp>
        <p:nvSpPr>
          <p:cNvPr id="7179" name="AutoShape 16"/>
          <p:cNvSpPr>
            <a:spLocks noChangeArrowheads="1"/>
          </p:cNvSpPr>
          <p:nvPr/>
        </p:nvSpPr>
        <p:spPr bwMode="auto">
          <a:xfrm>
            <a:off x="6091317" y="3464548"/>
            <a:ext cx="1440011" cy="360238"/>
          </a:xfrm>
          <a:prstGeom prst="wedgeRoundRectCallout">
            <a:avLst>
              <a:gd name="adj1" fmla="val 90116"/>
              <a:gd name="adj2" fmla="val -39340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Amarka</a:t>
            </a:r>
            <a:r>
              <a:rPr lang="en" sz="1200" b="1" i="0" u="none" dirty="0">
                <a:solidFill>
                  <a:srgbClr val="FF0000"/>
                </a:solidFill>
                <a:ea typeface="Tahoma" pitchFamily="34" charset="0"/>
                <a:cs typeface="Tahoma" pitchFamily="34" charset="0"/>
              </a:rPr>
              <a:t> </a:t>
            </a:r>
            <a:endParaRPr lang="en" dirty="0">
              <a:ea typeface="Tahoma" pitchFamily="34" charset="0"/>
              <a:cs typeface="Tahoma" pitchFamily="34" charset="0"/>
            </a:endParaRPr>
          </a:p>
        </p:txBody>
      </p:sp>
      <p:sp>
        <p:nvSpPr>
          <p:cNvPr id="7180" name="AutoShape 17"/>
          <p:cNvSpPr>
            <a:spLocks noChangeArrowheads="1"/>
          </p:cNvSpPr>
          <p:nvPr/>
        </p:nvSpPr>
        <p:spPr bwMode="auto">
          <a:xfrm>
            <a:off x="6877489" y="4005064"/>
            <a:ext cx="1584176" cy="288032"/>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Matoor raadin</a:t>
            </a:r>
            <a:endParaRPr lang="en" sz="1200" b="1" dirty="0">
              <a:ea typeface="Tahoma" pitchFamily="34" charset="0"/>
              <a:cs typeface="Tahoma" pitchFamily="34" charset="0"/>
            </a:endParaRPr>
          </a:p>
        </p:txBody>
      </p:sp>
      <p:sp>
        <p:nvSpPr>
          <p:cNvPr id="14" name="AutoShape 14"/>
          <p:cNvSpPr>
            <a:spLocks noChangeArrowheads="1"/>
          </p:cNvSpPr>
          <p:nvPr/>
        </p:nvSpPr>
        <p:spPr bwMode="auto">
          <a:xfrm>
            <a:off x="5148064" y="908720"/>
            <a:ext cx="1584176" cy="342900"/>
          </a:xfrm>
          <a:prstGeom prst="wedgeRoundRectCallout">
            <a:avLst>
              <a:gd name="adj1" fmla="val -255401"/>
              <a:gd name="adj2" fmla="val 213679"/>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Jeexa cinwaanka</a:t>
            </a:r>
            <a:endParaRPr lang="en" dirty="0">
              <a:ea typeface="Tahoma" pitchFamily="34" charset="0"/>
              <a:cs typeface="Tahoma" pitchFamily="34" charset="0"/>
            </a:endParaRPr>
          </a:p>
        </p:txBody>
      </p:sp>
      <p:sp>
        <p:nvSpPr>
          <p:cNvPr id="15" name="AutoShape 18"/>
          <p:cNvSpPr>
            <a:spLocks noChangeArrowheads="1"/>
          </p:cNvSpPr>
          <p:nvPr/>
        </p:nvSpPr>
        <p:spPr bwMode="auto">
          <a:xfrm>
            <a:off x="8281781" y="3241215"/>
            <a:ext cx="682707" cy="403809"/>
          </a:xfrm>
          <a:prstGeom prst="wedgeRoundRectCallout">
            <a:avLst>
              <a:gd name="adj1" fmla="val 42249"/>
              <a:gd name="adj2" fmla="val -384059"/>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Liiska</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31460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arn(inVertical)">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barn(inVertical)">
                                      <p:cBhvr>
                                        <p:cTn id="37" dur="500"/>
                                        <p:tgtEl>
                                          <p:spTgt spid="717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arn(inVertical)">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barn(inVertical)">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7177" grpId="0" animBg="1"/>
      <p:bldP spid="7178" grpId="0" animBg="1"/>
      <p:bldP spid="7179" grpId="0" animBg="1"/>
      <p:bldP spid="718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l" rtl="0" eaLnBrk="1" hangingPunct="1">
              <a:defRPr/>
            </a:pPr>
            <a:r>
              <a:rPr lang="en" sz="4000" b="0" i="0" u="none" dirty="0">
                <a:solidFill>
                  <a:schemeClr val="tx2"/>
                </a:solidFill>
                <a:latin typeface="Tahoma" pitchFamily="34" charset="0"/>
                <a:ea typeface="Tahoma" pitchFamily="34" charset="0"/>
                <a:cs typeface="Tahoma" pitchFamily="34" charset="0"/>
              </a:rPr>
              <a:t>Jeexa magaca</a:t>
            </a:r>
            <a:r>
              <a:rPr lang="en" b="0" i="0" u="none" dirty="0">
                <a:solidFill>
                  <a:schemeClr val="tx2"/>
                </a:solidFill>
                <a:latin typeface="Tahoma" pitchFamily="34" charset="0"/>
                <a:ea typeface="Tahoma" pitchFamily="34" charset="0"/>
                <a:cs typeface="Tahoma" pitchFamily="34" charset="0"/>
              </a:rPr>
              <a:t> </a:t>
            </a:r>
          </a:p>
        </p:txBody>
      </p:sp>
      <p:sp>
        <p:nvSpPr>
          <p:cNvPr id="14341" name="Rectangle 5"/>
          <p:cNvSpPr>
            <a:spLocks noGrp="1" noChangeArrowheads="1"/>
          </p:cNvSpPr>
          <p:nvPr>
            <p:ph type="body" sz="half" idx="1"/>
          </p:nvPr>
        </p:nvSpPr>
        <p:spPr>
          <a:xfrm>
            <a:off x="457200" y="1628775"/>
            <a:ext cx="8229600" cy="2305050"/>
          </a:xfrm>
        </p:spPr>
        <p:txBody>
          <a:bodyPr/>
          <a:lstStyle/>
          <a:p>
            <a:pPr algn="l" rtl="0" eaLnBrk="1" hangingPunct="1">
              <a:defRPr/>
            </a:pPr>
            <a:r>
              <a:rPr lang="en" sz="2800" b="0" i="0" u="none" dirty="0">
                <a:latin typeface="Tahoma" pitchFamily="34" charset="0"/>
                <a:ea typeface="Tahoma" pitchFamily="34" charset="0"/>
                <a:cs typeface="Tahoma" pitchFamily="34" charset="0"/>
              </a:rPr>
              <a:t>Waxaa ka muuqda magaca barta internetka ee furan. Bidix ilaa midig, badhannadu waa </a:t>
            </a:r>
            <a:r>
              <a:rPr lang="en" sz="2800" b="1" i="0" u="none" dirty="0">
                <a:latin typeface="Tahoma" pitchFamily="34" charset="0"/>
                <a:ea typeface="Tahoma" pitchFamily="34" charset="0"/>
                <a:cs typeface="Tahoma" pitchFamily="34" charset="0"/>
              </a:rPr>
              <a:t>yaree, weynee </a:t>
            </a:r>
            <a:r>
              <a:rPr lang="en" sz="2800" b="0" i="0" u="none" dirty="0">
                <a:latin typeface="Tahoma" pitchFamily="34" charset="0"/>
                <a:ea typeface="Tahoma" pitchFamily="34" charset="0"/>
                <a:cs typeface="Tahoma" pitchFamily="34" charset="0"/>
              </a:rPr>
              <a:t>iyo </a:t>
            </a:r>
            <a:r>
              <a:rPr lang="en" sz="2800" b="1" i="0" u="none" dirty="0">
                <a:latin typeface="Tahoma" pitchFamily="34" charset="0"/>
                <a:ea typeface="Tahoma" pitchFamily="34" charset="0"/>
                <a:cs typeface="Tahoma" pitchFamily="34" charset="0"/>
              </a:rPr>
              <a:t>xir</a:t>
            </a:r>
            <a:r>
              <a:rPr lang="en" sz="2800" b="0" i="0" u="none" dirty="0">
                <a:latin typeface="Tahoma" pitchFamily="34" charset="0"/>
                <a:ea typeface="Tahoma" pitchFamily="34" charset="0"/>
                <a:cs typeface="Tahoma" pitchFamily="34" charset="0"/>
              </a:rPr>
              <a:t>.</a:t>
            </a: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41037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l" rtl="0" eaLnBrk="1" hangingPunct="1">
              <a:defRPr/>
            </a:pPr>
            <a:r>
              <a:rPr lang="en" sz="4000" b="0" i="0" u="none" dirty="0">
                <a:latin typeface="Tahoma" pitchFamily="34" charset="0"/>
                <a:ea typeface="Tahoma" pitchFamily="34" charset="0"/>
                <a:cs typeface="Tahoma" pitchFamily="34" charset="0"/>
              </a:rPr>
              <a:t> </a:t>
            </a:r>
            <a:r>
              <a:rPr lang="en" sz="4000" b="0" i="0" u="none" dirty="0">
                <a:solidFill>
                  <a:schemeClr val="tx2"/>
                </a:solidFill>
                <a:latin typeface="Tahoma" pitchFamily="34" charset="0"/>
                <a:ea typeface="Tahoma" pitchFamily="34" charset="0"/>
                <a:cs typeface="Tahoma" pitchFamily="34" charset="0"/>
              </a:rPr>
              <a:t>Jeexa cinwaanka</a:t>
            </a:r>
            <a:endParaRPr lang="en"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412776"/>
            <a:ext cx="8229600" cy="2549624"/>
          </a:xfrm>
        </p:spPr>
        <p:txBody>
          <a:bodyPr/>
          <a:lstStyle/>
          <a:p>
            <a:pPr algn="l" rtl="0" eaLnBrk="1" hangingPunct="1">
              <a:defRPr/>
            </a:pPr>
            <a:r>
              <a:rPr lang="en" sz="2800" b="0" i="0" u="none" dirty="0">
                <a:latin typeface="Tahoma" pitchFamily="34" charset="0"/>
                <a:ea typeface="Tahoma" pitchFamily="34" charset="0"/>
                <a:cs typeface="Tahoma" pitchFamily="34" charset="0"/>
              </a:rPr>
              <a:t>Cinwaanka buuxa ee internetka ayaa la geliyaa bannaanka bidixda. Bannaanka midigtu waa bannaan raadin, kaasoo markan ku xiran matoorka raadinta ee Google.</a:t>
            </a:r>
          </a:p>
        </p:txBody>
      </p:sp>
      <p:pic>
        <p:nvPicPr>
          <p:cNvPr id="922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486"/>
          <a:stretch/>
        </p:blipFill>
        <p:spPr>
          <a:xfrm>
            <a:off x="251520" y="3861049"/>
            <a:ext cx="8382568" cy="1061050"/>
          </a:xfrm>
          <a:solidFill>
            <a:schemeClr val="accent1">
              <a:lumMod val="40000"/>
              <a:lumOff val="60000"/>
            </a:schemeClr>
          </a:solidFill>
          <a:ln>
            <a:solidFill>
              <a:schemeClr val="tx1"/>
            </a:solidFill>
          </a:ln>
        </p:spPr>
      </p:pic>
      <p:sp>
        <p:nvSpPr>
          <p:cNvPr id="22" name="AutoShape 18"/>
          <p:cNvSpPr>
            <a:spLocks noChangeArrowheads="1"/>
          </p:cNvSpPr>
          <p:nvPr/>
        </p:nvSpPr>
        <p:spPr bwMode="auto">
          <a:xfrm>
            <a:off x="7884368" y="5517232"/>
            <a:ext cx="682707" cy="403809"/>
          </a:xfrm>
          <a:prstGeom prst="wedgeRoundRectCallout">
            <a:avLst>
              <a:gd name="adj1" fmla="val 43902"/>
              <a:gd name="adj2" fmla="val -367286"/>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dirty="0">
                <a:ea typeface="Tahoma" pitchFamily="34" charset="0"/>
                <a:cs typeface="Tahoma" pitchFamily="34" charset="0"/>
              </a:rPr>
              <a:t>Liiska</a:t>
            </a:r>
            <a:r>
              <a:rPr lang="en" sz="1200" b="1" i="0" u="none" dirty="0">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
        <p:nvSpPr>
          <p:cNvPr id="23" name="AutoShape 18"/>
          <p:cNvSpPr>
            <a:spLocks noChangeArrowheads="1"/>
          </p:cNvSpPr>
          <p:nvPr/>
        </p:nvSpPr>
        <p:spPr bwMode="auto">
          <a:xfrm>
            <a:off x="4572000" y="3057920"/>
            <a:ext cx="682707" cy="403809"/>
          </a:xfrm>
          <a:prstGeom prst="wedgeRoundRectCallout">
            <a:avLst>
              <a:gd name="adj1" fmla="val -77"/>
              <a:gd name="adj2" fmla="val 217412"/>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a:ea typeface="Tahoma" pitchFamily="34" charset="0"/>
                <a:cs typeface="Tahoma" pitchFamily="34" charset="0"/>
              </a:rPr>
              <a:t>URL</a:t>
            </a:r>
            <a:r>
              <a:rPr lang="en" sz="1200" b="1" i="0" u="none">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
        <p:nvSpPr>
          <p:cNvPr id="24" name="AutoShape 18"/>
          <p:cNvSpPr>
            <a:spLocks noChangeArrowheads="1"/>
          </p:cNvSpPr>
          <p:nvPr/>
        </p:nvSpPr>
        <p:spPr bwMode="auto">
          <a:xfrm>
            <a:off x="395536" y="5635489"/>
            <a:ext cx="1172075" cy="571103"/>
          </a:xfrm>
          <a:prstGeom prst="wedgeRoundRectCallout">
            <a:avLst>
              <a:gd name="adj1" fmla="val 819"/>
              <a:gd name="adj2" fmla="val -278866"/>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dirty="0">
                <a:ea typeface="Tahoma" pitchFamily="34" charset="0"/>
                <a:cs typeface="Tahoma" pitchFamily="34" charset="0"/>
              </a:rPr>
              <a:t>Boggan dib u bilow</a:t>
            </a:r>
            <a:endParaRPr lang="en" sz="1200" b="1" dirty="0">
              <a:ea typeface="Tahoma" pitchFamily="34" charset="0"/>
              <a:cs typeface="Tahoma" pitchFamily="34" charset="0"/>
            </a:endParaRPr>
          </a:p>
        </p:txBody>
      </p:sp>
      <p:sp>
        <p:nvSpPr>
          <p:cNvPr id="25" name="AutoShape 18"/>
          <p:cNvSpPr>
            <a:spLocks noChangeArrowheads="1"/>
          </p:cNvSpPr>
          <p:nvPr/>
        </p:nvSpPr>
        <p:spPr bwMode="auto">
          <a:xfrm>
            <a:off x="190787" y="3304694"/>
            <a:ext cx="1898239" cy="314070"/>
          </a:xfrm>
          <a:prstGeom prst="wedgeRoundRectCallout">
            <a:avLst>
              <a:gd name="adj1" fmla="val -35020"/>
              <a:gd name="adj2" fmla="val 227109"/>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dirty="0">
                <a:ea typeface="Tahoma" pitchFamily="34" charset="0"/>
                <a:cs typeface="Tahoma" pitchFamily="34" charset="0"/>
              </a:rPr>
              <a:t>Dib iyo Hore</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37431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0"/>
            <a:ext cx="8229600" cy="1371600"/>
          </a:xfrm>
        </p:spPr>
        <p:txBody>
          <a:bodyPr>
            <a:normAutofit/>
          </a:bodyPr>
          <a:lstStyle/>
          <a:p>
            <a:pPr algn="l" rtl="0" eaLnBrk="1" hangingPunct="1">
              <a:defRPr/>
            </a:pPr>
            <a:r>
              <a:rPr lang="en-GB" sz="4000" b="0" i="0" u="none" dirty="0" err="1">
                <a:solidFill>
                  <a:schemeClr val="tx2"/>
                </a:solidFill>
                <a:latin typeface="Tahoma" pitchFamily="34" charset="0"/>
                <a:ea typeface="Tahoma" pitchFamily="34" charset="0"/>
                <a:cs typeface="Tahoma" pitchFamily="34" charset="0"/>
              </a:rPr>
              <a:t>Liiska</a:t>
            </a:r>
            <a:endParaRPr lang="en"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395536" y="1484785"/>
            <a:ext cx="3585923" cy="2160239"/>
          </a:xfrm>
        </p:spPr>
        <p:txBody>
          <a:bodyPr>
            <a:normAutofit/>
          </a:bodyPr>
          <a:lstStyle/>
          <a:p>
            <a:pPr rtl="0">
              <a:buNone/>
              <a:defRPr/>
            </a:pPr>
            <a:r>
              <a:rPr lang="en" sz="2800" b="0" i="0" u="none" dirty="0">
                <a:latin typeface="Tahoma" pitchFamily="34" charset="0"/>
                <a:ea typeface="Tahoma" pitchFamily="34" charset="0"/>
                <a:cs typeface="Tahoma" pitchFamily="34" charset="0"/>
              </a:rPr>
              <a:t>Waxaa ku jira liisaska ugu muhiimsan.</a:t>
            </a:r>
          </a:p>
        </p:txBody>
      </p:sp>
      <p:pic>
        <p:nvPicPr>
          <p:cNvPr id="1024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83309" y="522057"/>
            <a:ext cx="3273067" cy="4805774"/>
          </a:xfrm>
        </p:spPr>
      </p:pic>
      <p:sp>
        <p:nvSpPr>
          <p:cNvPr id="6" name="Rectangle 5"/>
          <p:cNvSpPr txBox="1">
            <a:spLocks noChangeArrowheads="1"/>
          </p:cNvSpPr>
          <p:nvPr/>
        </p:nvSpPr>
        <p:spPr bwMode="auto">
          <a:xfrm>
            <a:off x="179512" y="2924944"/>
            <a:ext cx="4104456" cy="2402887"/>
          </a:xfrm>
          <a:prstGeom prst="rect">
            <a:avLst/>
          </a:prstGeom>
          <a:noFill/>
          <a:ln w="9525">
            <a:noFill/>
            <a:miter lim="800000"/>
            <a:headEnd/>
            <a:tailEnd/>
          </a:ln>
          <a:effectLst/>
        </p:spPr>
        <p:txBody>
          <a:bodyPr/>
          <a:lstStyle/>
          <a:p>
            <a:pPr marL="342900" indent="-342900" algn="l" rtl="0">
              <a:spcBef>
                <a:spcPct val="20000"/>
              </a:spcBef>
              <a:buClr>
                <a:schemeClr val="hlink"/>
              </a:buClr>
              <a:buSzPct val="65000"/>
              <a:defRPr/>
            </a:pPr>
            <a:r>
              <a:rPr lang="en" sz="2800" b="0" i="0" u="none" kern="0" dirty="0">
                <a:ea typeface="Tahoma" pitchFamily="34" charset="0"/>
                <a:cs typeface="Tahoma" pitchFamily="34" charset="0"/>
              </a:rPr>
              <a:t>	</a:t>
            </a:r>
          </a:p>
          <a:p>
            <a:pPr marL="342900" indent="-342900" algn="l" rtl="0">
              <a:spcBef>
                <a:spcPct val="20000"/>
              </a:spcBef>
              <a:buClr>
                <a:schemeClr val="hlink"/>
              </a:buClr>
              <a:buSzPct val="65000"/>
              <a:defRPr/>
            </a:pPr>
            <a:r>
              <a:rPr lang="en" sz="2800" b="0" i="0" u="none" kern="0" dirty="0">
                <a:ea typeface="Tahoma" pitchFamily="34" charset="0"/>
                <a:cs typeface="Tahoma" pitchFamily="34" charset="0"/>
              </a:rPr>
              <a:t>	Waxaa ku jira qalabka ugu muhiimsan: Daabaceyaasha, Bogga Koowaad, iwm. </a:t>
            </a:r>
            <a:endParaRPr lang="en" sz="2800" kern="0" dirty="0">
              <a:ea typeface="Tahoma" pitchFamily="34" charset="0"/>
              <a:cs typeface="Tahoma" pitchFamily="34" charset="0"/>
            </a:endParaRPr>
          </a:p>
        </p:txBody>
      </p:sp>
    </p:spTree>
    <p:extLst>
      <p:ext uri="{BB962C8B-B14F-4D97-AF65-F5344CB8AC3E}">
        <p14:creationId xmlns:p14="http://schemas.microsoft.com/office/powerpoint/2010/main" val="30428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6"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4620</TotalTime>
  <Words>1915</Words>
  <Application>Microsoft Office PowerPoint</Application>
  <PresentationFormat>Bildspel på skärmen (4:3)</PresentationFormat>
  <Paragraphs>142</Paragraphs>
  <Slides>30</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Tahoma</vt:lpstr>
      <vt:lpstr>Office-tema</vt:lpstr>
      <vt:lpstr>PowerPoint-presentation</vt:lpstr>
      <vt:lpstr>Internetka </vt:lpstr>
      <vt:lpstr>Internetka – waa caalamka qad ka dhaxeeya </vt:lpstr>
      <vt:lpstr>Barnaamijka akhriya bogga internetka</vt:lpstr>
      <vt:lpstr>Ciwaanada boggaga</vt:lpstr>
      <vt:lpstr>Xiriiriyaha daalacaha</vt:lpstr>
      <vt:lpstr>Jeexa magaca </vt:lpstr>
      <vt:lpstr> Jeexa cinwaanka</vt:lpstr>
      <vt:lpstr>Liiska</vt:lpstr>
      <vt:lpstr>Loogu jecel yahay / la calaamadaystay </vt:lpstr>
      <vt:lpstr>PowerPoint-presentation</vt:lpstr>
      <vt:lpstr>Bogga koowaad</vt:lpstr>
      <vt:lpstr>PowerPoint-presentation</vt:lpstr>
      <vt:lpstr>Wax ku darista qaybta loogu jecel yahay iyo wax ka saarista qaybta loogu jecel yahay / La calaamadaystay</vt:lpstr>
      <vt:lpstr>PowerPoint-presentation</vt:lpstr>
      <vt:lpstr>Masaxidda taariikhda daalaca iyo faylalka ku meelgaarka ah.  </vt:lpstr>
      <vt:lpstr>PowerPoint-presentation</vt:lpstr>
      <vt:lpstr>Wax ka daabicidda baraha internetka</vt:lpstr>
      <vt:lpstr>Sida sawir looga kaydiyo bar internet</vt:lpstr>
      <vt:lpstr>PowerPoint-presentation</vt:lpstr>
      <vt:lpstr>Adeegga Raadinta iyo Matoorrada Raadinta</vt:lpstr>
      <vt:lpstr>PowerPoint-presentation</vt:lpstr>
      <vt:lpstr>PowerPoint-presentation</vt:lpstr>
      <vt:lpstr>PowerPoint-presentation</vt:lpstr>
      <vt:lpstr>PowerPoint-presentation</vt:lpstr>
      <vt:lpstr>PowerPoint-presentation</vt:lpstr>
      <vt:lpstr>PowerPoint-presentation</vt:lpstr>
      <vt:lpstr>F) Dheeraad  Guji Dheeraad si aad u hesho xulashooyin dheeraad ah, eeg halkan hoose.</vt:lpstr>
      <vt:lpstr>PowerPoint-presentation</vt:lpstr>
      <vt:lpstr>PowerPoint-presentation</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352</cp:revision>
  <dcterms:created xsi:type="dcterms:W3CDTF">2011-12-03T10:09:13Z</dcterms:created>
  <dcterms:modified xsi:type="dcterms:W3CDTF">2023-01-10T08:57:35Z</dcterms:modified>
</cp:coreProperties>
</file>