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7" r:id="rId2"/>
    <p:sldId id="275" r:id="rId3"/>
    <p:sldId id="274" r:id="rId4"/>
    <p:sldId id="270" r:id="rId5"/>
    <p:sldId id="268" r:id="rId6"/>
    <p:sldId id="302" r:id="rId7"/>
    <p:sldId id="264" r:id="rId8"/>
    <p:sldId id="301" r:id="rId9"/>
    <p:sldId id="288" r:id="rId10"/>
    <p:sldId id="287" r:id="rId11"/>
    <p:sldId id="289" r:id="rId12"/>
    <p:sldId id="298" r:id="rId13"/>
    <p:sldId id="291" r:id="rId14"/>
    <p:sldId id="292" r:id="rId15"/>
    <p:sldId id="293" r:id="rId16"/>
    <p:sldId id="299" r:id="rId17"/>
    <p:sldId id="300" r:id="rId18"/>
    <p:sldId id="296" r:id="rId19"/>
  </p:sldIdLst>
  <p:sldSz cx="9144000" cy="6858000" type="screen4x3"/>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67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A3A9A-C02A-48D7-BCE4-68DF3E51A29D}" v="28" dt="2021-10-21T12:28:37.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104" d="100"/>
          <a:sy n="104" d="100"/>
        </p:scale>
        <p:origin x="182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ette L" userId="6667a40306842a47" providerId="LiveId" clId="{247A3A9A-C02A-48D7-BCE4-68DF3E51A29D}"/>
    <pc:docChg chg="undo custSel modSld">
      <pc:chgData name="Jeanette L" userId="6667a40306842a47" providerId="LiveId" clId="{247A3A9A-C02A-48D7-BCE4-68DF3E51A29D}" dt="2021-10-21T12:28:37.334" v="44" actId="20577"/>
      <pc:docMkLst>
        <pc:docMk/>
      </pc:docMkLst>
      <pc:sldChg chg="modSp mod">
        <pc:chgData name="Jeanette L" userId="6667a40306842a47" providerId="LiveId" clId="{247A3A9A-C02A-48D7-BCE4-68DF3E51A29D}" dt="2021-10-21T12:22:22.538" v="10" actId="33524"/>
        <pc:sldMkLst>
          <pc:docMk/>
          <pc:sldMk cId="0" sldId="264"/>
        </pc:sldMkLst>
        <pc:spChg chg="mod">
          <ac:chgData name="Jeanette L" userId="6667a40306842a47" providerId="LiveId" clId="{247A3A9A-C02A-48D7-BCE4-68DF3E51A29D}" dt="2021-10-21T12:22:22.538" v="10" actId="33524"/>
          <ac:spMkLst>
            <pc:docMk/>
            <pc:sldMk cId="0" sldId="264"/>
            <ac:spMk id="3" creationId="{00000000-0000-0000-0000-000000000000}"/>
          </ac:spMkLst>
        </pc:spChg>
      </pc:sldChg>
      <pc:sldChg chg="modSp mod">
        <pc:chgData name="Jeanette L" userId="6667a40306842a47" providerId="LiveId" clId="{247A3A9A-C02A-48D7-BCE4-68DF3E51A29D}" dt="2021-10-21T12:24:33.213" v="16" actId="27636"/>
        <pc:sldMkLst>
          <pc:docMk/>
          <pc:sldMk cId="0" sldId="268"/>
        </pc:sldMkLst>
        <pc:spChg chg="mod">
          <ac:chgData name="Jeanette L" userId="6667a40306842a47" providerId="LiveId" clId="{247A3A9A-C02A-48D7-BCE4-68DF3E51A29D}" dt="2021-10-21T12:24:33.213" v="16" actId="27636"/>
          <ac:spMkLst>
            <pc:docMk/>
            <pc:sldMk cId="0" sldId="268"/>
            <ac:spMk id="3" creationId="{00000000-0000-0000-0000-000000000000}"/>
          </ac:spMkLst>
        </pc:spChg>
      </pc:sldChg>
      <pc:sldChg chg="modSp mod">
        <pc:chgData name="Jeanette L" userId="6667a40306842a47" providerId="LiveId" clId="{247A3A9A-C02A-48D7-BCE4-68DF3E51A29D}" dt="2021-10-21T12:24:34.318" v="22" actId="20577"/>
        <pc:sldMkLst>
          <pc:docMk/>
          <pc:sldMk cId="2365065450" sldId="287"/>
        </pc:sldMkLst>
        <pc:spChg chg="mod">
          <ac:chgData name="Jeanette L" userId="6667a40306842a47" providerId="LiveId" clId="{247A3A9A-C02A-48D7-BCE4-68DF3E51A29D}" dt="2021-10-21T12:24:34.318" v="22" actId="20577"/>
          <ac:spMkLst>
            <pc:docMk/>
            <pc:sldMk cId="2365065450" sldId="287"/>
            <ac:spMk id="3" creationId="{00000000-0000-0000-0000-000000000000}"/>
          </ac:spMkLst>
        </pc:spChg>
      </pc:sldChg>
      <pc:sldChg chg="modSp mod">
        <pc:chgData name="Jeanette L" userId="6667a40306842a47" providerId="LiveId" clId="{247A3A9A-C02A-48D7-BCE4-68DF3E51A29D}" dt="2021-10-21T12:24:33.182" v="15" actId="27636"/>
        <pc:sldMkLst>
          <pc:docMk/>
          <pc:sldMk cId="1668438929" sldId="291"/>
        </pc:sldMkLst>
        <pc:spChg chg="mod">
          <ac:chgData name="Jeanette L" userId="6667a40306842a47" providerId="LiveId" clId="{247A3A9A-C02A-48D7-BCE4-68DF3E51A29D}" dt="2021-10-21T12:24:33.182" v="15" actId="27636"/>
          <ac:spMkLst>
            <pc:docMk/>
            <pc:sldMk cId="1668438929" sldId="291"/>
            <ac:spMk id="3" creationId="{00000000-0000-0000-0000-000000000000}"/>
          </ac:spMkLst>
        </pc:spChg>
      </pc:sldChg>
      <pc:sldChg chg="modSp">
        <pc:chgData name="Jeanette L" userId="6667a40306842a47" providerId="LiveId" clId="{247A3A9A-C02A-48D7-BCE4-68DF3E51A29D}" dt="2021-10-21T12:27:25.338" v="37" actId="20577"/>
        <pc:sldMkLst>
          <pc:docMk/>
          <pc:sldMk cId="1687893017" sldId="292"/>
        </pc:sldMkLst>
        <pc:spChg chg="mod">
          <ac:chgData name="Jeanette L" userId="6667a40306842a47" providerId="LiveId" clId="{247A3A9A-C02A-48D7-BCE4-68DF3E51A29D}" dt="2021-10-21T12:27:25.338" v="37" actId="20577"/>
          <ac:spMkLst>
            <pc:docMk/>
            <pc:sldMk cId="1687893017" sldId="292"/>
            <ac:spMk id="3" creationId="{00000000-0000-0000-0000-000000000000}"/>
          </ac:spMkLst>
        </pc:spChg>
      </pc:sldChg>
      <pc:sldChg chg="modSp">
        <pc:chgData name="Jeanette L" userId="6667a40306842a47" providerId="LiveId" clId="{247A3A9A-C02A-48D7-BCE4-68DF3E51A29D}" dt="2021-10-21T12:28:37.334" v="44" actId="20577"/>
        <pc:sldMkLst>
          <pc:docMk/>
          <pc:sldMk cId="3208827729" sldId="293"/>
        </pc:sldMkLst>
        <pc:spChg chg="mod">
          <ac:chgData name="Jeanette L" userId="6667a40306842a47" providerId="LiveId" clId="{247A3A9A-C02A-48D7-BCE4-68DF3E51A29D}" dt="2021-10-21T12:28:37.334" v="44" actId="20577"/>
          <ac:spMkLst>
            <pc:docMk/>
            <pc:sldMk cId="3208827729" sldId="293"/>
            <ac:spMk id="3" creationId="{00000000-0000-0000-0000-000000000000}"/>
          </ac:spMkLst>
        </pc:spChg>
      </pc:sldChg>
      <pc:sldChg chg="modSp mod">
        <pc:chgData name="Jeanette L" userId="6667a40306842a47" providerId="LiveId" clId="{247A3A9A-C02A-48D7-BCE4-68DF3E51A29D}" dt="2021-10-21T12:22:36.607" v="12" actId="20577"/>
        <pc:sldMkLst>
          <pc:docMk/>
          <pc:sldMk cId="554099753" sldId="301"/>
        </pc:sldMkLst>
        <pc:spChg chg="mod">
          <ac:chgData name="Jeanette L" userId="6667a40306842a47" providerId="LiveId" clId="{247A3A9A-C02A-48D7-BCE4-68DF3E51A29D}" dt="2021-10-21T12:22:36.607" v="12" actId="20577"/>
          <ac:spMkLst>
            <pc:docMk/>
            <pc:sldMk cId="554099753" sldId="30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6D9FB4EF-A59F-41ED-8CE2-7671AADD8FD9}" type="datetimeFigureOut">
              <a:rPr lang="sv-SE" smtClean="0"/>
              <a:pPr rtl="0"/>
              <a:t>2023-11-20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rtl="0"/>
            <a:r>
              <a:rPr lang="en-gb"/>
              <a:t>Klicka här för att ändra format på bakgrundstexten</a:t>
            </a:r>
          </a:p>
          <a:p>
            <a:pPr lvl="1" rtl="0"/>
            <a:r>
              <a:rPr lang="en-gb"/>
              <a:t>Nivå två</a:t>
            </a:r>
          </a:p>
          <a:p>
            <a:pPr lvl="2" rtl="0"/>
            <a:r>
              <a:rPr lang="en-gb"/>
              <a:t>Nivå tre</a:t>
            </a:r>
          </a:p>
          <a:p>
            <a:pPr lvl="3" rtl="0"/>
            <a:r>
              <a:rPr lang="en-gb"/>
              <a:t>Nivå fyra</a:t>
            </a:r>
          </a:p>
          <a:p>
            <a:pPr lvl="4" rtl="0"/>
            <a:r>
              <a:rPr lang="en-gb"/>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7C468E71-5B86-4341-8235-70DCB893017B}" type="slidenum">
              <a:rPr lang="sv-SE" smtClean="0"/>
              <a:pPr/>
              <a:t>‹#›</a:t>
            </a:fld>
            <a:endParaRPr lang="sv-SE"/>
          </a:p>
        </p:txBody>
      </p:sp>
    </p:spTree>
    <p:extLst>
      <p:ext uri="{BB962C8B-B14F-4D97-AF65-F5344CB8AC3E}">
        <p14:creationId xmlns:p14="http://schemas.microsoft.com/office/powerpoint/2010/main" val="325573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rtlCol="0"/>
          <a:lstStyle/>
          <a:p>
            <a:pPr rtl="0"/>
            <a:r>
              <a:rPr lang="en-gb"/>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gb"/>
              <a:t>Klicka här för att ändra format på underrubrik i bakgrunden</a:t>
            </a:r>
            <a:endParaRPr lang="sv-SE"/>
          </a:p>
        </p:txBody>
      </p:sp>
      <p:sp>
        <p:nvSpPr>
          <p:cNvPr id="4" name="Platshållare för datum 3"/>
          <p:cNvSpPr>
            <a:spLocks noGrp="1"/>
          </p:cNvSpPr>
          <p:nvPr>
            <p:ph type="dt" sz="half" idx="10"/>
          </p:nvPr>
        </p:nvSpPr>
        <p:spPr/>
        <p:txBody>
          <a:bodyPr rtlCol="0"/>
          <a:lstStyle/>
          <a:p>
            <a:pPr rtl="0"/>
            <a:fld id="{B59D7C60-B438-4425-AF87-AC3E7844E36C}" type="datetimeFigureOut">
              <a:rPr lang="sv-SE" smtClean="0"/>
              <a:pPr rtl="0"/>
              <a:t>2023-11-20</a:t>
            </a:fld>
            <a:endParaRPr lang="sv-SE"/>
          </a:p>
        </p:txBody>
      </p:sp>
      <p:sp>
        <p:nvSpPr>
          <p:cNvPr id="5" name="Platshållare för sidfot 4"/>
          <p:cNvSpPr>
            <a:spLocks noGrp="1"/>
          </p:cNvSpPr>
          <p:nvPr>
            <p:ph type="ftr" sz="quarter" idx="11"/>
          </p:nvPr>
        </p:nvSpPr>
        <p:spPr/>
        <p:txBody>
          <a:bodyPr rtlCol="0"/>
          <a:lstStyle/>
          <a:p>
            <a:pPr rtl="0"/>
            <a:endParaRPr lang="sv-SE"/>
          </a:p>
        </p:txBody>
      </p:sp>
      <p:sp>
        <p:nvSpPr>
          <p:cNvPr id="6" name="Platshållare för bildnummer 5"/>
          <p:cNvSpPr>
            <a:spLocks noGrp="1"/>
          </p:cNvSpPr>
          <p:nvPr>
            <p:ph type="sldNum" sz="quarter" idx="12"/>
          </p:nvPr>
        </p:nvSpPr>
        <p:spPr/>
        <p:txBody>
          <a:bodyPr rtlCol="0"/>
          <a:lstStyle/>
          <a:p>
            <a:pPr rtl="0"/>
            <a:fld id="{E1562FB6-766C-4F99-930C-77B8ACD0ED56}"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en-gb"/>
              <a:t>Klicka här för att ändra format</a:t>
            </a:r>
            <a:endParaRPr lang="sv-SE"/>
          </a:p>
        </p:txBody>
      </p:sp>
      <p:sp>
        <p:nvSpPr>
          <p:cNvPr id="3" name="Platshållare för lodrät text 2"/>
          <p:cNvSpPr>
            <a:spLocks noGrp="1"/>
          </p:cNvSpPr>
          <p:nvPr>
            <p:ph type="body" orient="vert" idx="1"/>
          </p:nvPr>
        </p:nvSpPr>
        <p:spPr/>
        <p:txBody>
          <a:bodyPr vert="eaVert" rtlCol="0"/>
          <a:lstStyle/>
          <a:p>
            <a:pPr lvl="0" rtl="0"/>
            <a:r>
              <a:rPr lang="en-gb"/>
              <a:t>Klicka här för att ändra format på bakgrundstexten</a:t>
            </a:r>
          </a:p>
          <a:p>
            <a:pPr lvl="1" rtl="0"/>
            <a:r>
              <a:rPr lang="en-gb"/>
              <a:t>Nivå två</a:t>
            </a:r>
          </a:p>
          <a:p>
            <a:pPr lvl="2" rtl="0"/>
            <a:r>
              <a:rPr lang="en-gb"/>
              <a:t>Nivå tre</a:t>
            </a:r>
          </a:p>
          <a:p>
            <a:pPr lvl="3" rtl="0"/>
            <a:r>
              <a:rPr lang="en-gb"/>
              <a:t>Nivå fyra</a:t>
            </a:r>
          </a:p>
          <a:p>
            <a:pPr lvl="4" rtl="0"/>
            <a:r>
              <a:rPr lang="en-gb"/>
              <a:t>Nivå fem</a:t>
            </a:r>
            <a:endParaRPr lang="sv-SE"/>
          </a:p>
        </p:txBody>
      </p:sp>
      <p:sp>
        <p:nvSpPr>
          <p:cNvPr id="4" name="Platshållare för datum 3"/>
          <p:cNvSpPr>
            <a:spLocks noGrp="1"/>
          </p:cNvSpPr>
          <p:nvPr>
            <p:ph type="dt" sz="half" idx="10"/>
          </p:nvPr>
        </p:nvSpPr>
        <p:spPr/>
        <p:txBody>
          <a:bodyPr rtlCol="0"/>
          <a:lstStyle/>
          <a:p>
            <a:pPr rtl="0"/>
            <a:fld id="{B59D7C60-B438-4425-AF87-AC3E7844E36C}" type="datetimeFigureOut">
              <a:rPr lang="sv-SE" smtClean="0"/>
              <a:pPr rtl="0"/>
              <a:t>2023-11-20</a:t>
            </a:fld>
            <a:endParaRPr lang="sv-SE"/>
          </a:p>
        </p:txBody>
      </p:sp>
      <p:sp>
        <p:nvSpPr>
          <p:cNvPr id="5" name="Platshållare för sidfot 4"/>
          <p:cNvSpPr>
            <a:spLocks noGrp="1"/>
          </p:cNvSpPr>
          <p:nvPr>
            <p:ph type="ftr" sz="quarter" idx="11"/>
          </p:nvPr>
        </p:nvSpPr>
        <p:spPr/>
        <p:txBody>
          <a:bodyPr rtlCol="0"/>
          <a:lstStyle/>
          <a:p>
            <a:pPr rtl="0"/>
            <a:endParaRPr lang="sv-SE"/>
          </a:p>
        </p:txBody>
      </p:sp>
      <p:sp>
        <p:nvSpPr>
          <p:cNvPr id="6" name="Platshållare för bildnummer 5"/>
          <p:cNvSpPr>
            <a:spLocks noGrp="1"/>
          </p:cNvSpPr>
          <p:nvPr>
            <p:ph type="sldNum" sz="quarter" idx="12"/>
          </p:nvPr>
        </p:nvSpPr>
        <p:spPr/>
        <p:txBody>
          <a:bodyPr rtlCol="0"/>
          <a:lstStyle/>
          <a:p>
            <a:pPr rtl="0"/>
            <a:fld id="{E1562FB6-766C-4F99-930C-77B8ACD0ED56}"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rtlCol="0"/>
          <a:lstStyle/>
          <a:p>
            <a:pPr rtl="0"/>
            <a:r>
              <a:rPr lang="en-gb"/>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rtlCol="0"/>
          <a:lstStyle/>
          <a:p>
            <a:pPr lvl="0" rtl="0"/>
            <a:r>
              <a:rPr lang="en-gb"/>
              <a:t>Klicka här för att ändra format på bakgrundstexten</a:t>
            </a:r>
          </a:p>
          <a:p>
            <a:pPr lvl="1" rtl="0"/>
            <a:r>
              <a:rPr lang="en-gb"/>
              <a:t>Nivå två</a:t>
            </a:r>
          </a:p>
          <a:p>
            <a:pPr lvl="2" rtl="0"/>
            <a:r>
              <a:rPr lang="en-gb"/>
              <a:t>Nivå tre</a:t>
            </a:r>
          </a:p>
          <a:p>
            <a:pPr lvl="3" rtl="0"/>
            <a:r>
              <a:rPr lang="en-gb"/>
              <a:t>Nivå fyra</a:t>
            </a:r>
          </a:p>
          <a:p>
            <a:pPr lvl="4" rtl="0"/>
            <a:r>
              <a:rPr lang="en-gb"/>
              <a:t>Nivå fem</a:t>
            </a:r>
            <a:endParaRPr lang="sv-SE"/>
          </a:p>
        </p:txBody>
      </p:sp>
      <p:sp>
        <p:nvSpPr>
          <p:cNvPr id="4" name="Platshållare för datum 3"/>
          <p:cNvSpPr>
            <a:spLocks noGrp="1"/>
          </p:cNvSpPr>
          <p:nvPr>
            <p:ph type="dt" sz="half" idx="10"/>
          </p:nvPr>
        </p:nvSpPr>
        <p:spPr/>
        <p:txBody>
          <a:bodyPr rtlCol="0"/>
          <a:lstStyle/>
          <a:p>
            <a:pPr rtl="0"/>
            <a:fld id="{B59D7C60-B438-4425-AF87-AC3E7844E36C}" type="datetimeFigureOut">
              <a:rPr lang="sv-SE" smtClean="0"/>
              <a:pPr rtl="0"/>
              <a:t>2023-11-20</a:t>
            </a:fld>
            <a:endParaRPr lang="sv-SE"/>
          </a:p>
        </p:txBody>
      </p:sp>
      <p:sp>
        <p:nvSpPr>
          <p:cNvPr id="5" name="Platshållare för sidfot 4"/>
          <p:cNvSpPr>
            <a:spLocks noGrp="1"/>
          </p:cNvSpPr>
          <p:nvPr>
            <p:ph type="ftr" sz="quarter" idx="11"/>
          </p:nvPr>
        </p:nvSpPr>
        <p:spPr/>
        <p:txBody>
          <a:bodyPr rtlCol="0"/>
          <a:lstStyle/>
          <a:p>
            <a:pPr rtl="0"/>
            <a:endParaRPr lang="sv-SE"/>
          </a:p>
        </p:txBody>
      </p:sp>
      <p:sp>
        <p:nvSpPr>
          <p:cNvPr id="6" name="Platshållare för bildnummer 5"/>
          <p:cNvSpPr>
            <a:spLocks noGrp="1"/>
          </p:cNvSpPr>
          <p:nvPr>
            <p:ph type="sldNum" sz="quarter" idx="12"/>
          </p:nvPr>
        </p:nvSpPr>
        <p:spPr/>
        <p:txBody>
          <a:bodyPr rtlCol="0"/>
          <a:lstStyle/>
          <a:p>
            <a:pPr rtl="0"/>
            <a:fld id="{E1562FB6-766C-4F99-930C-77B8ACD0ED56}"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en-gb"/>
              <a:t>Klicka här för att ändra format</a:t>
            </a:r>
            <a:endParaRPr lang="sv-SE"/>
          </a:p>
        </p:txBody>
      </p:sp>
      <p:sp>
        <p:nvSpPr>
          <p:cNvPr id="3" name="Platshållare för innehåll 2"/>
          <p:cNvSpPr>
            <a:spLocks noGrp="1"/>
          </p:cNvSpPr>
          <p:nvPr>
            <p:ph idx="1"/>
          </p:nvPr>
        </p:nvSpPr>
        <p:spPr/>
        <p:txBody>
          <a:bodyPr rtlCol="0"/>
          <a:lstStyle/>
          <a:p>
            <a:pPr lvl="0" rtl="0"/>
            <a:r>
              <a:rPr lang="en-gb"/>
              <a:t>Klicka här för att ändra format på bakgrundstexten</a:t>
            </a:r>
          </a:p>
          <a:p>
            <a:pPr lvl="1" rtl="0"/>
            <a:r>
              <a:rPr lang="en-gb"/>
              <a:t>Nivå två</a:t>
            </a:r>
          </a:p>
          <a:p>
            <a:pPr lvl="2" rtl="0"/>
            <a:r>
              <a:rPr lang="en-gb"/>
              <a:t>Nivå tre</a:t>
            </a:r>
          </a:p>
          <a:p>
            <a:pPr lvl="3" rtl="0"/>
            <a:r>
              <a:rPr lang="en-gb"/>
              <a:t>Nivå fyra</a:t>
            </a:r>
          </a:p>
          <a:p>
            <a:pPr lvl="4" rtl="0"/>
            <a:r>
              <a:rPr lang="en-gb"/>
              <a:t>Nivå fem</a:t>
            </a:r>
            <a:endParaRPr lang="sv-SE"/>
          </a:p>
        </p:txBody>
      </p:sp>
      <p:sp>
        <p:nvSpPr>
          <p:cNvPr id="4" name="Platshållare för datum 3"/>
          <p:cNvSpPr>
            <a:spLocks noGrp="1"/>
          </p:cNvSpPr>
          <p:nvPr>
            <p:ph type="dt" sz="half" idx="10"/>
          </p:nvPr>
        </p:nvSpPr>
        <p:spPr/>
        <p:txBody>
          <a:bodyPr rtlCol="0"/>
          <a:lstStyle/>
          <a:p>
            <a:pPr rtl="0"/>
            <a:fld id="{B59D7C60-B438-4425-AF87-AC3E7844E36C}" type="datetimeFigureOut">
              <a:rPr lang="sv-SE" smtClean="0"/>
              <a:pPr rtl="0"/>
              <a:t>2023-11-20</a:t>
            </a:fld>
            <a:endParaRPr lang="sv-SE"/>
          </a:p>
        </p:txBody>
      </p:sp>
      <p:sp>
        <p:nvSpPr>
          <p:cNvPr id="5" name="Platshållare för sidfot 4"/>
          <p:cNvSpPr>
            <a:spLocks noGrp="1"/>
          </p:cNvSpPr>
          <p:nvPr>
            <p:ph type="ftr" sz="quarter" idx="11"/>
          </p:nvPr>
        </p:nvSpPr>
        <p:spPr/>
        <p:txBody>
          <a:bodyPr rtlCol="0"/>
          <a:lstStyle/>
          <a:p>
            <a:pPr rtl="0"/>
            <a:endParaRPr lang="sv-SE"/>
          </a:p>
        </p:txBody>
      </p:sp>
      <p:sp>
        <p:nvSpPr>
          <p:cNvPr id="6" name="Platshållare för bildnummer 5"/>
          <p:cNvSpPr>
            <a:spLocks noGrp="1"/>
          </p:cNvSpPr>
          <p:nvPr>
            <p:ph type="sldNum" sz="quarter" idx="12"/>
          </p:nvPr>
        </p:nvSpPr>
        <p:spPr/>
        <p:txBody>
          <a:bodyPr rtlCol="0"/>
          <a:lstStyle/>
          <a:p>
            <a:pPr rtl="0"/>
            <a:fld id="{E1562FB6-766C-4F99-930C-77B8ACD0ED56}"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rtlCol="0" anchor="t"/>
          <a:lstStyle>
            <a:lvl1pPr algn="l">
              <a:defRPr sz="4000" b="1" cap="all"/>
            </a:lvl1pPr>
          </a:lstStyle>
          <a:p>
            <a:pPr rtl="0"/>
            <a:r>
              <a:rPr lang="en-gb"/>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a:t>Klicka här för att ändra format på bakgrundstexten</a:t>
            </a:r>
          </a:p>
        </p:txBody>
      </p:sp>
      <p:sp>
        <p:nvSpPr>
          <p:cNvPr id="4" name="Platshållare för datum 3"/>
          <p:cNvSpPr>
            <a:spLocks noGrp="1"/>
          </p:cNvSpPr>
          <p:nvPr>
            <p:ph type="dt" sz="half" idx="10"/>
          </p:nvPr>
        </p:nvSpPr>
        <p:spPr/>
        <p:txBody>
          <a:bodyPr rtlCol="0"/>
          <a:lstStyle/>
          <a:p>
            <a:pPr rtl="0"/>
            <a:fld id="{B59D7C60-B438-4425-AF87-AC3E7844E36C}" type="datetimeFigureOut">
              <a:rPr lang="sv-SE" smtClean="0"/>
              <a:pPr rtl="0"/>
              <a:t>2023-11-20</a:t>
            </a:fld>
            <a:endParaRPr lang="sv-SE"/>
          </a:p>
        </p:txBody>
      </p:sp>
      <p:sp>
        <p:nvSpPr>
          <p:cNvPr id="5" name="Platshållare för sidfot 4"/>
          <p:cNvSpPr>
            <a:spLocks noGrp="1"/>
          </p:cNvSpPr>
          <p:nvPr>
            <p:ph type="ftr" sz="quarter" idx="11"/>
          </p:nvPr>
        </p:nvSpPr>
        <p:spPr/>
        <p:txBody>
          <a:bodyPr rtlCol="0"/>
          <a:lstStyle/>
          <a:p>
            <a:pPr rtl="0"/>
            <a:endParaRPr lang="sv-SE"/>
          </a:p>
        </p:txBody>
      </p:sp>
      <p:sp>
        <p:nvSpPr>
          <p:cNvPr id="6" name="Platshållare för bildnummer 5"/>
          <p:cNvSpPr>
            <a:spLocks noGrp="1"/>
          </p:cNvSpPr>
          <p:nvPr>
            <p:ph type="sldNum" sz="quarter" idx="12"/>
          </p:nvPr>
        </p:nvSpPr>
        <p:spPr/>
        <p:txBody>
          <a:bodyPr rtlCol="0"/>
          <a:lstStyle/>
          <a:p>
            <a:pPr rtl="0"/>
            <a:fld id="{E1562FB6-766C-4F99-930C-77B8ACD0ED56}"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en-gb"/>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n-gb"/>
              <a:t>Klicka här för att ändra format på bakgrundstexten</a:t>
            </a:r>
          </a:p>
          <a:p>
            <a:pPr lvl="1" rtl="0"/>
            <a:r>
              <a:rPr lang="en-gb"/>
              <a:t>Nivå två</a:t>
            </a:r>
          </a:p>
          <a:p>
            <a:pPr lvl="2" rtl="0"/>
            <a:r>
              <a:rPr lang="en-gb"/>
              <a:t>Nivå tre</a:t>
            </a:r>
          </a:p>
          <a:p>
            <a:pPr lvl="3" rtl="0"/>
            <a:r>
              <a:rPr lang="en-gb"/>
              <a:t>Nivå fyra</a:t>
            </a:r>
          </a:p>
          <a:p>
            <a:pPr lvl="4" rtl="0"/>
            <a:r>
              <a:rPr lang="en-gb"/>
              <a:t>Nivå fem</a:t>
            </a:r>
            <a:endParaRPr lang="sv-SE"/>
          </a:p>
        </p:txBody>
      </p:sp>
      <p:sp>
        <p:nvSpPr>
          <p:cNvPr id="4" name="Platshållare för innehåll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n-gb"/>
              <a:t>Klicka här för att ändra format på bakgrundstexten</a:t>
            </a:r>
          </a:p>
          <a:p>
            <a:pPr lvl="1" rtl="0"/>
            <a:r>
              <a:rPr lang="en-gb"/>
              <a:t>Nivå två</a:t>
            </a:r>
          </a:p>
          <a:p>
            <a:pPr lvl="2" rtl="0"/>
            <a:r>
              <a:rPr lang="en-gb"/>
              <a:t>Nivå tre</a:t>
            </a:r>
          </a:p>
          <a:p>
            <a:pPr lvl="3" rtl="0"/>
            <a:r>
              <a:rPr lang="en-gb"/>
              <a:t>Nivå fyra</a:t>
            </a:r>
          </a:p>
          <a:p>
            <a:pPr lvl="4" rtl="0"/>
            <a:r>
              <a:rPr lang="en-gb"/>
              <a:t>Nivå fem</a:t>
            </a:r>
            <a:endParaRPr lang="sv-SE"/>
          </a:p>
        </p:txBody>
      </p:sp>
      <p:sp>
        <p:nvSpPr>
          <p:cNvPr id="5" name="Platshållare för datum 4"/>
          <p:cNvSpPr>
            <a:spLocks noGrp="1"/>
          </p:cNvSpPr>
          <p:nvPr>
            <p:ph type="dt" sz="half" idx="10"/>
          </p:nvPr>
        </p:nvSpPr>
        <p:spPr/>
        <p:txBody>
          <a:bodyPr rtlCol="0"/>
          <a:lstStyle/>
          <a:p>
            <a:pPr rtl="0"/>
            <a:fld id="{B59D7C60-B438-4425-AF87-AC3E7844E36C}" type="datetimeFigureOut">
              <a:rPr lang="sv-SE" smtClean="0"/>
              <a:pPr rtl="0"/>
              <a:t>2023-11-20</a:t>
            </a:fld>
            <a:endParaRPr lang="sv-SE"/>
          </a:p>
        </p:txBody>
      </p:sp>
      <p:sp>
        <p:nvSpPr>
          <p:cNvPr id="6" name="Platshållare för sidfot 5"/>
          <p:cNvSpPr>
            <a:spLocks noGrp="1"/>
          </p:cNvSpPr>
          <p:nvPr>
            <p:ph type="ftr" sz="quarter" idx="11"/>
          </p:nvPr>
        </p:nvSpPr>
        <p:spPr/>
        <p:txBody>
          <a:bodyPr rtlCol="0"/>
          <a:lstStyle/>
          <a:p>
            <a:pPr rtl="0"/>
            <a:endParaRPr lang="sv-SE"/>
          </a:p>
        </p:txBody>
      </p:sp>
      <p:sp>
        <p:nvSpPr>
          <p:cNvPr id="7" name="Platshållare för bildnummer 6"/>
          <p:cNvSpPr>
            <a:spLocks noGrp="1"/>
          </p:cNvSpPr>
          <p:nvPr>
            <p:ph type="sldNum" sz="quarter" idx="12"/>
          </p:nvPr>
        </p:nvSpPr>
        <p:spPr/>
        <p:txBody>
          <a:bodyPr rtlCol="0"/>
          <a:lstStyle/>
          <a:p>
            <a:pPr rtl="0"/>
            <a:fld id="{E1562FB6-766C-4F99-930C-77B8ACD0ED56}"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lvl1pPr>
              <a:defRPr/>
            </a:lvl1pPr>
          </a:lstStyle>
          <a:p>
            <a:pPr rtl="0"/>
            <a:r>
              <a:rPr lang="en-gb"/>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gb"/>
              <a:t>Klicka här för att ändra format på bakgrundstexten</a:t>
            </a:r>
          </a:p>
          <a:p>
            <a:pPr lvl="1" rtl="0"/>
            <a:r>
              <a:rPr lang="en-gb"/>
              <a:t>Nivå två</a:t>
            </a:r>
          </a:p>
          <a:p>
            <a:pPr lvl="2" rtl="0"/>
            <a:r>
              <a:rPr lang="en-gb"/>
              <a:t>Nivå tre</a:t>
            </a:r>
          </a:p>
          <a:p>
            <a:pPr lvl="3" rtl="0"/>
            <a:r>
              <a:rPr lang="en-gb"/>
              <a:t>Nivå fyra</a:t>
            </a:r>
          </a:p>
          <a:p>
            <a:pPr lvl="4" rtl="0"/>
            <a:r>
              <a:rPr lang="en-gb"/>
              <a:t>Nivå fem</a:t>
            </a:r>
            <a:endParaRPr lang="sv-SE"/>
          </a:p>
        </p:txBody>
      </p:sp>
      <p:sp>
        <p:nvSpPr>
          <p:cNvPr id="5" name="Platshållare för text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gb"/>
              <a:t>Klicka här för att ändra format på bakgrundstexten</a:t>
            </a:r>
          </a:p>
          <a:p>
            <a:pPr lvl="1" rtl="0"/>
            <a:r>
              <a:rPr lang="en-gb"/>
              <a:t>Nivå två</a:t>
            </a:r>
          </a:p>
          <a:p>
            <a:pPr lvl="2" rtl="0"/>
            <a:r>
              <a:rPr lang="en-gb"/>
              <a:t>Nivå tre</a:t>
            </a:r>
          </a:p>
          <a:p>
            <a:pPr lvl="3" rtl="0"/>
            <a:r>
              <a:rPr lang="en-gb"/>
              <a:t>Nivå fyra</a:t>
            </a:r>
          </a:p>
          <a:p>
            <a:pPr lvl="4" rtl="0"/>
            <a:r>
              <a:rPr lang="en-gb"/>
              <a:t>Nivå fem</a:t>
            </a:r>
            <a:endParaRPr lang="sv-SE"/>
          </a:p>
        </p:txBody>
      </p:sp>
      <p:sp>
        <p:nvSpPr>
          <p:cNvPr id="7" name="Platshållare för datum 6"/>
          <p:cNvSpPr>
            <a:spLocks noGrp="1"/>
          </p:cNvSpPr>
          <p:nvPr>
            <p:ph type="dt" sz="half" idx="10"/>
          </p:nvPr>
        </p:nvSpPr>
        <p:spPr/>
        <p:txBody>
          <a:bodyPr rtlCol="0"/>
          <a:lstStyle/>
          <a:p>
            <a:pPr rtl="0"/>
            <a:fld id="{B59D7C60-B438-4425-AF87-AC3E7844E36C}" type="datetimeFigureOut">
              <a:rPr lang="sv-SE" smtClean="0"/>
              <a:pPr rtl="0"/>
              <a:t>2023-11-20</a:t>
            </a:fld>
            <a:endParaRPr lang="sv-SE"/>
          </a:p>
        </p:txBody>
      </p:sp>
      <p:sp>
        <p:nvSpPr>
          <p:cNvPr id="8" name="Platshållare för sidfot 7"/>
          <p:cNvSpPr>
            <a:spLocks noGrp="1"/>
          </p:cNvSpPr>
          <p:nvPr>
            <p:ph type="ftr" sz="quarter" idx="11"/>
          </p:nvPr>
        </p:nvSpPr>
        <p:spPr/>
        <p:txBody>
          <a:bodyPr rtlCol="0"/>
          <a:lstStyle/>
          <a:p>
            <a:pPr rtl="0"/>
            <a:endParaRPr lang="sv-SE"/>
          </a:p>
        </p:txBody>
      </p:sp>
      <p:sp>
        <p:nvSpPr>
          <p:cNvPr id="9" name="Platshållare för bildnummer 8"/>
          <p:cNvSpPr>
            <a:spLocks noGrp="1"/>
          </p:cNvSpPr>
          <p:nvPr>
            <p:ph type="sldNum" sz="quarter" idx="12"/>
          </p:nvPr>
        </p:nvSpPr>
        <p:spPr/>
        <p:txBody>
          <a:bodyPr rtlCol="0"/>
          <a:lstStyle/>
          <a:p>
            <a:pPr rtl="0"/>
            <a:fld id="{E1562FB6-766C-4F99-930C-77B8ACD0ED56}"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en-gb"/>
              <a:t>Klicka här för att ändra format</a:t>
            </a:r>
            <a:endParaRPr lang="sv-SE"/>
          </a:p>
        </p:txBody>
      </p:sp>
      <p:sp>
        <p:nvSpPr>
          <p:cNvPr id="3" name="Platshållare för datum 2"/>
          <p:cNvSpPr>
            <a:spLocks noGrp="1"/>
          </p:cNvSpPr>
          <p:nvPr>
            <p:ph type="dt" sz="half" idx="10"/>
          </p:nvPr>
        </p:nvSpPr>
        <p:spPr/>
        <p:txBody>
          <a:bodyPr rtlCol="0"/>
          <a:lstStyle/>
          <a:p>
            <a:pPr rtl="0"/>
            <a:fld id="{B59D7C60-B438-4425-AF87-AC3E7844E36C}" type="datetimeFigureOut">
              <a:rPr lang="sv-SE" smtClean="0"/>
              <a:pPr rtl="0"/>
              <a:t>2023-11-20</a:t>
            </a:fld>
            <a:endParaRPr lang="sv-SE"/>
          </a:p>
        </p:txBody>
      </p:sp>
      <p:sp>
        <p:nvSpPr>
          <p:cNvPr id="4" name="Platshållare för sidfot 3"/>
          <p:cNvSpPr>
            <a:spLocks noGrp="1"/>
          </p:cNvSpPr>
          <p:nvPr>
            <p:ph type="ftr" sz="quarter" idx="11"/>
          </p:nvPr>
        </p:nvSpPr>
        <p:spPr/>
        <p:txBody>
          <a:bodyPr rtlCol="0"/>
          <a:lstStyle/>
          <a:p>
            <a:pPr rtl="0"/>
            <a:endParaRPr lang="sv-SE"/>
          </a:p>
        </p:txBody>
      </p:sp>
      <p:sp>
        <p:nvSpPr>
          <p:cNvPr id="5" name="Platshållare för bildnummer 4"/>
          <p:cNvSpPr>
            <a:spLocks noGrp="1"/>
          </p:cNvSpPr>
          <p:nvPr>
            <p:ph type="sldNum" sz="quarter" idx="12"/>
          </p:nvPr>
        </p:nvSpPr>
        <p:spPr/>
        <p:txBody>
          <a:bodyPr rtlCol="0"/>
          <a:lstStyle/>
          <a:p>
            <a:pPr rtl="0"/>
            <a:fld id="{E1562FB6-766C-4F99-930C-77B8ACD0ED56}"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rtlCol="0"/>
          <a:lstStyle/>
          <a:p>
            <a:pPr rtl="0"/>
            <a:fld id="{B59D7C60-B438-4425-AF87-AC3E7844E36C}" type="datetimeFigureOut">
              <a:rPr lang="sv-SE" smtClean="0"/>
              <a:pPr rtl="0"/>
              <a:t>2023-11-20</a:t>
            </a:fld>
            <a:endParaRPr lang="sv-SE"/>
          </a:p>
        </p:txBody>
      </p:sp>
      <p:sp>
        <p:nvSpPr>
          <p:cNvPr id="3" name="Platshållare för sidfot 2"/>
          <p:cNvSpPr>
            <a:spLocks noGrp="1"/>
          </p:cNvSpPr>
          <p:nvPr>
            <p:ph type="ftr" sz="quarter" idx="11"/>
          </p:nvPr>
        </p:nvSpPr>
        <p:spPr/>
        <p:txBody>
          <a:bodyPr rtlCol="0"/>
          <a:lstStyle/>
          <a:p>
            <a:pPr rtl="0"/>
            <a:endParaRPr lang="sv-SE"/>
          </a:p>
        </p:txBody>
      </p:sp>
      <p:sp>
        <p:nvSpPr>
          <p:cNvPr id="4" name="Platshållare för bildnummer 3"/>
          <p:cNvSpPr>
            <a:spLocks noGrp="1"/>
          </p:cNvSpPr>
          <p:nvPr>
            <p:ph type="sldNum" sz="quarter" idx="12"/>
          </p:nvPr>
        </p:nvSpPr>
        <p:spPr/>
        <p:txBody>
          <a:bodyPr rtlCol="0"/>
          <a:lstStyle/>
          <a:p>
            <a:pPr rtl="0"/>
            <a:fld id="{E1562FB6-766C-4F99-930C-77B8ACD0ED56}"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rtlCol="0" anchor="b"/>
          <a:lstStyle>
            <a:lvl1pPr algn="l">
              <a:defRPr sz="2000" b="1"/>
            </a:lvl1pPr>
          </a:lstStyle>
          <a:p>
            <a:pPr rtl="0"/>
            <a:r>
              <a:rPr lang="en-gb"/>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gb"/>
              <a:t>Klicka här för att ändra format på bakgrundstexten</a:t>
            </a:r>
          </a:p>
          <a:p>
            <a:pPr lvl="1" rtl="0"/>
            <a:r>
              <a:rPr lang="en-gb"/>
              <a:t>Nivå två</a:t>
            </a:r>
          </a:p>
          <a:p>
            <a:pPr lvl="2" rtl="0"/>
            <a:r>
              <a:rPr lang="en-gb"/>
              <a:t>Nivå tre</a:t>
            </a:r>
          </a:p>
          <a:p>
            <a:pPr lvl="3" rtl="0"/>
            <a:r>
              <a:rPr lang="en-gb"/>
              <a:t>Nivå fyra</a:t>
            </a:r>
          </a:p>
          <a:p>
            <a:pPr lvl="4" rtl="0"/>
            <a:r>
              <a:rPr lang="en-gb"/>
              <a:t>Nivå fem</a:t>
            </a:r>
            <a:endParaRPr lang="sv-SE"/>
          </a:p>
        </p:txBody>
      </p:sp>
      <p:sp>
        <p:nvSpPr>
          <p:cNvPr id="4" name="Platshållare för text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a:t>Klicka här för att ändra format på bakgrundstexten</a:t>
            </a:r>
          </a:p>
        </p:txBody>
      </p:sp>
      <p:sp>
        <p:nvSpPr>
          <p:cNvPr id="5" name="Platshållare för datum 4"/>
          <p:cNvSpPr>
            <a:spLocks noGrp="1"/>
          </p:cNvSpPr>
          <p:nvPr>
            <p:ph type="dt" sz="half" idx="10"/>
          </p:nvPr>
        </p:nvSpPr>
        <p:spPr/>
        <p:txBody>
          <a:bodyPr rtlCol="0"/>
          <a:lstStyle/>
          <a:p>
            <a:pPr rtl="0"/>
            <a:fld id="{B59D7C60-B438-4425-AF87-AC3E7844E36C}" type="datetimeFigureOut">
              <a:rPr lang="sv-SE" smtClean="0"/>
              <a:pPr rtl="0"/>
              <a:t>2023-11-20</a:t>
            </a:fld>
            <a:endParaRPr lang="sv-SE"/>
          </a:p>
        </p:txBody>
      </p:sp>
      <p:sp>
        <p:nvSpPr>
          <p:cNvPr id="6" name="Platshållare för sidfot 5"/>
          <p:cNvSpPr>
            <a:spLocks noGrp="1"/>
          </p:cNvSpPr>
          <p:nvPr>
            <p:ph type="ftr" sz="quarter" idx="11"/>
          </p:nvPr>
        </p:nvSpPr>
        <p:spPr/>
        <p:txBody>
          <a:bodyPr rtlCol="0"/>
          <a:lstStyle/>
          <a:p>
            <a:pPr rtl="0"/>
            <a:endParaRPr lang="sv-SE"/>
          </a:p>
        </p:txBody>
      </p:sp>
      <p:sp>
        <p:nvSpPr>
          <p:cNvPr id="7" name="Platshållare för bildnummer 6"/>
          <p:cNvSpPr>
            <a:spLocks noGrp="1"/>
          </p:cNvSpPr>
          <p:nvPr>
            <p:ph type="sldNum" sz="quarter" idx="12"/>
          </p:nvPr>
        </p:nvSpPr>
        <p:spPr/>
        <p:txBody>
          <a:bodyPr rtlCol="0"/>
          <a:lstStyle/>
          <a:p>
            <a:pPr rtl="0"/>
            <a:fld id="{E1562FB6-766C-4F99-930C-77B8ACD0ED56}"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rtlCol="0" anchor="b"/>
          <a:lstStyle>
            <a:lvl1pPr algn="l">
              <a:defRPr sz="2000" b="1"/>
            </a:lvl1pPr>
          </a:lstStyle>
          <a:p>
            <a:pPr rtl="0"/>
            <a:r>
              <a:rPr lang="en-gb"/>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sv-SE"/>
          </a:p>
        </p:txBody>
      </p:sp>
      <p:sp>
        <p:nvSpPr>
          <p:cNvPr id="4" name="Platshållare för text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a:t>Klicka här för att ändra format på bakgrundstexten</a:t>
            </a:r>
          </a:p>
        </p:txBody>
      </p:sp>
      <p:sp>
        <p:nvSpPr>
          <p:cNvPr id="5" name="Platshållare för datum 4"/>
          <p:cNvSpPr>
            <a:spLocks noGrp="1"/>
          </p:cNvSpPr>
          <p:nvPr>
            <p:ph type="dt" sz="half" idx="10"/>
          </p:nvPr>
        </p:nvSpPr>
        <p:spPr/>
        <p:txBody>
          <a:bodyPr rtlCol="0"/>
          <a:lstStyle/>
          <a:p>
            <a:pPr rtl="0"/>
            <a:fld id="{B59D7C60-B438-4425-AF87-AC3E7844E36C}" type="datetimeFigureOut">
              <a:rPr lang="sv-SE" smtClean="0"/>
              <a:pPr rtl="0"/>
              <a:t>2023-11-20</a:t>
            </a:fld>
            <a:endParaRPr lang="sv-SE"/>
          </a:p>
        </p:txBody>
      </p:sp>
      <p:sp>
        <p:nvSpPr>
          <p:cNvPr id="6" name="Platshållare för sidfot 5"/>
          <p:cNvSpPr>
            <a:spLocks noGrp="1"/>
          </p:cNvSpPr>
          <p:nvPr>
            <p:ph type="ftr" sz="quarter" idx="11"/>
          </p:nvPr>
        </p:nvSpPr>
        <p:spPr/>
        <p:txBody>
          <a:bodyPr rtlCol="0"/>
          <a:lstStyle/>
          <a:p>
            <a:pPr rtl="0"/>
            <a:endParaRPr lang="sv-SE"/>
          </a:p>
        </p:txBody>
      </p:sp>
      <p:sp>
        <p:nvSpPr>
          <p:cNvPr id="7" name="Platshållare för bildnummer 6"/>
          <p:cNvSpPr>
            <a:spLocks noGrp="1"/>
          </p:cNvSpPr>
          <p:nvPr>
            <p:ph type="sldNum" sz="quarter" idx="12"/>
          </p:nvPr>
        </p:nvSpPr>
        <p:spPr/>
        <p:txBody>
          <a:bodyPr rtlCol="0"/>
          <a:lstStyle/>
          <a:p>
            <a:pPr rtl="0"/>
            <a:fld id="{E1562FB6-766C-4F99-930C-77B8ACD0ED56}"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en-gb"/>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en-gb"/>
              <a:t>Klicka här för att ändra format på bakgrundstexten</a:t>
            </a:r>
          </a:p>
          <a:p>
            <a:pPr lvl="1" rtl="0"/>
            <a:r>
              <a:rPr lang="en-gb"/>
              <a:t>Nivå två</a:t>
            </a:r>
          </a:p>
          <a:p>
            <a:pPr lvl="2" rtl="0"/>
            <a:r>
              <a:rPr lang="en-gb"/>
              <a:t>Nivå tre</a:t>
            </a:r>
          </a:p>
          <a:p>
            <a:pPr lvl="3" rtl="0"/>
            <a:r>
              <a:rPr lang="en-gb"/>
              <a:t>Nivå fyra</a:t>
            </a:r>
          </a:p>
          <a:p>
            <a:pPr lvl="4" rtl="0"/>
            <a:r>
              <a:rPr lang="en-gb"/>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B59D7C60-B438-4425-AF87-AC3E7844E36C}" type="datetimeFigureOut">
              <a:rPr lang="sv-SE" smtClean="0"/>
              <a:pPr rtl="0"/>
              <a:t>2023-11-20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1562FB6-766C-4F99-930C-77B8ACD0ED56}"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g"/><Relationship Id="rId12" Type="http://schemas.openxmlformats.org/officeDocument/2006/relationships/image" Target="../media/image19.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eg"/><Relationship Id="rId10" Type="http://schemas.openxmlformats.org/officeDocument/2006/relationships/image" Target="../media/image17.jpg"/><Relationship Id="rId4" Type="http://schemas.openxmlformats.org/officeDocument/2006/relationships/image" Target="../media/image11.jpeg"/><Relationship Id="rId9"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emo.swedbank.se/app/ib/logga-i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hyperlink" Target="https://www.youtube.com/watch?v=Mqr4h-K5mJU" TargetMode="Externa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wedbank.se/privat/kort-och-betala/kort/sa-fungerar-ditt-kort/handla-med-kort-pa-natet/oppna-stang-ditt-kort-for-internetkop.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WordArt 4"/>
          <p:cNvSpPr>
            <a:spLocks noChangeArrowheads="1" noChangeShapeType="1" noTextEdit="1"/>
          </p:cNvSpPr>
          <p:nvPr/>
        </p:nvSpPr>
        <p:spPr bwMode="auto">
          <a:xfrm>
            <a:off x="1285875" y="357188"/>
            <a:ext cx="6192838" cy="1125537"/>
          </a:xfrm>
          <a:prstGeom prst="rect">
            <a:avLst/>
          </a:prstGeom>
        </p:spPr>
        <p:txBody>
          <a:bodyPr wrap="none" rtlCol="0" fromWordArt="1">
            <a:prstTxWarp prst="textPlain">
              <a:avLst>
                <a:gd name="adj" fmla="val 49681"/>
              </a:avLst>
            </a:prstTxWarp>
          </a:bodyPr>
          <a:lstStyle/>
          <a:p>
            <a:pPr algn="ctr" rtl="0"/>
            <a:endParaRPr lang="sv-SE" sz="3600" kern="10">
              <a:ln w="9525">
                <a:solidFill>
                  <a:srgbClr val="FF99CC"/>
                </a:solidFill>
                <a:round/>
                <a:headEnd/>
                <a:tailEnd/>
              </a:ln>
              <a:effectLst>
                <a:outerShdw dist="45791" dir="2021404" algn="ctr" rotWithShape="0">
                  <a:srgbClr val="B2B2B2">
                    <a:alpha val="79999"/>
                  </a:srgbClr>
                </a:outerShdw>
              </a:effectLst>
              <a:latin typeface="Times New Roman"/>
              <a:cs typeface="Times New Roman"/>
            </a:endParaRPr>
          </a:p>
        </p:txBody>
      </p:sp>
      <p:sp>
        <p:nvSpPr>
          <p:cNvPr id="4" name="textruta 3"/>
          <p:cNvSpPr txBox="1"/>
          <p:nvPr/>
        </p:nvSpPr>
        <p:spPr>
          <a:xfrm>
            <a:off x="0" y="1052736"/>
            <a:ext cx="9142057" cy="2308324"/>
          </a:xfrm>
          <a:prstGeom prst="rect">
            <a:avLst/>
          </a:prstGeom>
          <a:noFill/>
        </p:spPr>
        <p:txBody>
          <a:bodyPr wrap="square" rtlCol="0">
            <a:spAutoFit/>
          </a:bodyPr>
          <a:lstStyle/>
          <a:p>
            <a:pPr algn="ctr" rtl="0"/>
            <a:r>
              <a:rPr lang="en-gb" sz="4800">
                <a:solidFill>
                  <a:schemeClr val="tx2"/>
                </a:solidFill>
                <a:latin typeface="Tahoma" pitchFamily="34" charset="0"/>
                <a:ea typeface="Tahoma" pitchFamily="34" charset="0"/>
                <a:cs typeface="Tahoma" pitchFamily="34" charset="0"/>
              </a:rPr>
              <a:t>Payment services </a:t>
            </a:r>
          </a:p>
          <a:p>
            <a:pPr algn="ctr" rtl="0"/>
            <a:r>
              <a:rPr lang="en-gb" sz="4800">
                <a:solidFill>
                  <a:schemeClr val="tx2"/>
                </a:solidFill>
                <a:latin typeface="Tahoma" pitchFamily="34" charset="0"/>
                <a:ea typeface="Tahoma" pitchFamily="34" charset="0"/>
                <a:cs typeface="Tahoma" pitchFamily="34" charset="0"/>
              </a:rPr>
              <a:t>and </a:t>
            </a:r>
          </a:p>
          <a:p>
            <a:pPr algn="ctr" rtl="0"/>
            <a:r>
              <a:rPr lang="en-gb" sz="4800">
                <a:solidFill>
                  <a:schemeClr val="tx2"/>
                </a:solidFill>
                <a:latin typeface="Tahoma" pitchFamily="34" charset="0"/>
                <a:ea typeface="Tahoma" pitchFamily="34" charset="0"/>
                <a:cs typeface="Tahoma" pitchFamily="34" charset="0"/>
              </a:rPr>
              <a:t>Mobile Bank ID</a:t>
            </a:r>
          </a:p>
        </p:txBody>
      </p:sp>
      <p:pic>
        <p:nvPicPr>
          <p:cNvPr id="6" name="Bildobjekt 5">
            <a:extLst>
              <a:ext uri="{FF2B5EF4-FFF2-40B4-BE49-F238E27FC236}">
                <a16:creationId xmlns:a16="http://schemas.microsoft.com/office/drawing/2014/main" id="{BD55A285-20B4-4611-A784-37777838F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278" y="5219476"/>
            <a:ext cx="1333500" cy="1171575"/>
          </a:xfrm>
          <a:prstGeom prst="rect">
            <a:avLst/>
          </a:prstGeom>
        </p:spPr>
      </p:pic>
    </p:spTree>
    <p:extLst>
      <p:ext uri="{BB962C8B-B14F-4D97-AF65-F5344CB8AC3E}">
        <p14:creationId xmlns:p14="http://schemas.microsoft.com/office/powerpoint/2010/main" val="2334179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16016" y="274638"/>
            <a:ext cx="3970784" cy="706090"/>
          </a:xfrm>
        </p:spPr>
        <p:txBody>
          <a:bodyPr rtlCol="0">
            <a:normAutofit fontScale="90000"/>
          </a:bodyPr>
          <a:lstStyle/>
          <a:p>
            <a:pPr rtl="0"/>
            <a:r>
              <a:rPr lang="en-gb"/>
              <a:t>Mobile Bank ID</a:t>
            </a:r>
            <a:endParaRPr lang="sv-SE" dirty="0"/>
          </a:p>
        </p:txBody>
      </p:sp>
      <p:sp>
        <p:nvSpPr>
          <p:cNvPr id="3" name="Platshållare för innehåll 2"/>
          <p:cNvSpPr>
            <a:spLocks noGrp="1"/>
          </p:cNvSpPr>
          <p:nvPr>
            <p:ph idx="1"/>
          </p:nvPr>
        </p:nvSpPr>
        <p:spPr>
          <a:xfrm>
            <a:off x="5148064" y="1600200"/>
            <a:ext cx="3538736" cy="4525963"/>
          </a:xfrm>
        </p:spPr>
        <p:txBody>
          <a:bodyPr rtlCol="0">
            <a:normAutofit lnSpcReduction="10000"/>
          </a:bodyPr>
          <a:lstStyle/>
          <a:p>
            <a:pPr rtl="0"/>
            <a:r>
              <a:rPr lang="en-gb" sz="2400" dirty="0"/>
              <a:t>Click Settings</a:t>
            </a:r>
          </a:p>
          <a:p>
            <a:pPr rtl="0"/>
            <a:r>
              <a:rPr lang="en-gb" sz="2400" dirty="0"/>
              <a:t>Manage services</a:t>
            </a:r>
          </a:p>
          <a:p>
            <a:pPr rtl="0"/>
            <a:r>
              <a:rPr lang="en-gb" sz="2400" dirty="0"/>
              <a:t>Mobile Bank ID</a:t>
            </a:r>
          </a:p>
          <a:p>
            <a:pPr rtl="0"/>
            <a:r>
              <a:rPr lang="en-gb" sz="2400" dirty="0"/>
              <a:t>Order Mobile Bank ID</a:t>
            </a:r>
          </a:p>
          <a:p>
            <a:pPr rtl="0"/>
            <a:r>
              <a:rPr lang="en-gb" sz="2400" dirty="0"/>
              <a:t>To approve</a:t>
            </a:r>
          </a:p>
          <a:p>
            <a:pPr rtl="0"/>
            <a:r>
              <a:rPr lang="en-gb" sz="2400" dirty="0"/>
              <a:t>Enter your code</a:t>
            </a:r>
          </a:p>
          <a:p>
            <a:pPr rtl="0"/>
            <a:r>
              <a:rPr lang="en-gb" sz="2400" dirty="0"/>
              <a:t>Download bank ID</a:t>
            </a:r>
          </a:p>
          <a:p>
            <a:pPr rtl="0"/>
            <a:r>
              <a:rPr lang="en-gb" sz="2400" dirty="0"/>
              <a:t>Start</a:t>
            </a:r>
          </a:p>
          <a:p>
            <a:pPr rtl="0"/>
            <a:r>
              <a:rPr lang="en-gb" sz="2400" dirty="0"/>
              <a:t>Choose a code and confirm.</a:t>
            </a:r>
          </a:p>
          <a:p>
            <a:pPr rtl="0"/>
            <a:r>
              <a:rPr lang="en-gb" sz="2400" dirty="0"/>
              <a:t>Finish by clicking Done</a:t>
            </a:r>
            <a:endParaRPr lang="sv-SE" sz="2400"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883" y="555675"/>
            <a:ext cx="2880320" cy="5120569"/>
          </a:xfrm>
          <a:prstGeom prst="rect">
            <a:avLst/>
          </a:prstGeom>
        </p:spPr>
      </p:pic>
      <p:sp>
        <p:nvSpPr>
          <p:cNvPr id="5" name="Ellips 4"/>
          <p:cNvSpPr/>
          <p:nvPr/>
        </p:nvSpPr>
        <p:spPr>
          <a:xfrm>
            <a:off x="1280939" y="5092180"/>
            <a:ext cx="1440160" cy="584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937" y="555676"/>
            <a:ext cx="3265461" cy="5805264"/>
          </a:xfrm>
          <a:prstGeom prst="rect">
            <a:avLst/>
          </a:prstGeom>
        </p:spPr>
      </p:pic>
      <p:sp>
        <p:nvSpPr>
          <p:cNvPr id="7" name="Vänster 6"/>
          <p:cNvSpPr/>
          <p:nvPr/>
        </p:nvSpPr>
        <p:spPr>
          <a:xfrm>
            <a:off x="2577083" y="3003948"/>
            <a:ext cx="1080120" cy="1840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9" name="Bildobjekt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286" y="583060"/>
            <a:ext cx="3224957" cy="5733256"/>
          </a:xfrm>
          <a:prstGeom prst="rect">
            <a:avLst/>
          </a:prstGeom>
        </p:spPr>
      </p:pic>
      <p:sp>
        <p:nvSpPr>
          <p:cNvPr id="10" name="Ellips 9"/>
          <p:cNvSpPr/>
          <p:nvPr/>
        </p:nvSpPr>
        <p:spPr>
          <a:xfrm>
            <a:off x="776883" y="1347764"/>
            <a:ext cx="180020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1" name="Bildobjekt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287" y="575421"/>
            <a:ext cx="3233112" cy="5747754"/>
          </a:xfrm>
          <a:prstGeom prst="rect">
            <a:avLst/>
          </a:prstGeom>
        </p:spPr>
      </p:pic>
      <p:sp>
        <p:nvSpPr>
          <p:cNvPr id="12" name="Ellips 11"/>
          <p:cNvSpPr/>
          <p:nvPr/>
        </p:nvSpPr>
        <p:spPr>
          <a:xfrm>
            <a:off x="848891" y="2427884"/>
            <a:ext cx="1872208"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3" name="Bildobjekt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882" y="555675"/>
            <a:ext cx="3240361" cy="5760641"/>
          </a:xfrm>
          <a:prstGeom prst="rect">
            <a:avLst/>
          </a:prstGeom>
        </p:spPr>
      </p:pic>
      <p:sp>
        <p:nvSpPr>
          <p:cNvPr id="14" name="Ellips 13"/>
          <p:cNvSpPr/>
          <p:nvPr/>
        </p:nvSpPr>
        <p:spPr>
          <a:xfrm>
            <a:off x="1280939" y="4228084"/>
            <a:ext cx="2232248"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5" name="Bildobjekt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2285" y="583060"/>
            <a:ext cx="3224957" cy="5733256"/>
          </a:xfrm>
          <a:prstGeom prst="rect">
            <a:avLst/>
          </a:prstGeom>
        </p:spPr>
      </p:pic>
      <p:sp>
        <p:nvSpPr>
          <p:cNvPr id="16" name="Vänster 15"/>
          <p:cNvSpPr/>
          <p:nvPr/>
        </p:nvSpPr>
        <p:spPr>
          <a:xfrm>
            <a:off x="1424955" y="2643908"/>
            <a:ext cx="576064"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sp>
        <p:nvSpPr>
          <p:cNvPr id="17" name="Ned 16"/>
          <p:cNvSpPr/>
          <p:nvPr/>
        </p:nvSpPr>
        <p:spPr>
          <a:xfrm>
            <a:off x="3009131" y="2787924"/>
            <a:ext cx="57606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882" y="555675"/>
            <a:ext cx="3321369" cy="5904657"/>
          </a:xfrm>
          <a:prstGeom prst="rect">
            <a:avLst/>
          </a:prstGeom>
        </p:spPr>
      </p:pic>
      <p:sp>
        <p:nvSpPr>
          <p:cNvPr id="19" name="Ned 18"/>
          <p:cNvSpPr/>
          <p:nvPr/>
        </p:nvSpPr>
        <p:spPr>
          <a:xfrm>
            <a:off x="1568971" y="5676244"/>
            <a:ext cx="432048" cy="640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20" name="Bildobjekt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6883" y="515361"/>
            <a:ext cx="3321368" cy="5904655"/>
          </a:xfrm>
          <a:prstGeom prst="rect">
            <a:avLst/>
          </a:prstGeom>
        </p:spPr>
      </p:pic>
      <p:pic>
        <p:nvPicPr>
          <p:cNvPr id="21" name="Bildobjekt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2287" y="461356"/>
            <a:ext cx="3293415" cy="5854960"/>
          </a:xfrm>
          <a:prstGeom prst="rect">
            <a:avLst/>
          </a:prstGeom>
        </p:spPr>
      </p:pic>
      <p:pic>
        <p:nvPicPr>
          <p:cNvPr id="22" name="Bildobjekt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285" y="411660"/>
            <a:ext cx="3369147" cy="5989595"/>
          </a:xfrm>
          <a:prstGeom prst="rect">
            <a:avLst/>
          </a:prstGeom>
        </p:spPr>
      </p:pic>
      <p:pic>
        <p:nvPicPr>
          <p:cNvPr id="23" name="Bildobjekt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6883" y="627684"/>
            <a:ext cx="3310815" cy="5885894"/>
          </a:xfrm>
          <a:prstGeom prst="rect">
            <a:avLst/>
          </a:prstGeom>
        </p:spPr>
      </p:pic>
      <p:pic>
        <p:nvPicPr>
          <p:cNvPr id="24" name="Bildobjekt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5576" y="627683"/>
            <a:ext cx="3342675" cy="5942534"/>
          </a:xfrm>
          <a:prstGeom prst="rect">
            <a:avLst/>
          </a:prstGeom>
        </p:spPr>
      </p:pic>
    </p:spTree>
    <p:extLst>
      <p:ext uri="{BB962C8B-B14F-4D97-AF65-F5344CB8AC3E}">
        <p14:creationId xmlns:p14="http://schemas.microsoft.com/office/powerpoint/2010/main" val="236506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fade">
                                      <p:cBhvr>
                                        <p:cTn id="50" dur="1000"/>
                                        <p:tgtEl>
                                          <p:spTgt spid="3">
                                            <p:txEl>
                                              <p:pRg st="2" end="2"/>
                                            </p:txEl>
                                          </p:spTgt>
                                        </p:tgtEl>
                                      </p:cBhvr>
                                    </p:animEffect>
                                    <p:anim calcmode="lin" valueType="num">
                                      <p:cBhvr>
                                        <p:cTn id="5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fade">
                                      <p:cBhvr>
                                        <p:cTn id="67" dur="1000"/>
                                        <p:tgtEl>
                                          <p:spTgt spid="3">
                                            <p:txEl>
                                              <p:pRg st="3" end="3"/>
                                            </p:txEl>
                                          </p:spTgt>
                                        </p:tgtEl>
                                      </p:cBhvr>
                                    </p:animEffect>
                                    <p:anim calcmode="lin" valueType="num">
                                      <p:cBhvr>
                                        <p:cTn id="6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1000"/>
                                        <p:tgtEl>
                                          <p:spTgt spid="12"/>
                                        </p:tgtEl>
                                      </p:cBhvr>
                                    </p:animEffect>
                                    <p:anim calcmode="lin" valueType="num">
                                      <p:cBhvr>
                                        <p:cTn id="75" dur="1000" fill="hold"/>
                                        <p:tgtEl>
                                          <p:spTgt spid="12"/>
                                        </p:tgtEl>
                                        <p:attrNameLst>
                                          <p:attrName>ppt_x</p:attrName>
                                        </p:attrNameLst>
                                      </p:cBhvr>
                                      <p:tavLst>
                                        <p:tav tm="0">
                                          <p:val>
                                            <p:strVal val="#ppt_x"/>
                                          </p:val>
                                        </p:tav>
                                        <p:tav tm="100000">
                                          <p:val>
                                            <p:strVal val="#ppt_x"/>
                                          </p:val>
                                        </p:tav>
                                      </p:tavLst>
                                    </p:anim>
                                    <p:anim calcmode="lin" valueType="num">
                                      <p:cBhvr>
                                        <p:cTn id="7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barn(inVertical)">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barn(inVertical)">
                                      <p:cBhvr>
                                        <p:cTn id="93" dur="500"/>
                                        <p:tgtEl>
                                          <p:spTgt spid="15"/>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barn(inVertical)">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wipe(down)">
                                      <p:cBhvr>
                                        <p:cTn id="103" dur="500"/>
                                        <p:tgtEl>
                                          <p:spTgt spid="17"/>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3">
                                            <p:txEl>
                                              <p:pRg st="4" end="4"/>
                                            </p:txEl>
                                          </p:spTgt>
                                        </p:tgtEl>
                                        <p:attrNameLst>
                                          <p:attrName>style.visibility</p:attrName>
                                        </p:attrNameLst>
                                      </p:cBhvr>
                                      <p:to>
                                        <p:strVal val="visible"/>
                                      </p:to>
                                    </p:set>
                                    <p:animEffect transition="in" filter="fade">
                                      <p:cBhvr>
                                        <p:cTn id="108" dur="1000"/>
                                        <p:tgtEl>
                                          <p:spTgt spid="3">
                                            <p:txEl>
                                              <p:pRg st="4" end="4"/>
                                            </p:txEl>
                                          </p:spTgt>
                                        </p:tgtEl>
                                      </p:cBhvr>
                                    </p:animEffect>
                                    <p:anim calcmode="lin" valueType="num">
                                      <p:cBhvr>
                                        <p:cTn id="10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1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nodeType="click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barn(inVertical)">
                                      <p:cBhvr>
                                        <p:cTn id="115" dur="500"/>
                                        <p:tgtEl>
                                          <p:spTgt spid="18"/>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3">
                                            <p:txEl>
                                              <p:pRg st="5" end="5"/>
                                            </p:txEl>
                                          </p:spTgt>
                                        </p:tgtEl>
                                        <p:attrNameLst>
                                          <p:attrName>style.visibility</p:attrName>
                                        </p:attrNameLst>
                                      </p:cBhvr>
                                      <p:to>
                                        <p:strVal val="visible"/>
                                      </p:to>
                                    </p:set>
                                    <p:animEffect transition="in" filter="fade">
                                      <p:cBhvr>
                                        <p:cTn id="120" dur="1000"/>
                                        <p:tgtEl>
                                          <p:spTgt spid="3">
                                            <p:txEl>
                                              <p:pRg st="5" end="5"/>
                                            </p:txEl>
                                          </p:spTgt>
                                        </p:tgtEl>
                                      </p:cBhvr>
                                    </p:animEffect>
                                    <p:anim calcmode="lin" valueType="num">
                                      <p:cBhvr>
                                        <p:cTn id="1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2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barn(inVertical)">
                                      <p:cBhvr>
                                        <p:cTn id="127" dur="500"/>
                                        <p:tgtEl>
                                          <p:spTgt spid="19"/>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nodeType="clickEffect">
                                  <p:stCondLst>
                                    <p:cond delay="0"/>
                                  </p:stCondLst>
                                  <p:childTnLst>
                                    <p:set>
                                      <p:cBhvr>
                                        <p:cTn id="131" dur="1" fill="hold">
                                          <p:stCondLst>
                                            <p:cond delay="0"/>
                                          </p:stCondLst>
                                        </p:cTn>
                                        <p:tgtEl>
                                          <p:spTgt spid="20"/>
                                        </p:tgtEl>
                                        <p:attrNameLst>
                                          <p:attrName>style.visibility</p:attrName>
                                        </p:attrNameLst>
                                      </p:cBhvr>
                                      <p:to>
                                        <p:strVal val="visible"/>
                                      </p:to>
                                    </p:set>
                                    <p:animEffect transition="in" filter="barn(inVertical)">
                                      <p:cBhvr>
                                        <p:cTn id="132" dur="500"/>
                                        <p:tgtEl>
                                          <p:spTgt spid="20"/>
                                        </p:tgtEl>
                                      </p:cBhvr>
                                    </p:animEffect>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nodeType="clickEffect">
                                  <p:stCondLst>
                                    <p:cond delay="0"/>
                                  </p:stCondLst>
                                  <p:childTnLst>
                                    <p:set>
                                      <p:cBhvr>
                                        <p:cTn id="136" dur="1" fill="hold">
                                          <p:stCondLst>
                                            <p:cond delay="0"/>
                                          </p:stCondLst>
                                        </p:cTn>
                                        <p:tgtEl>
                                          <p:spTgt spid="3">
                                            <p:txEl>
                                              <p:pRg st="6" end="6"/>
                                            </p:txEl>
                                          </p:spTgt>
                                        </p:tgtEl>
                                        <p:attrNameLst>
                                          <p:attrName>style.visibility</p:attrName>
                                        </p:attrNameLst>
                                      </p:cBhvr>
                                      <p:to>
                                        <p:strVal val="visible"/>
                                      </p:to>
                                    </p:set>
                                    <p:animEffect transition="in" filter="fade">
                                      <p:cBhvr>
                                        <p:cTn id="137" dur="1000"/>
                                        <p:tgtEl>
                                          <p:spTgt spid="3">
                                            <p:txEl>
                                              <p:pRg st="6" end="6"/>
                                            </p:txEl>
                                          </p:spTgt>
                                        </p:tgtEl>
                                      </p:cBhvr>
                                    </p:animEffect>
                                    <p:anim calcmode="lin" valueType="num">
                                      <p:cBhvr>
                                        <p:cTn id="1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16" presetClass="entr" presetSubtype="21" fill="hold" nodeType="clickEffect">
                                  <p:stCondLst>
                                    <p:cond delay="0"/>
                                  </p:stCondLst>
                                  <p:childTnLst>
                                    <p:set>
                                      <p:cBhvr>
                                        <p:cTn id="143" dur="1" fill="hold">
                                          <p:stCondLst>
                                            <p:cond delay="0"/>
                                          </p:stCondLst>
                                        </p:cTn>
                                        <p:tgtEl>
                                          <p:spTgt spid="21"/>
                                        </p:tgtEl>
                                        <p:attrNameLst>
                                          <p:attrName>style.visibility</p:attrName>
                                        </p:attrNameLst>
                                      </p:cBhvr>
                                      <p:to>
                                        <p:strVal val="visible"/>
                                      </p:to>
                                    </p:set>
                                    <p:animEffect transition="in" filter="barn(inVertical)">
                                      <p:cBhvr>
                                        <p:cTn id="144" dur="500"/>
                                        <p:tgtEl>
                                          <p:spTgt spid="21"/>
                                        </p:tgtEl>
                                      </p:cBhvr>
                                    </p:animEffect>
                                  </p:childTnLst>
                                </p:cTn>
                              </p:par>
                            </p:childTnLst>
                          </p:cTn>
                        </p:par>
                      </p:childTnLst>
                    </p:cTn>
                  </p:par>
                  <p:par>
                    <p:cTn id="145" fill="hold">
                      <p:stCondLst>
                        <p:cond delay="indefinite"/>
                      </p:stCondLst>
                      <p:childTnLst>
                        <p:par>
                          <p:cTn id="146" fill="hold">
                            <p:stCondLst>
                              <p:cond delay="0"/>
                            </p:stCondLst>
                            <p:childTnLst>
                              <p:par>
                                <p:cTn id="147" presetID="42" presetClass="entr" presetSubtype="0" fill="hold" nodeType="clickEffect">
                                  <p:stCondLst>
                                    <p:cond delay="0"/>
                                  </p:stCondLst>
                                  <p:childTnLst>
                                    <p:set>
                                      <p:cBhvr>
                                        <p:cTn id="148" dur="1" fill="hold">
                                          <p:stCondLst>
                                            <p:cond delay="0"/>
                                          </p:stCondLst>
                                        </p:cTn>
                                        <p:tgtEl>
                                          <p:spTgt spid="3">
                                            <p:txEl>
                                              <p:pRg st="7" end="7"/>
                                            </p:txEl>
                                          </p:spTgt>
                                        </p:tgtEl>
                                        <p:attrNameLst>
                                          <p:attrName>style.visibility</p:attrName>
                                        </p:attrNameLst>
                                      </p:cBhvr>
                                      <p:to>
                                        <p:strVal val="visible"/>
                                      </p:to>
                                    </p:set>
                                    <p:animEffect transition="in" filter="fade">
                                      <p:cBhvr>
                                        <p:cTn id="149" dur="1000"/>
                                        <p:tgtEl>
                                          <p:spTgt spid="3">
                                            <p:txEl>
                                              <p:pRg st="7" end="7"/>
                                            </p:txEl>
                                          </p:spTgt>
                                        </p:tgtEl>
                                      </p:cBhvr>
                                    </p:animEffect>
                                    <p:anim calcmode="lin" valueType="num">
                                      <p:cBhvr>
                                        <p:cTn id="1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16" presetClass="entr" presetSubtype="21" fill="hold" nodeType="clickEffect">
                                  <p:stCondLst>
                                    <p:cond delay="0"/>
                                  </p:stCondLst>
                                  <p:childTnLst>
                                    <p:set>
                                      <p:cBhvr>
                                        <p:cTn id="155" dur="1" fill="hold">
                                          <p:stCondLst>
                                            <p:cond delay="0"/>
                                          </p:stCondLst>
                                        </p:cTn>
                                        <p:tgtEl>
                                          <p:spTgt spid="22"/>
                                        </p:tgtEl>
                                        <p:attrNameLst>
                                          <p:attrName>style.visibility</p:attrName>
                                        </p:attrNameLst>
                                      </p:cBhvr>
                                      <p:to>
                                        <p:strVal val="visible"/>
                                      </p:to>
                                    </p:set>
                                    <p:animEffect transition="in" filter="barn(inVertical)">
                                      <p:cBhvr>
                                        <p:cTn id="156" dur="500"/>
                                        <p:tgtEl>
                                          <p:spTgt spid="22"/>
                                        </p:tgtEl>
                                      </p:cBhvr>
                                    </p:animEffect>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nodeType="clickEffect">
                                  <p:stCondLst>
                                    <p:cond delay="0"/>
                                  </p:stCondLst>
                                  <p:childTnLst>
                                    <p:set>
                                      <p:cBhvr>
                                        <p:cTn id="160" dur="1" fill="hold">
                                          <p:stCondLst>
                                            <p:cond delay="0"/>
                                          </p:stCondLst>
                                        </p:cTn>
                                        <p:tgtEl>
                                          <p:spTgt spid="3">
                                            <p:txEl>
                                              <p:pRg st="8" end="8"/>
                                            </p:txEl>
                                          </p:spTgt>
                                        </p:tgtEl>
                                        <p:attrNameLst>
                                          <p:attrName>style.visibility</p:attrName>
                                        </p:attrNameLst>
                                      </p:cBhvr>
                                      <p:to>
                                        <p:strVal val="visible"/>
                                      </p:to>
                                    </p:set>
                                    <p:animEffect transition="in" filter="fade">
                                      <p:cBhvr>
                                        <p:cTn id="161" dur="1000"/>
                                        <p:tgtEl>
                                          <p:spTgt spid="3">
                                            <p:txEl>
                                              <p:pRg st="8" end="8"/>
                                            </p:txEl>
                                          </p:spTgt>
                                        </p:tgtEl>
                                      </p:cBhvr>
                                    </p:animEffect>
                                    <p:anim calcmode="lin" valueType="num">
                                      <p:cBhvr>
                                        <p:cTn id="1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16" presetClass="entr" presetSubtype="21" fill="hold" nodeType="clickEffect">
                                  <p:stCondLst>
                                    <p:cond delay="0"/>
                                  </p:stCondLst>
                                  <p:childTnLst>
                                    <p:set>
                                      <p:cBhvr>
                                        <p:cTn id="167" dur="1" fill="hold">
                                          <p:stCondLst>
                                            <p:cond delay="0"/>
                                          </p:stCondLst>
                                        </p:cTn>
                                        <p:tgtEl>
                                          <p:spTgt spid="23"/>
                                        </p:tgtEl>
                                        <p:attrNameLst>
                                          <p:attrName>style.visibility</p:attrName>
                                        </p:attrNameLst>
                                      </p:cBhvr>
                                      <p:to>
                                        <p:strVal val="visible"/>
                                      </p:to>
                                    </p:set>
                                    <p:animEffect transition="in" filter="barn(inVertical)">
                                      <p:cBhvr>
                                        <p:cTn id="168" dur="500"/>
                                        <p:tgtEl>
                                          <p:spTgt spid="23"/>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nodeType="clickEffect">
                                  <p:stCondLst>
                                    <p:cond delay="0"/>
                                  </p:stCondLst>
                                  <p:childTnLst>
                                    <p:set>
                                      <p:cBhvr>
                                        <p:cTn id="172" dur="1" fill="hold">
                                          <p:stCondLst>
                                            <p:cond delay="0"/>
                                          </p:stCondLst>
                                        </p:cTn>
                                        <p:tgtEl>
                                          <p:spTgt spid="24"/>
                                        </p:tgtEl>
                                        <p:attrNameLst>
                                          <p:attrName>style.visibility</p:attrName>
                                        </p:attrNameLst>
                                      </p:cBhvr>
                                      <p:to>
                                        <p:strVal val="visible"/>
                                      </p:to>
                                    </p:set>
                                    <p:animEffect transition="in" filter="wipe(down)">
                                      <p:cBhvr>
                                        <p:cTn id="173" dur="500"/>
                                        <p:tgtEl>
                                          <p:spTgt spid="24"/>
                                        </p:tgtEl>
                                      </p:cBhvr>
                                    </p:animEffect>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nodeType="clickEffect">
                                  <p:stCondLst>
                                    <p:cond delay="0"/>
                                  </p:stCondLst>
                                  <p:childTnLst>
                                    <p:set>
                                      <p:cBhvr>
                                        <p:cTn id="177" dur="1" fill="hold">
                                          <p:stCondLst>
                                            <p:cond delay="0"/>
                                          </p:stCondLst>
                                        </p:cTn>
                                        <p:tgtEl>
                                          <p:spTgt spid="3">
                                            <p:txEl>
                                              <p:pRg st="9" end="9"/>
                                            </p:txEl>
                                          </p:spTgt>
                                        </p:tgtEl>
                                        <p:attrNameLst>
                                          <p:attrName>style.visibility</p:attrName>
                                        </p:attrNameLst>
                                      </p:cBhvr>
                                      <p:to>
                                        <p:strVal val="visible"/>
                                      </p:to>
                                    </p:set>
                                    <p:animEffect transition="in" filter="fade">
                                      <p:cBhvr>
                                        <p:cTn id="178" dur="1000"/>
                                        <p:tgtEl>
                                          <p:spTgt spid="3">
                                            <p:txEl>
                                              <p:pRg st="9" end="9"/>
                                            </p:txEl>
                                          </p:spTgt>
                                        </p:tgtEl>
                                      </p:cBhvr>
                                    </p:animEffect>
                                    <p:anim calcmode="lin" valueType="num">
                                      <p:cBhvr>
                                        <p:cTn id="17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8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P spid="10" grpId="0" animBg="1"/>
      <p:bldP spid="12" grpId="0" animBg="1"/>
      <p:bldP spid="14" grpId="0" animBg="1"/>
      <p:bldP spid="16" grpId="0" animBg="1"/>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0" y="1916832"/>
            <a:ext cx="9144000" cy="1569660"/>
          </a:xfrm>
          <a:prstGeom prst="rect">
            <a:avLst/>
          </a:prstGeom>
          <a:noFill/>
          <a:ln w="9525">
            <a:noFill/>
            <a:miter lim="800000"/>
            <a:headEnd/>
            <a:tailEnd/>
          </a:ln>
        </p:spPr>
        <p:txBody>
          <a:bodyPr wrap="square" rtlCol="0">
            <a:spAutoFit/>
          </a:bodyPr>
          <a:lstStyle/>
          <a:p>
            <a:pPr algn="ctr" rtl="0"/>
            <a:r>
              <a:rPr lang="en-gb" sz="4800">
                <a:latin typeface="Tahoma" pitchFamily="34" charset="0"/>
                <a:ea typeface="Tahoma" pitchFamily="34" charset="0"/>
                <a:cs typeface="Tahoma" pitchFamily="34" charset="0"/>
              </a:rPr>
              <a:t>Log in to your bank account </a:t>
            </a:r>
            <a:endParaRPr lang="sv-SE" sz="4800" dirty="0">
              <a:latin typeface="Tahoma" pitchFamily="34" charset="0"/>
              <a:ea typeface="Tahoma" pitchFamily="34" charset="0"/>
              <a:cs typeface="Tahoma" pitchFamily="34" charset="0"/>
            </a:endParaRPr>
          </a:p>
          <a:p>
            <a:pPr algn="ctr" rtl="0"/>
            <a:r>
              <a:rPr lang="en-gb" sz="4800">
                <a:latin typeface="Tahoma" pitchFamily="34" charset="0"/>
                <a:ea typeface="Tahoma" pitchFamily="34" charset="0"/>
                <a:cs typeface="Tahoma" pitchFamily="34" charset="0"/>
              </a:rPr>
              <a:t>via Bank ID</a:t>
            </a:r>
            <a:endParaRPr lang="sv-SE" sz="48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18386761"/>
      </p:ext>
    </p:extLst>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en-gb"/>
              <a:t>Swedbank App</a:t>
            </a:r>
            <a:endParaRPr lang="sv-SE" dirty="0"/>
          </a:p>
        </p:txBody>
      </p:sp>
      <p:pic>
        <p:nvPicPr>
          <p:cNvPr id="5" name="Platshållare för innehåll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1196752"/>
            <a:ext cx="2084217" cy="3705275"/>
          </a:xfrm>
        </p:spPr>
      </p:pic>
      <p:pic>
        <p:nvPicPr>
          <p:cNvPr id="9" name="Platshållare för innehåll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259632" y="2852936"/>
            <a:ext cx="1897782" cy="3373835"/>
          </a:xfrm>
        </p:spPr>
      </p:pic>
      <p:sp>
        <p:nvSpPr>
          <p:cNvPr id="8" name="Ellips 7"/>
          <p:cNvSpPr/>
          <p:nvPr/>
        </p:nvSpPr>
        <p:spPr>
          <a:xfrm>
            <a:off x="1043608" y="2276872"/>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solidFill>
                <a:prstClr val="white"/>
              </a:solidFill>
            </a:endParaRPr>
          </a:p>
        </p:txBody>
      </p:sp>
      <p:sp>
        <p:nvSpPr>
          <p:cNvPr id="10" name="Höger 9"/>
          <p:cNvSpPr/>
          <p:nvPr/>
        </p:nvSpPr>
        <p:spPr>
          <a:xfrm>
            <a:off x="323528" y="5517232"/>
            <a:ext cx="108012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solidFill>
                <a:prstClr val="white"/>
              </a:solidFill>
            </a:endParaRPr>
          </a:p>
        </p:txBody>
      </p:sp>
      <p:sp>
        <p:nvSpPr>
          <p:cNvPr id="11" name="textruta 10"/>
          <p:cNvSpPr txBox="1"/>
          <p:nvPr/>
        </p:nvSpPr>
        <p:spPr>
          <a:xfrm>
            <a:off x="5868144" y="1700808"/>
            <a:ext cx="2880320" cy="2031325"/>
          </a:xfrm>
          <a:prstGeom prst="rect">
            <a:avLst/>
          </a:prstGeom>
          <a:noFill/>
        </p:spPr>
        <p:txBody>
          <a:bodyPr wrap="square" rtlCol="0">
            <a:spAutoFit/>
          </a:bodyPr>
          <a:lstStyle/>
          <a:p>
            <a:pPr rtl="0"/>
            <a:r>
              <a:rPr lang="en-gb">
                <a:solidFill>
                  <a:prstClr val="black"/>
                </a:solidFill>
              </a:rPr>
              <a:t>Click Log in</a:t>
            </a:r>
          </a:p>
          <a:p>
            <a:pPr rtl="0"/>
            <a:r>
              <a:rPr lang="en-gb">
                <a:solidFill>
                  <a:prstClr val="black"/>
                </a:solidFill>
              </a:rPr>
              <a:t>Enter your personal code in bank ID</a:t>
            </a:r>
          </a:p>
          <a:p>
            <a:pPr rtl="0"/>
            <a:r>
              <a:rPr lang="en-gb">
                <a:solidFill>
                  <a:prstClr val="black"/>
                </a:solidFill>
              </a:rPr>
              <a:t>Click Identify</a:t>
            </a:r>
          </a:p>
          <a:p>
            <a:pPr rtl="0"/>
            <a:endParaRPr lang="sv-SE" dirty="0">
              <a:solidFill>
                <a:prstClr val="black"/>
              </a:solidFill>
            </a:endParaRPr>
          </a:p>
          <a:p>
            <a:pPr rtl="0"/>
            <a:endParaRPr lang="sv-SE" dirty="0">
              <a:solidFill>
                <a:prstClr val="black"/>
              </a:solidFill>
            </a:endParaRPr>
          </a:p>
          <a:p>
            <a:pPr rtl="0"/>
            <a:endParaRPr lang="sv-SE" dirty="0">
              <a:solidFill>
                <a:prstClr val="black"/>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451" y="1512118"/>
            <a:ext cx="2362661" cy="420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566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805482"/>
          </a:xfrm>
        </p:spPr>
        <p:txBody>
          <a:bodyPr rtlCol="0"/>
          <a:lstStyle/>
          <a:p>
            <a:pPr rtl="0"/>
            <a:r>
              <a:rPr lang="en-gb"/>
              <a:t>Menu in the Swedbank app</a:t>
            </a:r>
            <a:endParaRPr lang="sv-SE" dirty="0"/>
          </a:p>
        </p:txBody>
      </p:sp>
      <p:sp>
        <p:nvSpPr>
          <p:cNvPr id="3" name="Platshållare för innehåll 2"/>
          <p:cNvSpPr>
            <a:spLocks noGrp="1"/>
          </p:cNvSpPr>
          <p:nvPr>
            <p:ph idx="1"/>
          </p:nvPr>
        </p:nvSpPr>
        <p:spPr>
          <a:xfrm>
            <a:off x="4139952" y="1340768"/>
            <a:ext cx="4546848" cy="5157192"/>
          </a:xfrm>
        </p:spPr>
        <p:txBody>
          <a:bodyPr rtlCol="0">
            <a:normAutofit lnSpcReduction="10000"/>
          </a:bodyPr>
          <a:lstStyle/>
          <a:p>
            <a:pPr rtl="0"/>
            <a:r>
              <a:rPr lang="en-gb"/>
              <a:t>Here you will see your balance, account, and e-invoice</a:t>
            </a:r>
          </a:p>
          <a:p>
            <a:pPr rtl="0"/>
            <a:r>
              <a:rPr lang="en-gb"/>
              <a:t>All accounts you have (children's account, savings account)</a:t>
            </a:r>
          </a:p>
          <a:p>
            <a:pPr rtl="0"/>
            <a:r>
              <a:rPr lang="en-gb"/>
              <a:t>Pay your bills or transfer money.</a:t>
            </a:r>
          </a:p>
          <a:p>
            <a:pPr rtl="0"/>
            <a:r>
              <a:rPr lang="en-gb"/>
              <a:t>Top up your phone card.</a:t>
            </a:r>
          </a:p>
          <a:p>
            <a:pPr rtl="0"/>
            <a:r>
              <a:rPr lang="en-gb"/>
              <a:t>Settings</a:t>
            </a:r>
          </a:p>
          <a:p>
            <a:pPr rtl="0"/>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124744"/>
            <a:ext cx="3022434" cy="5373216"/>
          </a:xfrm>
          <a:prstGeom prst="rect">
            <a:avLst/>
          </a:prstGeom>
        </p:spPr>
      </p:pic>
      <p:sp>
        <p:nvSpPr>
          <p:cNvPr id="5" name="Höger 4"/>
          <p:cNvSpPr/>
          <p:nvPr/>
        </p:nvSpPr>
        <p:spPr>
          <a:xfrm>
            <a:off x="467544" y="1700808"/>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sp>
        <p:nvSpPr>
          <p:cNvPr id="6" name="Höger 5"/>
          <p:cNvSpPr/>
          <p:nvPr/>
        </p:nvSpPr>
        <p:spPr>
          <a:xfrm>
            <a:off x="467544" y="2060848"/>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sp>
        <p:nvSpPr>
          <p:cNvPr id="7" name="Höger 6"/>
          <p:cNvSpPr/>
          <p:nvPr/>
        </p:nvSpPr>
        <p:spPr>
          <a:xfrm>
            <a:off x="467544" y="2420888"/>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sp>
        <p:nvSpPr>
          <p:cNvPr id="8" name="Höger 7"/>
          <p:cNvSpPr/>
          <p:nvPr/>
        </p:nvSpPr>
        <p:spPr>
          <a:xfrm>
            <a:off x="467544" y="4149080"/>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sp>
        <p:nvSpPr>
          <p:cNvPr id="9" name="Höger 8"/>
          <p:cNvSpPr/>
          <p:nvPr/>
        </p:nvSpPr>
        <p:spPr>
          <a:xfrm>
            <a:off x="467544" y="6093296"/>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spTree>
    <p:extLst>
      <p:ext uri="{BB962C8B-B14F-4D97-AF65-F5344CB8AC3E}">
        <p14:creationId xmlns:p14="http://schemas.microsoft.com/office/powerpoint/2010/main" val="16684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1000"/>
                                        <p:tgtEl>
                                          <p:spTgt spid="3">
                                            <p:txEl>
                                              <p:pRg st="2" end="2"/>
                                            </p:txEl>
                                          </p:spTgt>
                                        </p:tgtEl>
                                      </p:cBhvr>
                                    </p:animEffect>
                                    <p:anim calcmode="lin" valueType="num">
                                      <p:cBhvr>
                                        <p:cTn id="4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1000"/>
                                        <p:tgtEl>
                                          <p:spTgt spid="3">
                                            <p:txEl>
                                              <p:pRg st="3" end="3"/>
                                            </p:txEl>
                                          </p:spTgt>
                                        </p:tgtEl>
                                      </p:cBhvr>
                                    </p:animEffect>
                                    <p:anim calcmode="lin" valueType="num">
                                      <p:cBhvr>
                                        <p:cTn id="5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anim calcmode="lin" valueType="num">
                                      <p:cBhvr>
                                        <p:cTn id="66" dur="1000" fill="hold"/>
                                        <p:tgtEl>
                                          <p:spTgt spid="9"/>
                                        </p:tgtEl>
                                        <p:attrNameLst>
                                          <p:attrName>ppt_x</p:attrName>
                                        </p:attrNameLst>
                                      </p:cBhvr>
                                      <p:tavLst>
                                        <p:tav tm="0">
                                          <p:val>
                                            <p:strVal val="#ppt_x"/>
                                          </p:val>
                                        </p:tav>
                                        <p:tav tm="100000">
                                          <p:val>
                                            <p:strVal val="#ppt_x"/>
                                          </p:val>
                                        </p:tav>
                                      </p:tavLst>
                                    </p:anim>
                                    <p:anim calcmode="lin" valueType="num">
                                      <p:cBhvr>
                                        <p:cTn id="6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3">
                                            <p:txEl>
                                              <p:pRg st="4" end="4"/>
                                            </p:txEl>
                                          </p:spTgt>
                                        </p:tgtEl>
                                        <p:attrNameLst>
                                          <p:attrName>style.visibility</p:attrName>
                                        </p:attrNameLst>
                                      </p:cBhvr>
                                      <p:to>
                                        <p:strVal val="visible"/>
                                      </p:to>
                                    </p:set>
                                    <p:animEffect transition="in" filter="fade">
                                      <p:cBhvr>
                                        <p:cTn id="72" dur="1000"/>
                                        <p:tgtEl>
                                          <p:spTgt spid="3">
                                            <p:txEl>
                                              <p:pRg st="4" end="4"/>
                                            </p:txEl>
                                          </p:spTgt>
                                        </p:tgtEl>
                                      </p:cBhvr>
                                    </p:animEffect>
                                    <p:anim calcmode="lin" valueType="num">
                                      <p:cBhvr>
                                        <p:cTn id="7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99392"/>
            <a:ext cx="8229600" cy="1044116"/>
          </a:xfrm>
        </p:spPr>
        <p:txBody>
          <a:bodyPr rtlCol="0"/>
          <a:lstStyle/>
          <a:p>
            <a:pPr rtl="0"/>
            <a:r>
              <a:rPr lang="en-gb"/>
              <a:t>Pay bills</a:t>
            </a:r>
            <a:endParaRPr lang="sv-SE" dirty="0"/>
          </a:p>
        </p:txBody>
      </p:sp>
      <p:sp>
        <p:nvSpPr>
          <p:cNvPr id="3" name="Platshållare för innehåll 2"/>
          <p:cNvSpPr>
            <a:spLocks noGrp="1"/>
          </p:cNvSpPr>
          <p:nvPr>
            <p:ph idx="1"/>
          </p:nvPr>
        </p:nvSpPr>
        <p:spPr>
          <a:xfrm>
            <a:off x="5508104" y="1196752"/>
            <a:ext cx="3178696" cy="4929411"/>
          </a:xfrm>
        </p:spPr>
        <p:txBody>
          <a:bodyPr rtlCol="0">
            <a:normAutofit/>
          </a:bodyPr>
          <a:lstStyle/>
          <a:p>
            <a:pPr rtl="0"/>
            <a:r>
              <a:rPr lang="en-gb" sz="2400" dirty="0"/>
              <a:t>Select Payments and Transfers</a:t>
            </a:r>
          </a:p>
          <a:p>
            <a:pPr rtl="0"/>
            <a:r>
              <a:rPr lang="en-gb" sz="2400" dirty="0"/>
              <a:t>Select the account to pay from</a:t>
            </a:r>
          </a:p>
          <a:p>
            <a:pPr rtl="0"/>
            <a:r>
              <a:rPr lang="en-gb" sz="2400" dirty="0"/>
              <a:t>Use camera to scan all invoice details such as OCR, recipient, and amount.</a:t>
            </a:r>
          </a:p>
          <a:p>
            <a:pPr rtl="0"/>
            <a:r>
              <a:rPr lang="en-gb" sz="2400" dirty="0"/>
              <a:t>Click Done</a:t>
            </a:r>
          </a:p>
          <a:p>
            <a:pPr rtl="0"/>
            <a:r>
              <a:rPr lang="en-gb" sz="2400" dirty="0"/>
              <a:t>Add</a:t>
            </a:r>
          </a:p>
          <a:p>
            <a:pPr rtl="0"/>
            <a:r>
              <a:rPr lang="en-gb" sz="2400" dirty="0"/>
              <a:t>Approve</a:t>
            </a:r>
            <a:endParaRPr lang="sv-SE" sz="2400" dirty="0"/>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124744"/>
            <a:ext cx="3022434" cy="5373216"/>
          </a:xfrm>
          <a:prstGeom prst="rect">
            <a:avLst/>
          </a:prstGeom>
        </p:spPr>
      </p:pic>
      <p:sp>
        <p:nvSpPr>
          <p:cNvPr id="6" name="Höger 5"/>
          <p:cNvSpPr/>
          <p:nvPr/>
        </p:nvSpPr>
        <p:spPr>
          <a:xfrm>
            <a:off x="611560" y="2348880"/>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17" y="800708"/>
            <a:ext cx="3386975" cy="6021288"/>
          </a:xfrm>
          <a:prstGeom prst="rect">
            <a:avLst/>
          </a:prstGeom>
        </p:spPr>
      </p:pic>
      <p:sp>
        <p:nvSpPr>
          <p:cNvPr id="7" name="Höger 6"/>
          <p:cNvSpPr/>
          <p:nvPr/>
        </p:nvSpPr>
        <p:spPr>
          <a:xfrm>
            <a:off x="179512" y="3717032"/>
            <a:ext cx="6480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sp>
        <p:nvSpPr>
          <p:cNvPr id="8" name="Ellips 7"/>
          <p:cNvSpPr/>
          <p:nvPr/>
        </p:nvSpPr>
        <p:spPr>
          <a:xfrm>
            <a:off x="611560" y="4725144"/>
            <a:ext cx="2448272" cy="648072"/>
          </a:xfrm>
          <a:prstGeom prst="ellipse">
            <a:avLst/>
          </a:prstGeom>
          <a:noFill/>
        </p:spPr>
        <p:style>
          <a:lnRef idx="2">
            <a:schemeClr val="accent6"/>
          </a:lnRef>
          <a:fillRef idx="1001">
            <a:schemeClr val="lt1"/>
          </a:fillRef>
          <a:effectRef idx="0">
            <a:schemeClr val="accent6"/>
          </a:effectRef>
          <a:fontRef idx="minor">
            <a:schemeClr val="dk1"/>
          </a:fontRef>
        </p:style>
        <p:txBody>
          <a:bodyPr rtlCol="0" anchor="ctr"/>
          <a:lstStyle/>
          <a:p>
            <a:pPr algn="ctr" rtl="0"/>
            <a:endParaRPr lang="sv-SE"/>
          </a:p>
        </p:txBody>
      </p:sp>
      <p:pic>
        <p:nvPicPr>
          <p:cNvPr id="9" name="Bildobjekt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716" y="906565"/>
            <a:ext cx="3161776" cy="5620934"/>
          </a:xfrm>
          <a:prstGeom prst="rect">
            <a:avLst/>
          </a:prstGeom>
        </p:spPr>
      </p:pic>
      <p:pic>
        <p:nvPicPr>
          <p:cNvPr id="10" name="Bildobjekt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535" y="764703"/>
            <a:ext cx="3224957" cy="5733257"/>
          </a:xfrm>
          <a:prstGeom prst="rect">
            <a:avLst/>
          </a:prstGeom>
        </p:spPr>
      </p:pic>
      <p:sp>
        <p:nvSpPr>
          <p:cNvPr id="11" name="Höger 10"/>
          <p:cNvSpPr/>
          <p:nvPr/>
        </p:nvSpPr>
        <p:spPr>
          <a:xfrm>
            <a:off x="323528" y="6093296"/>
            <a:ext cx="11521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2" name="Bildobjekt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621" y="944724"/>
            <a:ext cx="3305966" cy="5877272"/>
          </a:xfrm>
          <a:prstGeom prst="rect">
            <a:avLst/>
          </a:prstGeom>
        </p:spPr>
      </p:pic>
      <p:sp>
        <p:nvSpPr>
          <p:cNvPr id="13" name="Ellips 12"/>
          <p:cNvSpPr/>
          <p:nvPr/>
        </p:nvSpPr>
        <p:spPr>
          <a:xfrm>
            <a:off x="1403648" y="5733256"/>
            <a:ext cx="1872208" cy="6926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spTree>
    <p:extLst>
      <p:ext uri="{BB962C8B-B14F-4D97-AF65-F5344CB8AC3E}">
        <p14:creationId xmlns:p14="http://schemas.microsoft.com/office/powerpoint/2010/main" val="168789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0"/>
                                        <p:tgtEl>
                                          <p:spTgt spid="3">
                                            <p:txEl>
                                              <p:pRg st="2" end="2"/>
                                            </p:txEl>
                                          </p:spTgt>
                                        </p:tgtEl>
                                      </p:cBhvr>
                                    </p:animEffect>
                                    <p:anim calcmode="lin" valueType="num">
                                      <p:cBhvr>
                                        <p:cTn id="4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arn(inVertical)">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animEffect transition="in" filter="fade">
                                      <p:cBhvr>
                                        <p:cTn id="63" dur="1000"/>
                                        <p:tgtEl>
                                          <p:spTgt spid="3">
                                            <p:txEl>
                                              <p:pRg st="3" end="3"/>
                                            </p:txEl>
                                          </p:spTgt>
                                        </p:tgtEl>
                                      </p:cBhvr>
                                    </p:animEffect>
                                    <p:anim calcmode="lin" valueType="num">
                                      <p:cBhvr>
                                        <p:cTn id="6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barn(inVertical)">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
                                            <p:txEl>
                                              <p:pRg st="4" end="4"/>
                                            </p:txEl>
                                          </p:spTgt>
                                        </p:tgtEl>
                                        <p:attrNameLst>
                                          <p:attrName>style.visibility</p:attrName>
                                        </p:attrNameLst>
                                      </p:cBhvr>
                                      <p:to>
                                        <p:strVal val="visible"/>
                                      </p:to>
                                    </p:set>
                                    <p:animEffect transition="in" filter="fade">
                                      <p:cBhvr>
                                        <p:cTn id="82" dur="1000"/>
                                        <p:tgtEl>
                                          <p:spTgt spid="3">
                                            <p:txEl>
                                              <p:pRg st="4" end="4"/>
                                            </p:txEl>
                                          </p:spTgt>
                                        </p:tgtEl>
                                      </p:cBhvr>
                                    </p:animEffect>
                                    <p:anim calcmode="lin" valueType="num">
                                      <p:cBhvr>
                                        <p:cTn id="8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barn(inVertical)">
                                      <p:cBhvr>
                                        <p:cTn id="89" dur="500"/>
                                        <p:tgtEl>
                                          <p:spTgt spid="12"/>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1000"/>
                                        <p:tgtEl>
                                          <p:spTgt spid="13"/>
                                        </p:tgtEl>
                                      </p:cBhvr>
                                    </p:animEffect>
                                    <p:anim calcmode="lin" valueType="num">
                                      <p:cBhvr>
                                        <p:cTn id="95" dur="1000" fill="hold"/>
                                        <p:tgtEl>
                                          <p:spTgt spid="13"/>
                                        </p:tgtEl>
                                        <p:attrNameLst>
                                          <p:attrName>ppt_x</p:attrName>
                                        </p:attrNameLst>
                                      </p:cBhvr>
                                      <p:tavLst>
                                        <p:tav tm="0">
                                          <p:val>
                                            <p:strVal val="#ppt_x"/>
                                          </p:val>
                                        </p:tav>
                                        <p:tav tm="100000">
                                          <p:val>
                                            <p:strVal val="#ppt_x"/>
                                          </p:val>
                                        </p:tav>
                                      </p:tavLst>
                                    </p:anim>
                                    <p:anim calcmode="lin" valueType="num">
                                      <p:cBhvr>
                                        <p:cTn id="9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3">
                                            <p:txEl>
                                              <p:pRg st="5" end="5"/>
                                            </p:txEl>
                                          </p:spTgt>
                                        </p:tgtEl>
                                        <p:attrNameLst>
                                          <p:attrName>style.visibility</p:attrName>
                                        </p:attrNameLst>
                                      </p:cBhvr>
                                      <p:to>
                                        <p:strVal val="visible"/>
                                      </p:to>
                                    </p:set>
                                    <p:animEffect transition="in" filter="fade">
                                      <p:cBhvr>
                                        <p:cTn id="101" dur="1000"/>
                                        <p:tgtEl>
                                          <p:spTgt spid="3">
                                            <p:txEl>
                                              <p:pRg st="5" end="5"/>
                                            </p:txEl>
                                          </p:spTgt>
                                        </p:tgtEl>
                                      </p:cBhvr>
                                    </p:animEffect>
                                    <p:anim calcmode="lin" valueType="num">
                                      <p:cBhvr>
                                        <p:cTn id="10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0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4624"/>
            <a:ext cx="8229600" cy="864096"/>
          </a:xfrm>
        </p:spPr>
        <p:txBody>
          <a:bodyPr rtlCol="0"/>
          <a:lstStyle/>
          <a:p>
            <a:pPr rtl="0"/>
            <a:r>
              <a:rPr lang="en-gb"/>
              <a:t>Transferring money</a:t>
            </a:r>
            <a:endParaRPr lang="sv-SE" dirty="0"/>
          </a:p>
        </p:txBody>
      </p:sp>
      <p:sp>
        <p:nvSpPr>
          <p:cNvPr id="3" name="Platshållare för innehåll 2"/>
          <p:cNvSpPr>
            <a:spLocks noGrp="1"/>
          </p:cNvSpPr>
          <p:nvPr>
            <p:ph idx="1"/>
          </p:nvPr>
        </p:nvSpPr>
        <p:spPr>
          <a:xfrm>
            <a:off x="5508104" y="1600200"/>
            <a:ext cx="3178696" cy="4525963"/>
          </a:xfrm>
        </p:spPr>
        <p:txBody>
          <a:bodyPr rtlCol="0">
            <a:normAutofit/>
          </a:bodyPr>
          <a:lstStyle/>
          <a:p>
            <a:pPr rtl="0"/>
            <a:r>
              <a:rPr lang="en-gb" sz="2000" dirty="0"/>
              <a:t>Select Payments and Transfers</a:t>
            </a:r>
          </a:p>
          <a:p>
            <a:pPr rtl="0"/>
            <a:r>
              <a:rPr lang="en-gb" sz="2000" dirty="0"/>
              <a:t>Select the account from which to make the transfer</a:t>
            </a:r>
          </a:p>
          <a:p>
            <a:pPr rtl="0"/>
            <a:r>
              <a:rPr lang="en-gb" sz="2000" dirty="0"/>
              <a:t>Select who to transfer to.</a:t>
            </a:r>
          </a:p>
          <a:p>
            <a:pPr rtl="0"/>
            <a:r>
              <a:rPr lang="en-gb" sz="2000" dirty="0"/>
              <a:t>Amount</a:t>
            </a:r>
          </a:p>
          <a:p>
            <a:pPr rtl="0"/>
            <a:r>
              <a:rPr lang="en-gb" sz="2000" dirty="0"/>
              <a:t>Click Add</a:t>
            </a:r>
          </a:p>
          <a:p>
            <a:pPr rtl="0"/>
            <a:r>
              <a:rPr lang="en-gb" sz="2000" dirty="0"/>
              <a:t>Approve</a:t>
            </a:r>
          </a:p>
          <a:p>
            <a:pPr rtl="0"/>
            <a:r>
              <a:rPr lang="en-gb" sz="2000" dirty="0"/>
              <a:t>Enter your bank ID code and sign</a:t>
            </a:r>
          </a:p>
          <a:p>
            <a:pPr rtl="0"/>
            <a:r>
              <a:rPr lang="en-gb" sz="2000" dirty="0"/>
              <a:t>Finish by clicking Done</a:t>
            </a:r>
          </a:p>
          <a:p>
            <a:pPr rtl="0"/>
            <a:endParaRPr lang="sv-SE" sz="2000" dirty="0"/>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980728"/>
            <a:ext cx="3224957" cy="5733256"/>
          </a:xfrm>
          <a:prstGeom prst="rect">
            <a:avLst/>
          </a:prstGeom>
        </p:spPr>
      </p:pic>
      <p:sp>
        <p:nvSpPr>
          <p:cNvPr id="6" name="Höger 5"/>
          <p:cNvSpPr/>
          <p:nvPr/>
        </p:nvSpPr>
        <p:spPr>
          <a:xfrm>
            <a:off x="683568" y="2348880"/>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59" y="846553"/>
            <a:ext cx="3305966" cy="5877272"/>
          </a:xfrm>
          <a:prstGeom prst="rect">
            <a:avLst/>
          </a:prstGeom>
        </p:spPr>
      </p:pic>
      <p:sp>
        <p:nvSpPr>
          <p:cNvPr id="8" name="Höger 7"/>
          <p:cNvSpPr/>
          <p:nvPr/>
        </p:nvSpPr>
        <p:spPr>
          <a:xfrm>
            <a:off x="395536" y="2204864"/>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sp>
        <p:nvSpPr>
          <p:cNvPr id="9" name="Höger 8"/>
          <p:cNvSpPr/>
          <p:nvPr/>
        </p:nvSpPr>
        <p:spPr>
          <a:xfrm>
            <a:off x="323528" y="2780928"/>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sp>
        <p:nvSpPr>
          <p:cNvPr id="11" name="Höger 10"/>
          <p:cNvSpPr/>
          <p:nvPr/>
        </p:nvSpPr>
        <p:spPr>
          <a:xfrm>
            <a:off x="270070" y="3933056"/>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sp>
        <p:nvSpPr>
          <p:cNvPr id="12" name="Ellips 11"/>
          <p:cNvSpPr/>
          <p:nvPr/>
        </p:nvSpPr>
        <p:spPr>
          <a:xfrm>
            <a:off x="1079612" y="6093296"/>
            <a:ext cx="2340260" cy="630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3" name="Bildobjekt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559" y="846553"/>
            <a:ext cx="3224957" cy="5733256"/>
          </a:xfrm>
          <a:prstGeom prst="rect">
            <a:avLst/>
          </a:prstGeom>
        </p:spPr>
      </p:pic>
      <p:sp>
        <p:nvSpPr>
          <p:cNvPr id="14" name="Ellips 13"/>
          <p:cNvSpPr/>
          <p:nvPr/>
        </p:nvSpPr>
        <p:spPr>
          <a:xfrm>
            <a:off x="1079612" y="5301208"/>
            <a:ext cx="2340260"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5" name="Bildobjekt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836713"/>
            <a:ext cx="3240360" cy="5760639"/>
          </a:xfrm>
          <a:prstGeom prst="rect">
            <a:avLst/>
          </a:prstGeom>
        </p:spPr>
      </p:pic>
      <p:pic>
        <p:nvPicPr>
          <p:cNvPr id="16" name="Bildobjekt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759" y="908720"/>
            <a:ext cx="3305966" cy="5877272"/>
          </a:xfrm>
          <a:prstGeom prst="rect">
            <a:avLst/>
          </a:prstGeom>
        </p:spPr>
      </p:pic>
    </p:spTree>
    <p:extLst>
      <p:ext uri="{BB962C8B-B14F-4D97-AF65-F5344CB8AC3E}">
        <p14:creationId xmlns:p14="http://schemas.microsoft.com/office/powerpoint/2010/main" val="320882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1000"/>
                                        <p:tgtEl>
                                          <p:spTgt spid="3">
                                            <p:txEl>
                                              <p:pRg st="2" end="2"/>
                                            </p:txEl>
                                          </p:spTgt>
                                        </p:tgtEl>
                                      </p:cBhvr>
                                    </p:animEffect>
                                    <p:anim calcmode="lin" valueType="num">
                                      <p:cBhvr>
                                        <p:cTn id="4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fade">
                                      <p:cBhvr>
                                        <p:cTn id="61" dur="1000"/>
                                        <p:tgtEl>
                                          <p:spTgt spid="3">
                                            <p:txEl>
                                              <p:pRg st="3" end="3"/>
                                            </p:txEl>
                                          </p:spTgt>
                                        </p:tgtEl>
                                      </p:cBhvr>
                                    </p:animEffect>
                                    <p:anim calcmode="lin" valueType="num">
                                      <p:cBhvr>
                                        <p:cTn id="6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4" end="4"/>
                                            </p:txEl>
                                          </p:spTgt>
                                        </p:tgtEl>
                                        <p:attrNameLst>
                                          <p:attrName>style.visibility</p:attrName>
                                        </p:attrNameLst>
                                      </p:cBhvr>
                                      <p:to>
                                        <p:strVal val="visible"/>
                                      </p:to>
                                    </p:set>
                                    <p:animEffect transition="in" filter="fade">
                                      <p:cBhvr>
                                        <p:cTn id="68" dur="1000"/>
                                        <p:tgtEl>
                                          <p:spTgt spid="3">
                                            <p:txEl>
                                              <p:pRg st="4" end="4"/>
                                            </p:txEl>
                                          </p:spTgt>
                                        </p:tgtEl>
                                      </p:cBhvr>
                                    </p:animEffect>
                                    <p:anim calcmode="lin" valueType="num">
                                      <p:cBhvr>
                                        <p:cTn id="6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fill="hold"/>
                                        <p:tgtEl>
                                          <p:spTgt spid="12"/>
                                        </p:tgtEl>
                                        <p:attrNameLst>
                                          <p:attrName>ppt_x</p:attrName>
                                        </p:attrNameLst>
                                      </p:cBhvr>
                                      <p:tavLst>
                                        <p:tav tm="0">
                                          <p:val>
                                            <p:strVal val="#ppt_x"/>
                                          </p:val>
                                        </p:tav>
                                        <p:tav tm="100000">
                                          <p:val>
                                            <p:strVal val="#ppt_x"/>
                                          </p:val>
                                        </p:tav>
                                      </p:tavLst>
                                    </p:anim>
                                    <p:anim calcmode="lin" valueType="num">
                                      <p:cBhvr additive="base">
                                        <p:cTn id="8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down)">
                                      <p:cBhvr>
                                        <p:cTn id="88" dur="5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3">
                                            <p:txEl>
                                              <p:pRg st="5" end="5"/>
                                            </p:txEl>
                                          </p:spTgt>
                                        </p:tgtEl>
                                        <p:attrNameLst>
                                          <p:attrName>style.visibility</p:attrName>
                                        </p:attrNameLst>
                                      </p:cBhvr>
                                      <p:to>
                                        <p:strVal val="visible"/>
                                      </p:to>
                                    </p:set>
                                    <p:animEffect transition="in" filter="fade">
                                      <p:cBhvr>
                                        <p:cTn id="93" dur="1000"/>
                                        <p:tgtEl>
                                          <p:spTgt spid="3">
                                            <p:txEl>
                                              <p:pRg st="5" end="5"/>
                                            </p:txEl>
                                          </p:spTgt>
                                        </p:tgtEl>
                                      </p:cBhvr>
                                    </p:animEffect>
                                    <p:anim calcmode="lin" valueType="num">
                                      <p:cBhvr>
                                        <p:cTn id="9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additive="base">
                                        <p:cTn id="100" dur="500" fill="hold"/>
                                        <p:tgtEl>
                                          <p:spTgt spid="14"/>
                                        </p:tgtEl>
                                        <p:attrNameLst>
                                          <p:attrName>ppt_x</p:attrName>
                                        </p:attrNameLst>
                                      </p:cBhvr>
                                      <p:tavLst>
                                        <p:tav tm="0">
                                          <p:val>
                                            <p:strVal val="#ppt_x"/>
                                          </p:val>
                                        </p:tav>
                                        <p:tav tm="100000">
                                          <p:val>
                                            <p:strVal val="#ppt_x"/>
                                          </p:val>
                                        </p:tav>
                                      </p:tavLst>
                                    </p:anim>
                                    <p:anim calcmode="lin" valueType="num">
                                      <p:cBhvr additive="base">
                                        <p:cTn id="10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nodeType="clickEffect">
                                  <p:stCondLst>
                                    <p:cond delay="0"/>
                                  </p:stCondLst>
                                  <p:childTnLst>
                                    <p:set>
                                      <p:cBhvr>
                                        <p:cTn id="105" dur="1" fill="hold">
                                          <p:stCondLst>
                                            <p:cond delay="0"/>
                                          </p:stCondLst>
                                        </p:cTn>
                                        <p:tgtEl>
                                          <p:spTgt spid="15"/>
                                        </p:tgtEl>
                                        <p:attrNameLst>
                                          <p:attrName>style.visibility</p:attrName>
                                        </p:attrNameLst>
                                      </p:cBhvr>
                                      <p:to>
                                        <p:strVal val="visible"/>
                                      </p:to>
                                    </p:set>
                                    <p:animEffect transition="in" filter="barn(inVertical)">
                                      <p:cBhvr>
                                        <p:cTn id="106" dur="500"/>
                                        <p:tgtEl>
                                          <p:spTgt spid="15"/>
                                        </p:tgtEl>
                                      </p:cBhvr>
                                    </p:animEffec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3">
                                            <p:txEl>
                                              <p:pRg st="6" end="6"/>
                                            </p:txEl>
                                          </p:spTgt>
                                        </p:tgtEl>
                                        <p:attrNameLst>
                                          <p:attrName>style.visibility</p:attrName>
                                        </p:attrNameLst>
                                      </p:cBhvr>
                                      <p:to>
                                        <p:strVal val="visible"/>
                                      </p:to>
                                    </p:set>
                                    <p:animEffect transition="in" filter="fade">
                                      <p:cBhvr>
                                        <p:cTn id="111" dur="1000"/>
                                        <p:tgtEl>
                                          <p:spTgt spid="3">
                                            <p:txEl>
                                              <p:pRg st="6" end="6"/>
                                            </p:txEl>
                                          </p:spTgt>
                                        </p:tgtEl>
                                      </p:cBhvr>
                                    </p:animEffect>
                                    <p:anim calcmode="lin" valueType="num">
                                      <p:cBhvr>
                                        <p:cTn id="11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1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nodeType="click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barn(inVertical)">
                                      <p:cBhvr>
                                        <p:cTn id="118" dur="500"/>
                                        <p:tgtEl>
                                          <p:spTgt spid="16"/>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3">
                                            <p:txEl>
                                              <p:pRg st="7" end="7"/>
                                            </p:txEl>
                                          </p:spTgt>
                                        </p:tgtEl>
                                        <p:attrNameLst>
                                          <p:attrName>style.visibility</p:attrName>
                                        </p:attrNameLst>
                                      </p:cBhvr>
                                      <p:to>
                                        <p:strVal val="visible"/>
                                      </p:to>
                                    </p:set>
                                    <p:animEffect transition="in" filter="fade">
                                      <p:cBhvr>
                                        <p:cTn id="123" dur="1000"/>
                                        <p:tgtEl>
                                          <p:spTgt spid="3">
                                            <p:txEl>
                                              <p:pRg st="7" end="7"/>
                                            </p:txEl>
                                          </p:spTgt>
                                        </p:tgtEl>
                                      </p:cBhvr>
                                    </p:animEffect>
                                    <p:anim calcmode="lin" valueType="num">
                                      <p:cBhvr>
                                        <p:cTn id="12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2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62306"/>
            <a:ext cx="2170364" cy="38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685" y="2067176"/>
            <a:ext cx="2062170" cy="3666080"/>
          </a:xfrm>
          <a:prstGeom prst="rect">
            <a:avLst/>
          </a:prstGeom>
        </p:spPr>
      </p:pic>
      <p:sp>
        <p:nvSpPr>
          <p:cNvPr id="2" name="Rubrik 1"/>
          <p:cNvSpPr>
            <a:spLocks noGrp="1"/>
          </p:cNvSpPr>
          <p:nvPr>
            <p:ph type="title"/>
          </p:nvPr>
        </p:nvSpPr>
        <p:spPr/>
        <p:txBody>
          <a:bodyPr rtlCol="0">
            <a:normAutofit fontScale="90000"/>
          </a:bodyPr>
          <a:lstStyle/>
          <a:p>
            <a:pPr rtl="0"/>
            <a:r>
              <a:rPr lang="en-gb" sz="4000">
                <a:solidFill>
                  <a:prstClr val="black"/>
                </a:solidFill>
              </a:rPr>
              <a:t>Swish</a:t>
            </a:r>
            <a:br>
              <a:rPr lang="sv-SE" sz="4000" dirty="0">
                <a:solidFill>
                  <a:prstClr val="black"/>
                </a:solidFill>
              </a:rPr>
            </a:br>
            <a:r>
              <a:rPr lang="en-gb" sz="1800">
                <a:solidFill>
                  <a:prstClr val="black"/>
                </a:solidFill>
              </a:rPr>
              <a:t>With Swish, you can quickly and securely send and receive money via your mobile number, which is connected to your bank account. The money is sent directly — even if the recipient is with another bank.</a:t>
            </a:r>
            <a:endParaRPr lang="sv-SE" dirty="0"/>
          </a:p>
        </p:txBody>
      </p:sp>
      <p:sp>
        <p:nvSpPr>
          <p:cNvPr id="4" name="Höger 3"/>
          <p:cNvSpPr/>
          <p:nvPr/>
        </p:nvSpPr>
        <p:spPr>
          <a:xfrm>
            <a:off x="395536" y="3478530"/>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solidFill>
                <a:prstClr val="white"/>
              </a:solidFill>
            </a:endParaRPr>
          </a:p>
        </p:txBody>
      </p:sp>
      <p:sp>
        <p:nvSpPr>
          <p:cNvPr id="7" name="Ellips 6"/>
          <p:cNvSpPr/>
          <p:nvPr/>
        </p:nvSpPr>
        <p:spPr>
          <a:xfrm>
            <a:off x="1979712" y="2959809"/>
            <a:ext cx="887069"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solidFill>
                <a:prstClr val="white"/>
              </a:solidFill>
            </a:endParaRPr>
          </a:p>
        </p:txBody>
      </p:sp>
      <p:sp>
        <p:nvSpPr>
          <p:cNvPr id="8" name="Ellips 7"/>
          <p:cNvSpPr/>
          <p:nvPr/>
        </p:nvSpPr>
        <p:spPr>
          <a:xfrm>
            <a:off x="1979712" y="3573016"/>
            <a:ext cx="887069"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solidFill>
                <a:prstClr val="white"/>
              </a:solidFill>
            </a:endParaRPr>
          </a:p>
        </p:txBody>
      </p:sp>
      <p:sp>
        <p:nvSpPr>
          <p:cNvPr id="9" name="Ellips 8"/>
          <p:cNvSpPr/>
          <p:nvPr/>
        </p:nvSpPr>
        <p:spPr>
          <a:xfrm>
            <a:off x="1979712" y="4005064"/>
            <a:ext cx="887069"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solidFill>
                <a:prstClr val="white"/>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587539"/>
            <a:ext cx="1785937" cy="317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ktangel 4"/>
          <p:cNvSpPr/>
          <p:nvPr/>
        </p:nvSpPr>
        <p:spPr>
          <a:xfrm>
            <a:off x="6156176" y="1628800"/>
            <a:ext cx="2448272" cy="3797963"/>
          </a:xfrm>
          <a:prstGeom prst="rect">
            <a:avLst/>
          </a:prstGeom>
        </p:spPr>
        <p:txBody>
          <a:bodyPr wrap="square" rtlCol="0">
            <a:spAutoFit/>
          </a:bodyPr>
          <a:lstStyle/>
          <a:p>
            <a:pPr marL="342900" indent="-342900" rtl="0">
              <a:spcBef>
                <a:spcPct val="20000"/>
              </a:spcBef>
              <a:buFont typeface="Arial" pitchFamily="34" charset="0"/>
              <a:buChar char="•"/>
            </a:pPr>
            <a:r>
              <a:rPr lang="en-gb" sz="2800">
                <a:solidFill>
                  <a:prstClr val="black"/>
                </a:solidFill>
              </a:rPr>
              <a:t>Click Pay</a:t>
            </a:r>
          </a:p>
          <a:p>
            <a:pPr marL="342900" indent="-342900" rtl="0">
              <a:spcBef>
                <a:spcPct val="20000"/>
              </a:spcBef>
              <a:buFont typeface="Arial" pitchFamily="34" charset="0"/>
              <a:buChar char="•"/>
            </a:pPr>
            <a:r>
              <a:rPr lang="en-gb" sz="2800">
                <a:solidFill>
                  <a:prstClr val="black"/>
                </a:solidFill>
              </a:rPr>
              <a:t>Enter the recipient’s telephone number</a:t>
            </a:r>
          </a:p>
          <a:p>
            <a:pPr marL="342900" indent="-342900" rtl="0">
              <a:spcBef>
                <a:spcPct val="20000"/>
              </a:spcBef>
              <a:buFont typeface="Arial" pitchFamily="34" charset="0"/>
              <a:buChar char="•"/>
            </a:pPr>
            <a:r>
              <a:rPr lang="en-gb" sz="2800">
                <a:solidFill>
                  <a:prstClr val="black"/>
                </a:solidFill>
              </a:rPr>
              <a:t>Amount</a:t>
            </a:r>
          </a:p>
          <a:p>
            <a:pPr marL="342900" indent="-342900" rtl="0">
              <a:spcBef>
                <a:spcPct val="20000"/>
              </a:spcBef>
              <a:buFont typeface="Arial" pitchFamily="34" charset="0"/>
              <a:buChar char="•"/>
            </a:pPr>
            <a:r>
              <a:rPr lang="en-gb" sz="2800">
                <a:solidFill>
                  <a:prstClr val="black"/>
                </a:solidFill>
              </a:rPr>
              <a:t>Swish</a:t>
            </a:r>
            <a:endParaRPr lang="sv-SE" sz="2800" dirty="0">
              <a:solidFill>
                <a:prstClr val="black"/>
              </a:solidFill>
            </a:endParaRPr>
          </a:p>
        </p:txBody>
      </p:sp>
    </p:spTree>
    <p:extLst>
      <p:ext uri="{BB962C8B-B14F-4D97-AF65-F5344CB8AC3E}">
        <p14:creationId xmlns:p14="http://schemas.microsoft.com/office/powerpoint/2010/main" val="815700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42668" y="584364"/>
            <a:ext cx="7689772" cy="684396"/>
          </a:xfrm>
        </p:spPr>
        <p:txBody>
          <a:bodyPr rtlCol="0">
            <a:normAutofit fontScale="90000"/>
          </a:bodyPr>
          <a:lstStyle/>
          <a:p>
            <a:pPr rtl="0"/>
            <a:r>
              <a:rPr lang="en-gb"/>
              <a:t>Top Up Phone Card</a:t>
            </a:r>
            <a:endParaRPr lang="sv-SE" dirty="0"/>
          </a:p>
        </p:txBody>
      </p:sp>
      <p:sp>
        <p:nvSpPr>
          <p:cNvPr id="3" name="Platshållare för innehåll 2"/>
          <p:cNvSpPr>
            <a:spLocks noGrp="1"/>
          </p:cNvSpPr>
          <p:nvPr>
            <p:ph idx="1"/>
          </p:nvPr>
        </p:nvSpPr>
        <p:spPr>
          <a:xfrm>
            <a:off x="6012160" y="1548370"/>
            <a:ext cx="2602632" cy="4525963"/>
          </a:xfrm>
        </p:spPr>
        <p:txBody>
          <a:bodyPr rtlCol="0">
            <a:normAutofit/>
          </a:bodyPr>
          <a:lstStyle/>
          <a:p>
            <a:pPr rtl="0"/>
            <a:r>
              <a:rPr lang="en-gb" sz="2400"/>
              <a:t>Click Refill your phone card</a:t>
            </a:r>
          </a:p>
          <a:p>
            <a:pPr rtl="0"/>
            <a:r>
              <a:rPr lang="en-gb" sz="2400"/>
              <a:t>Choose from which account to pay, recipient, and what amount, then click Purchase</a:t>
            </a:r>
          </a:p>
          <a:p>
            <a:pPr rtl="0"/>
            <a:r>
              <a:rPr lang="en-gb" sz="2400"/>
              <a:t>Click Done</a:t>
            </a:r>
            <a:endParaRPr lang="sv-SE" sz="2400"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652" y="774359"/>
            <a:ext cx="1940647" cy="3450039"/>
          </a:xfrm>
          <a:prstGeom prst="rect">
            <a:avLst/>
          </a:prstGeom>
        </p:spPr>
      </p:pic>
      <p:sp>
        <p:nvSpPr>
          <p:cNvPr id="5" name="Upp 4"/>
          <p:cNvSpPr/>
          <p:nvPr/>
        </p:nvSpPr>
        <p:spPr>
          <a:xfrm>
            <a:off x="1113243" y="1340768"/>
            <a:ext cx="216024"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solidFill>
                <a:prstClr val="white"/>
              </a:solidFill>
            </a:endParaRP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75" y="1937638"/>
            <a:ext cx="2572604" cy="4573519"/>
          </a:xfrm>
          <a:prstGeom prst="rect">
            <a:avLst/>
          </a:prstGeom>
        </p:spPr>
      </p:pic>
      <p:pic>
        <p:nvPicPr>
          <p:cNvPr id="14" name="Bildobjekt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9771" y="1484784"/>
            <a:ext cx="2157148" cy="3834930"/>
          </a:xfrm>
          <a:prstGeom prst="rect">
            <a:avLst/>
          </a:prstGeom>
        </p:spPr>
      </p:pic>
      <p:sp>
        <p:nvSpPr>
          <p:cNvPr id="6" name="Upp 5"/>
          <p:cNvSpPr/>
          <p:nvPr/>
        </p:nvSpPr>
        <p:spPr>
          <a:xfrm>
            <a:off x="1729357" y="4581128"/>
            <a:ext cx="360040"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solidFill>
                <a:prstClr val="white"/>
              </a:solidFill>
            </a:endParaRPr>
          </a:p>
        </p:txBody>
      </p:sp>
      <p:sp>
        <p:nvSpPr>
          <p:cNvPr id="9" name="Vänster 8"/>
          <p:cNvSpPr/>
          <p:nvPr/>
        </p:nvSpPr>
        <p:spPr>
          <a:xfrm>
            <a:off x="5076056" y="3694086"/>
            <a:ext cx="1008112"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solidFill>
                <a:prstClr val="white"/>
              </a:solidFill>
            </a:endParaRPr>
          </a:p>
        </p:txBody>
      </p:sp>
    </p:spTree>
    <p:extLst>
      <p:ext uri="{BB962C8B-B14F-4D97-AF65-F5344CB8AC3E}">
        <p14:creationId xmlns:p14="http://schemas.microsoft.com/office/powerpoint/2010/main" val="475746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1988840"/>
            <a:ext cx="8229600" cy="2116832"/>
          </a:xfrm>
        </p:spPr>
        <p:txBody>
          <a:bodyPr rtlCol="0">
            <a:normAutofit/>
          </a:bodyPr>
          <a:lstStyle/>
          <a:p>
            <a:pPr marL="0" indent="0" algn="ctr" rtl="0">
              <a:buNone/>
            </a:pPr>
            <a:r>
              <a:rPr lang="en-gb" sz="4000"/>
              <a:t>Do not forget to log out of the bank and close the browser before you turn off your computer!</a:t>
            </a:r>
            <a:endParaRPr lang="sv-SE" sz="4000" dirty="0"/>
          </a:p>
        </p:txBody>
      </p:sp>
    </p:spTree>
    <p:extLst>
      <p:ext uri="{BB962C8B-B14F-4D97-AF65-F5344CB8AC3E}">
        <p14:creationId xmlns:p14="http://schemas.microsoft.com/office/powerpoint/2010/main" val="229352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0" y="1628800"/>
            <a:ext cx="9144000" cy="1569660"/>
          </a:xfrm>
          <a:prstGeom prst="rect">
            <a:avLst/>
          </a:prstGeom>
          <a:noFill/>
          <a:ln w="9525">
            <a:noFill/>
            <a:miter lim="800000"/>
            <a:headEnd/>
            <a:tailEnd/>
          </a:ln>
        </p:spPr>
        <p:txBody>
          <a:bodyPr wrap="square" rtlCol="0">
            <a:spAutoFit/>
          </a:bodyPr>
          <a:lstStyle/>
          <a:p>
            <a:pPr algn="ctr" rtl="0"/>
            <a:r>
              <a:rPr lang="en-gb" sz="4800" dirty="0">
                <a:latin typeface="Tahoma" pitchFamily="34" charset="0"/>
                <a:ea typeface="Tahoma" pitchFamily="34" charset="0"/>
                <a:cs typeface="Tahoma" pitchFamily="34" charset="0"/>
              </a:rPr>
              <a:t>Log in to your bank account online using your bank security token</a:t>
            </a:r>
            <a:endParaRPr lang="sv-SE" sz="4800" dirty="0">
              <a:latin typeface="Tahoma" pitchFamily="34" charset="0"/>
              <a:ea typeface="Tahoma" pitchFamily="34" charset="0"/>
              <a:cs typeface="Tahoma" pitchFamily="34" charset="0"/>
            </a:endParaRPr>
          </a:p>
        </p:txBody>
      </p:sp>
      <p:sp>
        <p:nvSpPr>
          <p:cNvPr id="2" name="textruta 1">
            <a:extLst>
              <a:ext uri="{FF2B5EF4-FFF2-40B4-BE49-F238E27FC236}">
                <a16:creationId xmlns:a16="http://schemas.microsoft.com/office/drawing/2014/main" id="{A5BCC21E-1653-0087-D443-8418181B2FDF}"/>
              </a:ext>
            </a:extLst>
          </p:cNvPr>
          <p:cNvSpPr txBox="1"/>
          <p:nvPr/>
        </p:nvSpPr>
        <p:spPr>
          <a:xfrm>
            <a:off x="1475656" y="4581128"/>
            <a:ext cx="5976664" cy="461665"/>
          </a:xfrm>
          <a:prstGeom prst="rect">
            <a:avLst/>
          </a:prstGeom>
          <a:noFill/>
        </p:spPr>
        <p:txBody>
          <a:bodyPr wrap="square" rtlCol="0">
            <a:spAutoFit/>
          </a:bodyPr>
          <a:lstStyle/>
          <a:p>
            <a:r>
              <a:rPr lang="sv-SE" sz="2400" dirty="0">
                <a:hlinkClick r:id="rId2"/>
              </a:rPr>
              <a:t>https://demo.swedbank.se/app/ib/logga-in/</a:t>
            </a:r>
            <a:endParaRPr lang="sv-SE" sz="2400" dirty="0"/>
          </a:p>
        </p:txBody>
      </p:sp>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547" y="308902"/>
            <a:ext cx="7236295" cy="1711027"/>
          </a:xfrm>
        </p:spPr>
        <p:txBody>
          <a:bodyPr rtlCol="0">
            <a:normAutofit/>
          </a:bodyPr>
          <a:lstStyle/>
          <a:p>
            <a:pPr marL="548640" indent="-411480" algn="l" rtl="0" eaLnBrk="1" fontAlgn="auto" hangingPunct="1">
              <a:spcAft>
                <a:spcPts val="0"/>
              </a:spcAft>
              <a:buClr>
                <a:schemeClr val="tx1">
                  <a:shade val="95000"/>
                </a:schemeClr>
              </a:buClr>
              <a:buNone/>
              <a:defRPr/>
            </a:pPr>
            <a:r>
              <a:rPr lang="en-gb" sz="2000">
                <a:latin typeface="Tahoma" pitchFamily="34" charset="0"/>
                <a:ea typeface="Tahoma" pitchFamily="34" charset="0"/>
                <a:cs typeface="Tahoma" pitchFamily="34" charset="0"/>
              </a:rPr>
              <a:t>Open Swedbank’s website http://www.swedbank.se</a:t>
            </a:r>
            <a:endParaRPr lang="ar-IQ" sz="2000" dirty="0">
              <a:latin typeface="Tahoma" pitchFamily="34" charset="0"/>
              <a:ea typeface="Tahoma" pitchFamily="34" charset="0"/>
              <a:cs typeface="Tahoma" pitchFamily="34" charset="0"/>
            </a:endParaRPr>
          </a:p>
          <a:p>
            <a:pPr marL="548640" indent="-411480" rtl="0" eaLnBrk="1" fontAlgn="auto" hangingPunct="1">
              <a:spcAft>
                <a:spcPts val="0"/>
              </a:spcAft>
              <a:buClr>
                <a:schemeClr val="tx1">
                  <a:shade val="95000"/>
                </a:schemeClr>
              </a:buClr>
              <a:buNone/>
              <a:defRPr/>
            </a:pPr>
            <a:r>
              <a:rPr lang="en-gb" sz="2000">
                <a:latin typeface="Tahoma" pitchFamily="34" charset="0"/>
                <a:ea typeface="Tahoma" pitchFamily="34" charset="0"/>
                <a:cs typeface="Tahoma" pitchFamily="34" charset="0"/>
              </a:rPr>
              <a:t>Click on </a:t>
            </a:r>
            <a:r>
              <a:rPr lang="en-gb" sz="2000" b="1">
                <a:latin typeface="Tahoma" pitchFamily="34" charset="0"/>
                <a:ea typeface="Tahoma" pitchFamily="34" charset="0"/>
                <a:cs typeface="Tahoma" pitchFamily="34" charset="0"/>
              </a:rPr>
              <a:t>Log in </a:t>
            </a:r>
            <a:r>
              <a:rPr lang="en-gb" sz="2000">
                <a:latin typeface="Tahoma" pitchFamily="34" charset="0"/>
                <a:ea typeface="Tahoma" pitchFamily="34" charset="0"/>
                <a:cs typeface="Tahoma" pitchFamily="34" charset="0"/>
              </a:rPr>
              <a:t>in the upper-right hand corner.</a:t>
            </a:r>
          </a:p>
          <a:p>
            <a:pPr marL="179388" indent="0" rtl="0">
              <a:buClr>
                <a:schemeClr val="tx1">
                  <a:shade val="95000"/>
                </a:schemeClr>
              </a:buClr>
              <a:buNone/>
              <a:defRPr/>
            </a:pPr>
            <a:r>
              <a:rPr lang="en-gb" sz="2000">
                <a:latin typeface="Tahoma" pitchFamily="34" charset="0"/>
                <a:ea typeface="Tahoma" pitchFamily="34" charset="0"/>
                <a:cs typeface="Tahoma" pitchFamily="34" charset="0"/>
              </a:rPr>
              <a:t>Use your personal Security token to identify yourself.</a:t>
            </a:r>
            <a:br>
              <a:rPr lang="sv-SE" sz="2000" dirty="0">
                <a:latin typeface="Tahoma" pitchFamily="34" charset="0"/>
                <a:ea typeface="Tahoma" pitchFamily="34" charset="0"/>
                <a:cs typeface="Tahoma" pitchFamily="34" charset="0"/>
              </a:rPr>
            </a:br>
            <a:r>
              <a:rPr lang="en-gb" sz="1400" b="1">
                <a:solidFill>
                  <a:srgbClr val="E76711"/>
                </a:solidFill>
                <a:latin typeface="Tahoma" pitchFamily="34" charset="0"/>
                <a:ea typeface="Tahoma" pitchFamily="34" charset="0"/>
                <a:cs typeface="Tahoma" pitchFamily="34" charset="0"/>
              </a:rPr>
              <a:t>(</a:t>
            </a:r>
            <a:r>
              <a:rPr lang="en-gb" sz="1400" b="1">
                <a:solidFill>
                  <a:srgbClr val="E76711"/>
                </a:solidFill>
                <a:latin typeface="Arial" pitchFamily="34" charset="0"/>
                <a:cs typeface="Arial" pitchFamily="34" charset="0"/>
              </a:rPr>
              <a:t>Store your Security token and bank card in a safe place.</a:t>
            </a:r>
            <a:r>
              <a:rPr lang="en-gb" sz="1400" b="1">
                <a:solidFill>
                  <a:srgbClr val="E76711"/>
                </a:solidFill>
                <a:latin typeface="Tahoma" pitchFamily="34" charset="0"/>
                <a:ea typeface="Tahoma" pitchFamily="34" charset="0"/>
                <a:cs typeface="Tahoma" pitchFamily="34" charset="0"/>
              </a:rPr>
              <a:t>)</a:t>
            </a:r>
          </a:p>
        </p:txBody>
      </p:sp>
      <p:graphicFrame>
        <p:nvGraphicFramePr>
          <p:cNvPr id="4" name="Objekt 3"/>
          <p:cNvGraphicFramePr>
            <a:graphicFrameLocks noChangeAspect="1"/>
          </p:cNvGraphicFramePr>
          <p:nvPr>
            <p:extLst>
              <p:ext uri="{D42A27DB-BD31-4B8C-83A1-F6EECF244321}">
                <p14:modId xmlns:p14="http://schemas.microsoft.com/office/powerpoint/2010/main" val="2490650595"/>
              </p:ext>
            </p:extLst>
          </p:nvPr>
        </p:nvGraphicFramePr>
        <p:xfrm>
          <a:off x="7452320" y="179494"/>
          <a:ext cx="1190427" cy="2461107"/>
        </p:xfrm>
        <a:graphic>
          <a:graphicData uri="http://schemas.openxmlformats.org/presentationml/2006/ole">
            <mc:AlternateContent xmlns:mc="http://schemas.openxmlformats.org/markup-compatibility/2006">
              <mc:Choice xmlns:v="urn:schemas-microsoft-com:vml" Requires="v">
                <p:oleObj r:id="rId2" imgW="1130040" imgH="2336400" progId="">
                  <p:embed/>
                </p:oleObj>
              </mc:Choice>
              <mc:Fallback>
                <p:oleObj r:id="rId2" imgW="1130040" imgH="2336400" progId="">
                  <p:embed/>
                  <p:pic>
                    <p:nvPicPr>
                      <p:cNvPr id="4" name="Objekt 3"/>
                      <p:cNvPicPr/>
                      <p:nvPr/>
                    </p:nvPicPr>
                    <p:blipFill>
                      <a:blip r:embed="rId3"/>
                      <a:stretch>
                        <a:fillRect/>
                      </a:stretch>
                    </p:blipFill>
                    <p:spPr>
                      <a:xfrm>
                        <a:off x="7452320" y="179494"/>
                        <a:ext cx="1190427" cy="2461107"/>
                      </a:xfrm>
                      <a:prstGeom prst="rect">
                        <a:avLst/>
                      </a:prstGeom>
                    </p:spPr>
                  </p:pic>
                </p:oleObj>
              </mc:Fallback>
            </mc:AlternateContent>
          </a:graphicData>
        </a:graphic>
      </p:graphicFrame>
      <p:sp>
        <p:nvSpPr>
          <p:cNvPr id="7" name="textruta 6"/>
          <p:cNvSpPr txBox="1"/>
          <p:nvPr/>
        </p:nvSpPr>
        <p:spPr>
          <a:xfrm>
            <a:off x="251520" y="1884495"/>
            <a:ext cx="8352928" cy="4770537"/>
          </a:xfrm>
          <a:prstGeom prst="rect">
            <a:avLst/>
          </a:prstGeom>
          <a:noFill/>
        </p:spPr>
        <p:txBody>
          <a:bodyPr wrap="square" rtlCol="0">
            <a:spAutoFit/>
          </a:bodyPr>
          <a:lstStyle/>
          <a:p>
            <a:pPr marL="285750" indent="-285750" rtl="0">
              <a:buFont typeface="Arial" panose="020B0604020202020204" pitchFamily="34" charset="0"/>
              <a:buChar char="•"/>
            </a:pPr>
            <a:r>
              <a:rPr lang="en-gb" sz="1600"/>
              <a:t>Enter your personal identity number and select Security token or </a:t>
            </a:r>
            <a:br>
              <a:rPr lang="sv-SE" sz="1600" dirty="0"/>
            </a:br>
            <a:r>
              <a:rPr lang="en-gb" sz="1600"/>
              <a:t>Corporate security token.</a:t>
            </a:r>
          </a:p>
          <a:p>
            <a:pPr marL="285750" indent="-285750" rtl="0">
              <a:buFont typeface="Arial" panose="020B0604020202020204" pitchFamily="34" charset="0"/>
              <a:buChar char="•"/>
            </a:pPr>
            <a:r>
              <a:rPr lang="en-gb" sz="1600"/>
              <a:t>Click Log in.</a:t>
            </a:r>
          </a:p>
          <a:p>
            <a:pPr marL="285750" indent="-285750" rtl="0">
              <a:buFont typeface="Arial" panose="020B0604020202020204" pitchFamily="34" charset="0"/>
              <a:buChar char="•"/>
            </a:pPr>
            <a:r>
              <a:rPr lang="en-gb" sz="1600"/>
              <a:t>Turn on the security token by pressing the blue button.</a:t>
            </a:r>
          </a:p>
          <a:p>
            <a:pPr marL="285750" indent="-285750" rtl="0">
              <a:buFont typeface="Arial" panose="020B0604020202020204" pitchFamily="34" charset="0"/>
              <a:buChar char="•"/>
            </a:pPr>
            <a:r>
              <a:rPr lang="en-gb" sz="1600"/>
              <a:t>A control image appears on your computer screen or mobile device. Direct the security token’s camera at the control image.</a:t>
            </a:r>
          </a:p>
          <a:p>
            <a:pPr rtl="0"/>
            <a:endParaRPr lang="sv-SE" sz="1600" dirty="0"/>
          </a:p>
          <a:p>
            <a:pPr rtl="0"/>
            <a:endParaRPr lang="sv-SE" sz="1600" dirty="0"/>
          </a:p>
          <a:p>
            <a:pPr rtl="0"/>
            <a:endParaRPr lang="sv-SE" sz="1600" dirty="0"/>
          </a:p>
          <a:p>
            <a:pPr rtl="0"/>
            <a:endParaRPr lang="sv-SE" sz="1600" dirty="0"/>
          </a:p>
          <a:p>
            <a:pPr rtl="0"/>
            <a:endParaRPr lang="sv-SE" sz="1600" dirty="0"/>
          </a:p>
          <a:p>
            <a:pPr rtl="0"/>
            <a:endParaRPr lang="sv-SE" sz="1600" dirty="0"/>
          </a:p>
          <a:p>
            <a:pPr marL="342900" indent="-342900" rtl="0">
              <a:buFont typeface="Arial" panose="020B0604020202020204" pitchFamily="34" charset="0"/>
              <a:buChar char="•"/>
            </a:pPr>
            <a:r>
              <a:rPr lang="en-gb" sz="1600"/>
              <a:t>Enter your PIN in the security token and press “OK”.</a:t>
            </a:r>
          </a:p>
          <a:p>
            <a:pPr marL="342900" indent="-342900" rtl="0">
              <a:buFont typeface="Arial" panose="020B0604020202020204" pitchFamily="34" charset="0"/>
              <a:buChar char="•"/>
            </a:pPr>
            <a:r>
              <a:rPr lang="en-gb" sz="1600"/>
              <a:t>The security token’s window now displays your personal identity number along with information that you are about to identify yourself to Swedbank och Sparbankerna. Confirm by pressing “OK”.</a:t>
            </a:r>
          </a:p>
          <a:p>
            <a:pPr marL="342900" indent="-342900" rtl="0">
              <a:buFont typeface="Arial" panose="020B0604020202020204" pitchFamily="34" charset="0"/>
              <a:buChar char="•"/>
            </a:pPr>
            <a:r>
              <a:rPr lang="en-gb" sz="1600"/>
              <a:t>The security token’s window will again display the same text along with a one-time code. Enter the one-time code in the blank field in the Internet Bank or in the app. Click Continue.</a:t>
            </a:r>
          </a:p>
          <a:p>
            <a:pPr marL="342900" indent="-342900" rtl="0">
              <a:buFont typeface="Arial" panose="020B0604020202020204" pitchFamily="34" charset="0"/>
              <a:buChar char="•"/>
            </a:pPr>
            <a:r>
              <a:rPr lang="en-gb" sz="1600"/>
              <a:t>You are now logged in.</a:t>
            </a:r>
          </a:p>
        </p:txBody>
      </p:sp>
      <p:graphicFrame>
        <p:nvGraphicFramePr>
          <p:cNvPr id="9" name="Objekt 8"/>
          <p:cNvGraphicFramePr>
            <a:graphicFrameLocks noChangeAspect="1"/>
          </p:cNvGraphicFramePr>
          <p:nvPr>
            <p:extLst>
              <p:ext uri="{D42A27DB-BD31-4B8C-83A1-F6EECF244321}">
                <p14:modId xmlns:p14="http://schemas.microsoft.com/office/powerpoint/2010/main" val="2774941187"/>
              </p:ext>
            </p:extLst>
          </p:nvPr>
        </p:nvGraphicFramePr>
        <p:xfrm>
          <a:off x="3563888" y="3212976"/>
          <a:ext cx="1512168" cy="1537512"/>
        </p:xfrm>
        <a:graphic>
          <a:graphicData uri="http://schemas.openxmlformats.org/presentationml/2006/ole">
            <mc:AlternateContent xmlns:mc="http://schemas.openxmlformats.org/markup-compatibility/2006">
              <mc:Choice xmlns:v="urn:schemas-microsoft-com:vml" Requires="v">
                <p:oleObj r:id="rId4" imgW="2272680" imgH="2310840" progId="">
                  <p:embed/>
                </p:oleObj>
              </mc:Choice>
              <mc:Fallback>
                <p:oleObj r:id="rId4" imgW="2272680" imgH="2310840" progId="">
                  <p:embed/>
                  <p:pic>
                    <p:nvPicPr>
                      <p:cNvPr id="9" name="Objekt 8"/>
                      <p:cNvPicPr/>
                      <p:nvPr/>
                    </p:nvPicPr>
                    <p:blipFill>
                      <a:blip r:embed="rId5"/>
                      <a:stretch>
                        <a:fillRect/>
                      </a:stretch>
                    </p:blipFill>
                    <p:spPr>
                      <a:xfrm>
                        <a:off x="3563888" y="3212976"/>
                        <a:ext cx="1512168" cy="153751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Autofit/>
          </a:bodyPr>
          <a:lstStyle/>
          <a:p>
            <a:pPr algn="l" rtl="0" eaLnBrk="1" fontAlgn="auto" hangingPunct="1">
              <a:spcAft>
                <a:spcPts val="0"/>
              </a:spcAft>
              <a:defRPr/>
            </a:pPr>
            <a:r>
              <a:rPr lang="en-gb" sz="3600">
                <a:latin typeface="Tahoma" pitchFamily="34" charset="0"/>
                <a:ea typeface="Tahoma" pitchFamily="34" charset="0"/>
                <a:cs typeface="Tahoma" pitchFamily="34" charset="0"/>
              </a:rPr>
              <a:t>Pay bills from your bank account online. </a:t>
            </a:r>
          </a:p>
        </p:txBody>
      </p:sp>
      <p:sp>
        <p:nvSpPr>
          <p:cNvPr id="3" name="Platshållare för innehåll 2"/>
          <p:cNvSpPr>
            <a:spLocks noGrp="1"/>
          </p:cNvSpPr>
          <p:nvPr>
            <p:ph idx="1"/>
          </p:nvPr>
        </p:nvSpPr>
        <p:spPr>
          <a:xfrm>
            <a:off x="611560" y="1988840"/>
            <a:ext cx="8229600" cy="1614488"/>
          </a:xfrm>
        </p:spPr>
        <p:txBody>
          <a:bodyPr rtlCol="0"/>
          <a:lstStyle/>
          <a:p>
            <a:pPr marL="0" indent="0" rtl="0">
              <a:buNone/>
            </a:pPr>
            <a:r>
              <a:rPr lang="en-gb">
                <a:latin typeface="Tahoma" pitchFamily="34" charset="0"/>
                <a:ea typeface="Tahoma" pitchFamily="34" charset="0"/>
                <a:cs typeface="Tahoma" pitchFamily="34" charset="0"/>
                <a:hlinkClick r:id="rId2"/>
              </a:rPr>
              <a:t>https://www.youtube.com/watch?v=Mqr4h-K5mJU</a:t>
            </a:r>
            <a:endParaRPr lang="sv-SE" dirty="0">
              <a:latin typeface="Tahoma" pitchFamily="34" charset="0"/>
              <a:ea typeface="Tahoma" pitchFamily="34" charset="0"/>
              <a:cs typeface="Tahoma" pitchFamily="34" charset="0"/>
            </a:endParaRPr>
          </a:p>
          <a:p>
            <a:pPr rtl="0"/>
            <a:endParaRPr lang="sv-SE" dirty="0">
              <a:latin typeface="Tahoma" pitchFamily="34" charset="0"/>
              <a:ea typeface="Tahoma" pitchFamily="34" charset="0"/>
              <a:cs typeface="Tahoma" pitchFamily="34" charset="0"/>
            </a:endParaRPr>
          </a:p>
        </p:txBody>
      </p:sp>
      <p:graphicFrame>
        <p:nvGraphicFramePr>
          <p:cNvPr id="4" name="Objekt 3"/>
          <p:cNvGraphicFramePr>
            <a:graphicFrameLocks noChangeAspect="1"/>
          </p:cNvGraphicFramePr>
          <p:nvPr>
            <p:extLst>
              <p:ext uri="{D42A27DB-BD31-4B8C-83A1-F6EECF244321}">
                <p14:modId xmlns:p14="http://schemas.microsoft.com/office/powerpoint/2010/main" val="1235484393"/>
              </p:ext>
            </p:extLst>
          </p:nvPr>
        </p:nvGraphicFramePr>
        <p:xfrm>
          <a:off x="2901357" y="3212976"/>
          <a:ext cx="5958084" cy="3197920"/>
        </p:xfrm>
        <a:graphic>
          <a:graphicData uri="http://schemas.openxmlformats.org/presentationml/2006/ole">
            <mc:AlternateContent xmlns:mc="http://schemas.openxmlformats.org/markup-compatibility/2006">
              <mc:Choice xmlns:v="urn:schemas-microsoft-com:vml" Requires="v">
                <p:oleObj r:id="rId3" imgW="16406280" imgH="9218880" progId="">
                  <p:embed/>
                </p:oleObj>
              </mc:Choice>
              <mc:Fallback>
                <p:oleObj r:id="rId3" imgW="16406280" imgH="9218880" progId="">
                  <p:embed/>
                  <p:pic>
                    <p:nvPicPr>
                      <p:cNvPr id="4" name="Objekt 3"/>
                      <p:cNvPicPr/>
                      <p:nvPr/>
                    </p:nvPicPr>
                    <p:blipFill>
                      <a:blip r:embed="rId4"/>
                      <a:stretch>
                        <a:fillRect/>
                      </a:stretch>
                    </p:blipFill>
                    <p:spPr>
                      <a:xfrm>
                        <a:off x="2901357" y="3212976"/>
                        <a:ext cx="5958084" cy="319792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214313"/>
            <a:ext cx="8229600" cy="1357312"/>
          </a:xfrm>
        </p:spPr>
        <p:txBody>
          <a:bodyPr rtlCol="0">
            <a:normAutofit fontScale="70000" lnSpcReduction="20000"/>
          </a:bodyPr>
          <a:lstStyle/>
          <a:p>
            <a:pPr marL="548640" indent="-411480" algn="l" rtl="0" eaLnBrk="1" fontAlgn="auto" hangingPunct="1">
              <a:spcAft>
                <a:spcPts val="0"/>
              </a:spcAft>
              <a:buClr>
                <a:schemeClr val="tx1">
                  <a:shade val="95000"/>
                </a:schemeClr>
              </a:buClr>
              <a:buNone/>
              <a:defRPr/>
            </a:pPr>
            <a:r>
              <a:rPr lang="en-gb">
                <a:latin typeface="Tahoma" pitchFamily="34" charset="0"/>
                <a:ea typeface="Tahoma" pitchFamily="34" charset="0"/>
                <a:cs typeface="Tahoma" pitchFamily="34" charset="0"/>
              </a:rPr>
              <a:t>You will find all the information you need in order to pay in the invoice:</a:t>
            </a:r>
          </a:p>
          <a:p>
            <a:pPr marL="548640" indent="-411480" algn="l" rtl="0" eaLnBrk="1" fontAlgn="auto" hangingPunct="1">
              <a:spcAft>
                <a:spcPts val="0"/>
              </a:spcAft>
              <a:buClr>
                <a:schemeClr val="tx1">
                  <a:shade val="95000"/>
                </a:schemeClr>
              </a:buClr>
              <a:buNone/>
              <a:defRPr/>
            </a:pPr>
            <a:r>
              <a:rPr lang="en-gb">
                <a:latin typeface="Tahoma" pitchFamily="34" charset="0"/>
                <a:ea typeface="Tahoma" pitchFamily="34" charset="0"/>
                <a:cs typeface="Tahoma" pitchFamily="34" charset="0"/>
              </a:rPr>
              <a:t> Payment routine (Bank giro, PlusGiro), recipient number,</a:t>
            </a:r>
          </a:p>
          <a:p>
            <a:pPr marL="548640" indent="-411480" algn="l" rtl="0" eaLnBrk="1" fontAlgn="auto" hangingPunct="1">
              <a:spcAft>
                <a:spcPts val="0"/>
              </a:spcAft>
              <a:buClr>
                <a:schemeClr val="tx1">
                  <a:shade val="95000"/>
                </a:schemeClr>
              </a:buClr>
              <a:buNone/>
              <a:defRPr/>
            </a:pPr>
            <a:r>
              <a:rPr lang="en-gb">
                <a:latin typeface="Tahoma" pitchFamily="34" charset="0"/>
                <a:ea typeface="Tahoma" pitchFamily="34" charset="0"/>
                <a:cs typeface="Tahoma" pitchFamily="34" charset="0"/>
              </a:rPr>
              <a:t>Amount, OCR number, and due date for the payment. </a:t>
            </a:r>
          </a:p>
          <a:p>
            <a:pPr marL="548640" indent="-411480" algn="l" rtl="0" eaLnBrk="1" fontAlgn="auto" hangingPunct="1">
              <a:spcAft>
                <a:spcPts val="0"/>
              </a:spcAft>
              <a:buClr>
                <a:schemeClr val="tx1">
                  <a:shade val="95000"/>
                </a:schemeClr>
              </a:buClr>
              <a:buNone/>
              <a:defRPr/>
            </a:pPr>
            <a:endParaRPr lang="en-gb">
              <a:latin typeface="Tahoma" pitchFamily="34" charset="0"/>
              <a:ea typeface="Tahoma" pitchFamily="34" charset="0"/>
              <a:cs typeface="Tahoma" pitchFamily="34" charset="0"/>
            </a:endParaRPr>
          </a:p>
          <a:p>
            <a:pPr marL="548640" indent="-411480" algn="r" rtl="0" eaLnBrk="1" fontAlgn="auto" hangingPunct="1">
              <a:spcAft>
                <a:spcPts val="0"/>
              </a:spcAft>
              <a:buClr>
                <a:schemeClr val="tx1">
                  <a:shade val="95000"/>
                </a:schemeClr>
              </a:buClr>
              <a:buFont typeface="Wingdings 2"/>
              <a:buChar char=""/>
              <a:defRPr/>
            </a:pPr>
            <a:endParaRPr lang="sv-SE" dirty="0">
              <a:latin typeface="Tahoma" pitchFamily="34" charset="0"/>
              <a:ea typeface="Tahoma" pitchFamily="34" charset="0"/>
              <a:cs typeface="Tahoma" pitchFamily="34" charset="0"/>
            </a:endParaRPr>
          </a:p>
        </p:txBody>
      </p:sp>
      <p:pic>
        <p:nvPicPr>
          <p:cNvPr id="4" name="Bildobjekt 3" descr="Bild 057a.JPG"/>
          <p:cNvPicPr>
            <a:picLocks noChangeAspect="1"/>
          </p:cNvPicPr>
          <p:nvPr/>
        </p:nvPicPr>
        <p:blipFill>
          <a:blip r:embed="rId2" cstate="print"/>
          <a:srcRect/>
          <a:stretch>
            <a:fillRect/>
          </a:stretch>
        </p:blipFill>
        <p:spPr bwMode="auto">
          <a:xfrm>
            <a:off x="0" y="1484784"/>
            <a:ext cx="9144000" cy="4786312"/>
          </a:xfrm>
          <a:prstGeom prst="rect">
            <a:avLst/>
          </a:prstGeom>
          <a:noFill/>
          <a:ln w="9525">
            <a:noFill/>
            <a:miter lim="800000"/>
            <a:headEnd/>
            <a:tailEnd/>
          </a:ln>
        </p:spPr>
      </p:pic>
      <p:grpSp>
        <p:nvGrpSpPr>
          <p:cNvPr id="2" name="Grupp 13"/>
          <p:cNvGrpSpPr>
            <a:grpSpLocks/>
          </p:cNvGrpSpPr>
          <p:nvPr/>
        </p:nvGrpSpPr>
        <p:grpSpPr bwMode="auto">
          <a:xfrm>
            <a:off x="827088" y="2636913"/>
            <a:ext cx="3749774" cy="499988"/>
            <a:chOff x="642910" y="2687949"/>
            <a:chExt cx="4744646" cy="812465"/>
          </a:xfrm>
        </p:grpSpPr>
        <p:sp>
          <p:nvSpPr>
            <p:cNvPr id="6" name="Ellips 5"/>
            <p:cNvSpPr>
              <a:spLocks noChangeArrowheads="1"/>
            </p:cNvSpPr>
            <p:nvPr/>
          </p:nvSpPr>
          <p:spPr bwMode="auto">
            <a:xfrm>
              <a:off x="642910" y="2713625"/>
              <a:ext cx="1428176" cy="786789"/>
            </a:xfrm>
            <a:prstGeom prst="ellipse">
              <a:avLst/>
            </a:prstGeom>
            <a:noFill/>
            <a:ln w="38100" algn="ctr">
              <a:solidFill>
                <a:srgbClr val="FF0000"/>
              </a:solidFill>
              <a:round/>
              <a:headEnd/>
              <a:tailEnd/>
            </a:ln>
          </p:spPr>
          <p:txBody>
            <a:bodyPr rtlCol="0" anchor="ctr"/>
            <a:lstStyle/>
            <a:p>
              <a:pPr rtl="0" fontAlgn="auto">
                <a:spcBef>
                  <a:spcPts val="0"/>
                </a:spcBef>
                <a:spcAft>
                  <a:spcPts val="0"/>
                </a:spcAft>
                <a:defRPr/>
              </a:pPr>
              <a:endParaRPr lang="sv-SE">
                <a:solidFill>
                  <a:schemeClr val="lt1"/>
                </a:solidFill>
                <a:latin typeface="Tahoma" pitchFamily="34" charset="0"/>
                <a:ea typeface="Tahoma" pitchFamily="34" charset="0"/>
                <a:cs typeface="Tahoma" pitchFamily="34" charset="0"/>
              </a:endParaRPr>
            </a:p>
          </p:txBody>
        </p:sp>
        <p:sp>
          <p:nvSpPr>
            <p:cNvPr id="9" name="Rektangel med rundade hörn 8"/>
            <p:cNvSpPr/>
            <p:nvPr/>
          </p:nvSpPr>
          <p:spPr>
            <a:xfrm>
              <a:off x="2101343" y="2687949"/>
              <a:ext cx="3286213" cy="78679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defRPr/>
              </a:pPr>
              <a:r>
                <a:rPr lang="en-gb" b="1">
                  <a:solidFill>
                    <a:srgbClr val="FF0000"/>
                  </a:solidFill>
                  <a:latin typeface="Tahoma" pitchFamily="34" charset="0"/>
                  <a:ea typeface="Tahoma" pitchFamily="34" charset="0"/>
                  <a:cs typeface="Tahoma" pitchFamily="34" charset="0"/>
                </a:rPr>
                <a:t>Payment routine Bank giro, PlusGiro</a:t>
              </a:r>
            </a:p>
          </p:txBody>
        </p:sp>
      </p:grpSp>
      <p:grpSp>
        <p:nvGrpSpPr>
          <p:cNvPr id="10" name="Grupp 16"/>
          <p:cNvGrpSpPr>
            <a:grpSpLocks/>
          </p:cNvGrpSpPr>
          <p:nvPr/>
        </p:nvGrpSpPr>
        <p:grpSpPr bwMode="auto">
          <a:xfrm>
            <a:off x="467544" y="5229225"/>
            <a:ext cx="2880494" cy="999555"/>
            <a:chOff x="490432" y="5214950"/>
            <a:chExt cx="2938560" cy="999584"/>
          </a:xfrm>
        </p:grpSpPr>
        <p:sp>
          <p:nvSpPr>
            <p:cNvPr id="5" name="Ellips 4"/>
            <p:cNvSpPr>
              <a:spLocks noChangeArrowheads="1"/>
            </p:cNvSpPr>
            <p:nvPr/>
          </p:nvSpPr>
          <p:spPr bwMode="auto">
            <a:xfrm>
              <a:off x="999740" y="5214950"/>
              <a:ext cx="2429252" cy="785836"/>
            </a:xfrm>
            <a:prstGeom prst="ellipse">
              <a:avLst/>
            </a:prstGeom>
            <a:noFill/>
            <a:ln w="38100" algn="ctr">
              <a:solidFill>
                <a:srgbClr val="FF0000"/>
              </a:solidFill>
              <a:round/>
              <a:headEnd/>
              <a:tailEnd/>
            </a:ln>
          </p:spPr>
          <p:txBody>
            <a:bodyPr rtlCol="0" anchor="ctr"/>
            <a:lstStyle/>
            <a:p>
              <a:pPr rtl="0" fontAlgn="auto">
                <a:spcBef>
                  <a:spcPts val="0"/>
                </a:spcBef>
                <a:spcAft>
                  <a:spcPts val="0"/>
                </a:spcAft>
                <a:defRPr/>
              </a:pPr>
              <a:endParaRPr lang="sv-SE">
                <a:solidFill>
                  <a:schemeClr val="lt1"/>
                </a:solidFill>
                <a:latin typeface="Tahoma" pitchFamily="34" charset="0"/>
                <a:ea typeface="Tahoma" pitchFamily="34" charset="0"/>
                <a:cs typeface="Tahoma" pitchFamily="34" charset="0"/>
              </a:endParaRPr>
            </a:p>
          </p:txBody>
        </p:sp>
        <p:sp>
          <p:nvSpPr>
            <p:cNvPr id="26636" name="Rektangel med rundade hörn 10"/>
            <p:cNvSpPr>
              <a:spLocks noChangeArrowheads="1"/>
            </p:cNvSpPr>
            <p:nvPr/>
          </p:nvSpPr>
          <p:spPr bwMode="auto">
            <a:xfrm>
              <a:off x="490432" y="5863016"/>
              <a:ext cx="1469697" cy="351518"/>
            </a:xfrm>
            <a:prstGeom prst="roundRect">
              <a:avLst>
                <a:gd name="adj" fmla="val 0"/>
              </a:avLst>
            </a:prstGeom>
            <a:noFill/>
            <a:ln w="25400" algn="ctr">
              <a:noFill/>
              <a:round/>
              <a:headEnd/>
              <a:tailEnd/>
            </a:ln>
          </p:spPr>
          <p:txBody>
            <a:bodyPr rtlCol="0" anchor="ctr"/>
            <a:lstStyle/>
            <a:p>
              <a:pPr algn="r" rtl="0"/>
              <a:endParaRPr lang="sv-SE" sz="900" b="1" dirty="0">
                <a:solidFill>
                  <a:srgbClr val="FF0000"/>
                </a:solidFill>
                <a:latin typeface="Tahoma" pitchFamily="34" charset="0"/>
                <a:ea typeface="Tahoma" pitchFamily="34" charset="0"/>
                <a:cs typeface="Tahoma" pitchFamily="34" charset="0"/>
              </a:endParaRPr>
            </a:p>
            <a:p>
              <a:pPr rtl="0"/>
              <a:r>
                <a:rPr lang="en-gb" b="1">
                  <a:solidFill>
                    <a:srgbClr val="FF0000"/>
                  </a:solidFill>
                  <a:latin typeface="Tahoma" pitchFamily="34" charset="0"/>
                  <a:ea typeface="Tahoma" pitchFamily="34" charset="0"/>
                  <a:cs typeface="Tahoma" pitchFamily="34" charset="0"/>
                </a:rPr>
                <a:t>          OCR</a:t>
              </a:r>
              <a:r>
                <a:rPr lang="en-gb" b="1">
                  <a:solidFill>
                    <a:schemeClr val="bg1"/>
                  </a:solidFill>
                  <a:latin typeface="Tahoma" pitchFamily="34" charset="0"/>
                  <a:ea typeface="Tahoma" pitchFamily="34" charset="0"/>
                  <a:cs typeface="Tahoma" pitchFamily="34" charset="0"/>
                </a:rPr>
                <a:t> </a:t>
              </a:r>
              <a:endParaRPr lang="sv-SE" b="1" dirty="0">
                <a:solidFill>
                  <a:schemeClr val="bg1"/>
                </a:solidFill>
                <a:latin typeface="Tahoma" pitchFamily="34" charset="0"/>
                <a:ea typeface="Tahoma" pitchFamily="34" charset="0"/>
                <a:cs typeface="Tahoma" pitchFamily="34" charset="0"/>
              </a:endParaRPr>
            </a:p>
          </p:txBody>
        </p:sp>
      </p:grpSp>
      <p:grpSp>
        <p:nvGrpSpPr>
          <p:cNvPr id="11" name="Grupp 15"/>
          <p:cNvGrpSpPr>
            <a:grpSpLocks/>
          </p:cNvGrpSpPr>
          <p:nvPr/>
        </p:nvGrpSpPr>
        <p:grpSpPr bwMode="auto">
          <a:xfrm>
            <a:off x="3714750" y="5143499"/>
            <a:ext cx="1712217" cy="1182936"/>
            <a:chOff x="3643303" y="5357826"/>
            <a:chExt cx="1712209" cy="1182945"/>
          </a:xfrm>
        </p:grpSpPr>
        <p:sp>
          <p:nvSpPr>
            <p:cNvPr id="7" name="Ellips 6"/>
            <p:cNvSpPr>
              <a:spLocks noChangeArrowheads="1"/>
            </p:cNvSpPr>
            <p:nvPr/>
          </p:nvSpPr>
          <p:spPr bwMode="auto">
            <a:xfrm>
              <a:off x="3643303" y="5357826"/>
              <a:ext cx="1428743" cy="785819"/>
            </a:xfrm>
            <a:prstGeom prst="ellipse">
              <a:avLst/>
            </a:prstGeom>
            <a:noFill/>
            <a:ln w="38100" algn="ctr">
              <a:solidFill>
                <a:srgbClr val="FF0000"/>
              </a:solidFill>
              <a:round/>
              <a:headEnd/>
              <a:tailEnd/>
            </a:ln>
          </p:spPr>
          <p:txBody>
            <a:bodyPr rtlCol="0" anchor="ctr"/>
            <a:lstStyle/>
            <a:p>
              <a:pPr rtl="0" fontAlgn="auto">
                <a:spcBef>
                  <a:spcPts val="0"/>
                </a:spcBef>
                <a:spcAft>
                  <a:spcPts val="0"/>
                </a:spcAft>
                <a:defRPr/>
              </a:pPr>
              <a:endParaRPr lang="sv-SE">
                <a:solidFill>
                  <a:schemeClr val="lt1"/>
                </a:solidFill>
                <a:latin typeface="Tahoma" pitchFamily="34" charset="0"/>
                <a:ea typeface="Tahoma" pitchFamily="34" charset="0"/>
                <a:cs typeface="Tahoma" pitchFamily="34" charset="0"/>
              </a:endParaRPr>
            </a:p>
          </p:txBody>
        </p:sp>
        <p:sp>
          <p:nvSpPr>
            <p:cNvPr id="12" name="Rektangel med rundade hörn 11"/>
            <p:cNvSpPr/>
            <p:nvPr/>
          </p:nvSpPr>
          <p:spPr>
            <a:xfrm>
              <a:off x="3996495" y="5803570"/>
              <a:ext cx="1359017" cy="7372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defRPr/>
              </a:pPr>
              <a:endParaRPr lang="sv-SE" b="1" dirty="0">
                <a:solidFill>
                  <a:schemeClr val="bg1"/>
                </a:solidFill>
                <a:latin typeface="Tahoma" pitchFamily="34" charset="0"/>
                <a:ea typeface="Tahoma" pitchFamily="34" charset="0"/>
                <a:cs typeface="Tahoma" pitchFamily="34" charset="0"/>
              </a:endParaRPr>
            </a:p>
            <a:p>
              <a:pPr rtl="0">
                <a:defRPr/>
              </a:pPr>
              <a:r>
                <a:rPr lang="en-gb" b="1">
                  <a:solidFill>
                    <a:srgbClr val="FF0000"/>
                  </a:solidFill>
                  <a:latin typeface="Tahoma" pitchFamily="34" charset="0"/>
                  <a:ea typeface="Tahoma" pitchFamily="34" charset="0"/>
                  <a:cs typeface="Tahoma" pitchFamily="34" charset="0"/>
                </a:rPr>
                <a:t>Amount</a:t>
              </a:r>
              <a:endParaRPr lang="sv-SE" b="1" dirty="0">
                <a:solidFill>
                  <a:srgbClr val="FF0000"/>
                </a:solidFill>
                <a:latin typeface="Tahoma" pitchFamily="34" charset="0"/>
                <a:ea typeface="Tahoma" pitchFamily="34" charset="0"/>
                <a:cs typeface="Tahoma" pitchFamily="34" charset="0"/>
              </a:endParaRPr>
            </a:p>
          </p:txBody>
        </p:sp>
      </p:grpSp>
      <p:grpSp>
        <p:nvGrpSpPr>
          <p:cNvPr id="14" name="Grupp 14"/>
          <p:cNvGrpSpPr>
            <a:grpSpLocks/>
          </p:cNvGrpSpPr>
          <p:nvPr/>
        </p:nvGrpSpPr>
        <p:grpSpPr bwMode="auto">
          <a:xfrm>
            <a:off x="6839744" y="5143498"/>
            <a:ext cx="2304256" cy="1303560"/>
            <a:chOff x="6706403" y="6072205"/>
            <a:chExt cx="2304245" cy="1303569"/>
          </a:xfrm>
        </p:grpSpPr>
        <p:sp>
          <p:nvSpPr>
            <p:cNvPr id="8" name="Ellips 7"/>
            <p:cNvSpPr>
              <a:spLocks noChangeArrowheads="1"/>
            </p:cNvSpPr>
            <p:nvPr/>
          </p:nvSpPr>
          <p:spPr bwMode="auto">
            <a:xfrm>
              <a:off x="7246968" y="6072205"/>
              <a:ext cx="1500180" cy="785818"/>
            </a:xfrm>
            <a:prstGeom prst="ellipse">
              <a:avLst/>
            </a:prstGeom>
            <a:noFill/>
            <a:ln w="38100" algn="ctr">
              <a:solidFill>
                <a:srgbClr val="FF0000"/>
              </a:solidFill>
              <a:round/>
              <a:headEnd/>
              <a:tailEnd/>
            </a:ln>
          </p:spPr>
          <p:txBody>
            <a:bodyPr rtlCol="0" anchor="ctr"/>
            <a:lstStyle/>
            <a:p>
              <a:pPr rtl="0" fontAlgn="auto">
                <a:spcBef>
                  <a:spcPts val="0"/>
                </a:spcBef>
                <a:spcAft>
                  <a:spcPts val="0"/>
                </a:spcAft>
                <a:defRPr/>
              </a:pPr>
              <a:endParaRPr lang="sv-SE">
                <a:solidFill>
                  <a:schemeClr val="lt1"/>
                </a:solidFill>
                <a:latin typeface="Tahoma" pitchFamily="34" charset="0"/>
                <a:ea typeface="Tahoma" pitchFamily="34" charset="0"/>
                <a:cs typeface="Tahoma" pitchFamily="34" charset="0"/>
              </a:endParaRPr>
            </a:p>
          </p:txBody>
        </p:sp>
        <p:sp>
          <p:nvSpPr>
            <p:cNvPr id="13" name="Rektangel med rundade hörn 12"/>
            <p:cNvSpPr/>
            <p:nvPr/>
          </p:nvSpPr>
          <p:spPr>
            <a:xfrm>
              <a:off x="6706403" y="6733973"/>
              <a:ext cx="2304245" cy="6418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defRPr/>
              </a:pPr>
              <a:r>
                <a:rPr lang="en-gb" b="1">
                  <a:solidFill>
                    <a:srgbClr val="FF0000"/>
                  </a:solidFill>
                  <a:latin typeface="Tahoma" pitchFamily="34" charset="0"/>
                  <a:ea typeface="Tahoma" pitchFamily="34" charset="0"/>
                  <a:cs typeface="Tahoma" pitchFamily="34" charset="0"/>
                </a:rPr>
                <a:t>Recipient number</a:t>
              </a:r>
              <a:endParaRPr lang="sv-SE" b="1" dirty="0">
                <a:solidFill>
                  <a:schemeClr val="bg1"/>
                </a:solidFill>
                <a:latin typeface="Tahoma" pitchFamily="34" charset="0"/>
                <a:ea typeface="Tahoma" pitchFamily="34" charset="0"/>
                <a:cs typeface="Tahoma" pitchFamily="34" charset="0"/>
              </a:endParaRPr>
            </a:p>
          </p:txBody>
        </p:sp>
      </p:grpSp>
      <p:sp>
        <p:nvSpPr>
          <p:cNvPr id="18" name="Ellips 7"/>
          <p:cNvSpPr>
            <a:spLocks noChangeArrowheads="1"/>
          </p:cNvSpPr>
          <p:nvPr/>
        </p:nvSpPr>
        <p:spPr bwMode="auto">
          <a:xfrm>
            <a:off x="5508105" y="3645024"/>
            <a:ext cx="2880320" cy="785813"/>
          </a:xfrm>
          <a:prstGeom prst="ellipse">
            <a:avLst/>
          </a:prstGeom>
          <a:noFill/>
          <a:ln w="38100" algn="ctr">
            <a:solidFill>
              <a:srgbClr val="FF0000"/>
            </a:solidFill>
            <a:round/>
            <a:headEnd/>
            <a:tailEnd/>
          </a:ln>
        </p:spPr>
        <p:txBody>
          <a:bodyPr rtlCol="0" anchor="ctr"/>
          <a:lstStyle/>
          <a:p>
            <a:pPr rtl="0" fontAlgn="auto">
              <a:spcBef>
                <a:spcPts val="0"/>
              </a:spcBef>
              <a:spcAft>
                <a:spcPts val="0"/>
              </a:spcAft>
              <a:defRPr/>
            </a:pPr>
            <a:endParaRPr lang="sv-SE">
              <a:solidFill>
                <a:schemeClr val="lt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en-gb"/>
              <a:t>Invoice with or without OCR</a:t>
            </a:r>
            <a:endParaRPr lang="sv-SE" dirty="0"/>
          </a:p>
        </p:txBody>
      </p:sp>
      <p:sp>
        <p:nvSpPr>
          <p:cNvPr id="3" name="Platshållare för innehåll 2"/>
          <p:cNvSpPr>
            <a:spLocks noGrp="1"/>
          </p:cNvSpPr>
          <p:nvPr>
            <p:ph idx="1"/>
          </p:nvPr>
        </p:nvSpPr>
        <p:spPr/>
        <p:txBody>
          <a:bodyPr rtlCol="0"/>
          <a:lstStyle/>
          <a:p>
            <a:pPr marL="0" indent="0" rtl="0">
              <a:buNone/>
            </a:pPr>
            <a:r>
              <a:rPr lang="en-gb"/>
              <a:t>	With OCR			Without OCR</a:t>
            </a:r>
            <a:endParaRPr lang="sv-SE" dirty="0"/>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387" y="2316163"/>
            <a:ext cx="5991225" cy="3810000"/>
          </a:xfrm>
          <a:prstGeom prst="rect">
            <a:avLst/>
          </a:prstGeom>
        </p:spPr>
      </p:pic>
    </p:spTree>
    <p:extLst>
      <p:ext uri="{BB962C8B-B14F-4D97-AF65-F5344CB8AC3E}">
        <p14:creationId xmlns:p14="http://schemas.microsoft.com/office/powerpoint/2010/main" val="2646248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39552" y="836712"/>
            <a:ext cx="8229600" cy="1296144"/>
          </a:xfrm>
        </p:spPr>
        <p:txBody>
          <a:bodyPr rtlCol="0">
            <a:normAutofit/>
          </a:bodyPr>
          <a:lstStyle/>
          <a:p>
            <a:pPr marL="0" indent="0" rtl="0" eaLnBrk="1" hangingPunct="1">
              <a:buNone/>
            </a:pPr>
            <a:r>
              <a:rPr lang="en-gb" sz="2400" dirty="0">
                <a:latin typeface="Tahoma" pitchFamily="34" charset="0"/>
                <a:ea typeface="Tahoma" pitchFamily="34" charset="0"/>
                <a:cs typeface="Tahoma" pitchFamily="34" charset="0"/>
              </a:rPr>
              <a:t>When you are done, click </a:t>
            </a:r>
            <a:r>
              <a:rPr lang="en-gb" sz="2400" b="1" dirty="0">
                <a:latin typeface="Tahoma" pitchFamily="34" charset="0"/>
                <a:ea typeface="Tahoma" pitchFamily="34" charset="0"/>
                <a:cs typeface="Tahoma" pitchFamily="34" charset="0"/>
              </a:rPr>
              <a:t>Log out </a:t>
            </a:r>
            <a:r>
              <a:rPr lang="en-gb" sz="2400" dirty="0">
                <a:latin typeface="Tahoma" pitchFamily="34" charset="0"/>
                <a:ea typeface="Tahoma" pitchFamily="34" charset="0"/>
                <a:cs typeface="Tahoma" pitchFamily="34" charset="0"/>
              </a:rPr>
              <a:t>at the bottom of the </a:t>
            </a:r>
            <a:r>
              <a:rPr lang="en-GB" sz="2400" dirty="0">
                <a:latin typeface="Tahoma" pitchFamily="34" charset="0"/>
                <a:ea typeface="Tahoma" pitchFamily="34" charset="0"/>
                <a:cs typeface="Tahoma" pitchFamily="34" charset="0"/>
              </a:rPr>
              <a:t>left-hand</a:t>
            </a:r>
            <a:r>
              <a:rPr lang="en-gb" sz="2400" dirty="0">
                <a:latin typeface="Tahoma" pitchFamily="34" charset="0"/>
                <a:ea typeface="Tahoma" pitchFamily="34" charset="0"/>
                <a:cs typeface="Tahoma" pitchFamily="34" charset="0"/>
              </a:rPr>
              <a:t> menu.</a:t>
            </a:r>
            <a:endParaRPr lang="sv-SE" sz="2400" dirty="0">
              <a:latin typeface="Tahoma" pitchFamily="34" charset="0"/>
              <a:ea typeface="Tahoma" pitchFamily="34" charset="0"/>
              <a:cs typeface="Tahoma" pitchFamily="34" charset="0"/>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4160922023"/>
              </p:ext>
            </p:extLst>
          </p:nvPr>
        </p:nvGraphicFramePr>
        <p:xfrm>
          <a:off x="3347864" y="1916832"/>
          <a:ext cx="2016224" cy="4422068"/>
        </p:xfrm>
        <a:graphic>
          <a:graphicData uri="http://schemas.openxmlformats.org/presentationml/2006/ole">
            <mc:AlternateContent xmlns:mc="http://schemas.openxmlformats.org/markup-compatibility/2006">
              <mc:Choice xmlns:v="urn:schemas-microsoft-com:vml" Requires="v">
                <p:oleObj r:id="rId2" imgW="3060000" imgH="7872840" progId="">
                  <p:embed/>
                </p:oleObj>
              </mc:Choice>
              <mc:Fallback>
                <p:oleObj r:id="rId2" imgW="3060000" imgH="7872840" progId="">
                  <p:embed/>
                  <p:pic>
                    <p:nvPicPr>
                      <p:cNvPr id="2" name="Objekt 1"/>
                      <p:cNvPicPr/>
                      <p:nvPr/>
                    </p:nvPicPr>
                    <p:blipFill>
                      <a:blip r:embed="rId3"/>
                      <a:stretch>
                        <a:fillRect/>
                      </a:stretch>
                    </p:blipFill>
                    <p:spPr>
                      <a:xfrm>
                        <a:off x="3347864" y="1916832"/>
                        <a:ext cx="2016224" cy="4422068"/>
                      </a:xfrm>
                      <a:prstGeom prst="rect">
                        <a:avLst/>
                      </a:prstGeom>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fontScale="90000"/>
          </a:bodyPr>
          <a:lstStyle/>
          <a:p>
            <a:pPr rtl="0"/>
            <a:r>
              <a:rPr lang="en-gb"/>
              <a:t>Open/close your card for internet purchases</a:t>
            </a:r>
          </a:p>
        </p:txBody>
      </p:sp>
      <p:sp>
        <p:nvSpPr>
          <p:cNvPr id="3" name="Platshållare för innehåll 2"/>
          <p:cNvSpPr>
            <a:spLocks noGrp="1"/>
          </p:cNvSpPr>
          <p:nvPr>
            <p:ph idx="1"/>
          </p:nvPr>
        </p:nvSpPr>
        <p:spPr/>
        <p:txBody>
          <a:bodyPr rtlCol="0">
            <a:normAutofit fontScale="55000" lnSpcReduction="20000"/>
          </a:bodyPr>
          <a:lstStyle/>
          <a:p>
            <a:pPr rtl="0"/>
            <a:r>
              <a:rPr lang="en-gb" dirty="0"/>
              <a:t>In order to shop online using your card, you need to open your card for internet purchases, which you can easily do in the Internet Bank or in the app.</a:t>
            </a:r>
          </a:p>
          <a:p>
            <a:pPr rtl="0"/>
            <a:endParaRPr lang="sv-SE" dirty="0"/>
          </a:p>
          <a:p>
            <a:pPr rtl="0"/>
            <a:r>
              <a:rPr lang="en-gb" dirty="0"/>
              <a:t>If you have received a new bank card, you first need to activate the card before you can open it for internet purchases. How to activate your new bank card</a:t>
            </a:r>
          </a:p>
          <a:p>
            <a:pPr rtl="0"/>
            <a:endParaRPr lang="sv-SE" dirty="0"/>
          </a:p>
          <a:p>
            <a:pPr rtl="0"/>
            <a:r>
              <a:rPr lang="en-gb" dirty="0"/>
              <a:t>As soon as you have opened your card for internet purchases, you can start using it online. At stores connected to Mastercard Identity Check, you will need to confirm your purchase using Mobile </a:t>
            </a:r>
            <a:r>
              <a:rPr lang="en-gb" dirty="0" err="1"/>
              <a:t>BankID</a:t>
            </a:r>
            <a:r>
              <a:rPr lang="en-gb" dirty="0"/>
              <a:t>. If you are unable to use Mobile </a:t>
            </a:r>
            <a:r>
              <a:rPr lang="en-gb" dirty="0" err="1"/>
              <a:t>BankID</a:t>
            </a:r>
            <a:r>
              <a:rPr lang="en-gb" dirty="0"/>
              <a:t>, you can instead confirm your purchases using passwords and SMS.</a:t>
            </a:r>
          </a:p>
          <a:p>
            <a:pPr rtl="0"/>
            <a:endParaRPr lang="sv-SE" dirty="0"/>
          </a:p>
          <a:p>
            <a:pPr rtl="0"/>
            <a:r>
              <a:rPr lang="en-gb" dirty="0">
                <a:hlinkClick r:id="rId2"/>
              </a:rPr>
              <a:t>https://www.swedbank.se/privat/kort-och-betala/kort/sa-fungerar-ditt-kort/handla-med-kort-pa-natet/oppna-stang-ditt-kort-for-internetkop.html</a:t>
            </a:r>
            <a:endParaRPr lang="sv-SE" dirty="0"/>
          </a:p>
          <a:p>
            <a:pPr rtl="0"/>
            <a:endParaRPr lang="sv-SE" dirty="0"/>
          </a:p>
        </p:txBody>
      </p:sp>
    </p:spTree>
    <p:extLst>
      <p:ext uri="{BB962C8B-B14F-4D97-AF65-F5344CB8AC3E}">
        <p14:creationId xmlns:p14="http://schemas.microsoft.com/office/powerpoint/2010/main" val="55409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372" y="1556792"/>
            <a:ext cx="9144000" cy="830997"/>
          </a:xfrm>
          <a:prstGeom prst="rect">
            <a:avLst/>
          </a:prstGeom>
          <a:noFill/>
          <a:ln w="9525">
            <a:noFill/>
            <a:miter lim="800000"/>
            <a:headEnd/>
            <a:tailEnd/>
          </a:ln>
        </p:spPr>
        <p:txBody>
          <a:bodyPr wrap="square" rtlCol="0">
            <a:spAutoFit/>
          </a:bodyPr>
          <a:lstStyle/>
          <a:p>
            <a:pPr algn="ctr" rtl="0"/>
            <a:r>
              <a:rPr lang="en-gb" sz="4800">
                <a:latin typeface="Tahoma" pitchFamily="34" charset="0"/>
                <a:ea typeface="Tahoma" pitchFamily="34" charset="0"/>
                <a:cs typeface="Tahoma" pitchFamily="34" charset="0"/>
              </a:rPr>
              <a:t>Get Mobile Bank ID</a:t>
            </a:r>
            <a:endParaRPr lang="sv-SE" sz="4800" dirty="0">
              <a:latin typeface="Tahoma" pitchFamily="34" charset="0"/>
              <a:ea typeface="Tahoma" pitchFamily="34" charset="0"/>
              <a:cs typeface="Tahoma" pitchFamily="34" charset="0"/>
            </a:endParaRPr>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3068960"/>
            <a:ext cx="2476500" cy="3028950"/>
          </a:xfrm>
          <a:prstGeom prst="rect">
            <a:avLst/>
          </a:prstGeom>
        </p:spPr>
      </p:pic>
    </p:spTree>
    <p:extLst>
      <p:ext uri="{BB962C8B-B14F-4D97-AF65-F5344CB8AC3E}">
        <p14:creationId xmlns:p14="http://schemas.microsoft.com/office/powerpoint/2010/main" val="1326829674"/>
      </p:ext>
    </p:extLst>
  </p:cSld>
  <p:clrMapOvr>
    <a:masterClrMapping/>
  </p:clrMapOvr>
  <p:transition>
    <p:wheel spokes="8"/>
  </p:transition>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732</Words>
  <Application>Microsoft Office PowerPoint</Application>
  <PresentationFormat>Bildspel på skärmen (4:3)</PresentationFormat>
  <Paragraphs>95</Paragraphs>
  <Slides>18</Slides>
  <Notes>0</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0</vt:i4>
      </vt:variant>
      <vt:variant>
        <vt:lpstr>Bildrubriker</vt:lpstr>
      </vt:variant>
      <vt:variant>
        <vt:i4>18</vt:i4>
      </vt:variant>
    </vt:vector>
  </HeadingPairs>
  <TitlesOfParts>
    <vt:vector size="24" baseType="lpstr">
      <vt:lpstr>Arial</vt:lpstr>
      <vt:lpstr>Calibri</vt:lpstr>
      <vt:lpstr>Tahoma</vt:lpstr>
      <vt:lpstr>Times New Roman</vt:lpstr>
      <vt:lpstr>Wingdings 2</vt:lpstr>
      <vt:lpstr>Office-tema</vt:lpstr>
      <vt:lpstr>PowerPoint-presentation</vt:lpstr>
      <vt:lpstr>PowerPoint-presentation</vt:lpstr>
      <vt:lpstr>PowerPoint-presentation</vt:lpstr>
      <vt:lpstr>Pay bills from your bank account online. </vt:lpstr>
      <vt:lpstr>PowerPoint-presentation</vt:lpstr>
      <vt:lpstr>Invoice with or without OCR</vt:lpstr>
      <vt:lpstr>PowerPoint-presentation</vt:lpstr>
      <vt:lpstr>Open/close your card for internet purchases</vt:lpstr>
      <vt:lpstr>PowerPoint-presentation</vt:lpstr>
      <vt:lpstr>Mobile Bank ID</vt:lpstr>
      <vt:lpstr>PowerPoint-presentation</vt:lpstr>
      <vt:lpstr>Swedbank App</vt:lpstr>
      <vt:lpstr>Menu in the Swedbank app</vt:lpstr>
      <vt:lpstr>Pay bills</vt:lpstr>
      <vt:lpstr>Transferring money</vt:lpstr>
      <vt:lpstr>Swish With Swish, you can quickly and securely send and receive money via your mobile number, which is connected to your bank account. The money is sent directly — even if the recipient is with another bank.</vt:lpstr>
      <vt:lpstr>Top Up Phone Card</vt:lpstr>
      <vt:lpstr>PowerPoint-presentation</vt:lpstr>
    </vt:vector>
  </TitlesOfParts>
  <Company>Linköpings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Berkir</dc:creator>
  <cp:lastModifiedBy>Eklund Lars T</cp:lastModifiedBy>
  <cp:revision>53</cp:revision>
  <dcterms:created xsi:type="dcterms:W3CDTF">2013-07-03T08:14:10Z</dcterms:created>
  <dcterms:modified xsi:type="dcterms:W3CDTF">2023-11-20T10:28:10Z</dcterms:modified>
</cp:coreProperties>
</file>