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59" r:id="rId3"/>
    <p:sldId id="261" r:id="rId4"/>
    <p:sldId id="264" r:id="rId5"/>
    <p:sldId id="276" r:id="rId6"/>
    <p:sldId id="267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80" autoAdjust="0"/>
  </p:normalViewPr>
  <p:slideViewPr>
    <p:cSldViewPr>
      <p:cViewPr varScale="1">
        <p:scale>
          <a:sx n="70" d="100"/>
          <a:sy n="70" d="100"/>
        </p:scale>
        <p:origin x="122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E838E-F7BA-491F-A3A3-161397258C85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71047-F097-4473-B561-B7F76FC535E3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71047-F097-4473-B561-B7F76FC535E3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71047-F097-4473-B561-B7F76FC535E3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719B6-053E-490F-9A14-A80C254246BB}" type="datetimeFigureOut">
              <a:rPr lang="sv-SE" smtClean="0"/>
              <a:pPr/>
              <a:t>2023-11-20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E398B-0C2B-4A6C-B28D-677E5F20B74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cosumer.gov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ocket.se/tjanster/frakt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ussgods.se/trygga-frakten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1115616" y="1268760"/>
            <a:ext cx="6912768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v-SE" sz="6600" dirty="0">
                <a:solidFill>
                  <a:srgbClr val="4F81BD"/>
                </a:solidFill>
                <a:ea typeface="Tahoma" pitchFamily="34" charset="0"/>
                <a:cs typeface="Tahoma" pitchFamily="34" charset="0"/>
              </a:rPr>
              <a:t>Si </a:t>
            </a:r>
            <a:r>
              <a:rPr lang="sv-SE" sz="6600" dirty="0" err="1">
                <a:solidFill>
                  <a:srgbClr val="4F81BD"/>
                </a:solidFill>
                <a:ea typeface="Tahoma" pitchFamily="34" charset="0"/>
                <a:cs typeface="Tahoma" pitchFamily="34" charset="0"/>
              </a:rPr>
              <a:t>amni</a:t>
            </a:r>
            <a:r>
              <a:rPr lang="sv-SE" sz="6600" dirty="0">
                <a:solidFill>
                  <a:srgbClr val="4F81BD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sv-SE" sz="6600" dirty="0" err="1">
                <a:solidFill>
                  <a:srgbClr val="4F81BD"/>
                </a:solidFill>
                <a:ea typeface="Tahoma" pitchFamily="34" charset="0"/>
                <a:cs typeface="Tahoma" pitchFamily="34" charset="0"/>
              </a:rPr>
              <a:t>leh</a:t>
            </a:r>
            <a:r>
              <a:rPr lang="sv-SE" sz="6600" dirty="0">
                <a:solidFill>
                  <a:srgbClr val="4F81BD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sv-SE" sz="6600" dirty="0" err="1">
                <a:solidFill>
                  <a:srgbClr val="4F81BD"/>
                </a:solidFill>
                <a:ea typeface="Tahoma" pitchFamily="34" charset="0"/>
                <a:cs typeface="Tahoma" pitchFamily="34" charset="0"/>
              </a:rPr>
              <a:t>uga</a:t>
            </a:r>
            <a:r>
              <a:rPr lang="sv-SE" sz="6600" dirty="0">
                <a:solidFill>
                  <a:srgbClr val="4F81BD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sv-SE" sz="6600" dirty="0" err="1">
                <a:solidFill>
                  <a:srgbClr val="4F81BD"/>
                </a:solidFill>
                <a:ea typeface="Tahoma" pitchFamily="34" charset="0"/>
                <a:cs typeface="Tahoma" pitchFamily="34" charset="0"/>
              </a:rPr>
              <a:t>gado</a:t>
            </a:r>
            <a:r>
              <a:rPr lang="sv-SE" sz="6600" dirty="0">
                <a:solidFill>
                  <a:srgbClr val="4F81BD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sv-SE" sz="6600" dirty="0" err="1">
                <a:solidFill>
                  <a:srgbClr val="4F81BD"/>
                </a:solidFill>
                <a:ea typeface="Tahoma" pitchFamily="34" charset="0"/>
                <a:cs typeface="Tahoma" pitchFamily="34" charset="0"/>
              </a:rPr>
              <a:t>Internetka</a:t>
            </a:r>
            <a:endParaRPr lang="sv-SE" sz="6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4F81BD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C0866138-12EB-4106-88FB-7E66537DEB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0" y="5085184"/>
            <a:ext cx="133350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447227"/>
      </p:ext>
    </p:extLst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</p:spPr>
        <p:txBody>
          <a:bodyPr>
            <a:normAutofit/>
          </a:bodyPr>
          <a:lstStyle/>
          <a:p>
            <a:pPr hangingPunct="0"/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Xeerar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aasaasi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ah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0034" y="1571612"/>
            <a:ext cx="8329642" cy="4954601"/>
          </a:xfrm>
        </p:spPr>
        <p:txBody>
          <a:bodyPr>
            <a:normAutofit fontScale="92500" lnSpcReduction="20000"/>
          </a:bodyPr>
          <a:lstStyle/>
          <a:p>
            <a:pPr hangingPunct="0"/>
            <a:r>
              <a:rPr lang="sv-SE" sz="2400" b="1" dirty="0"/>
              <a:t> </a:t>
            </a:r>
            <a:r>
              <a:rPr lang="sv-SE" sz="2400" dirty="0" err="1"/>
              <a:t>Akoon</a:t>
            </a:r>
            <a:r>
              <a:rPr lang="sv-SE" sz="2400" dirty="0"/>
              <a:t> </a:t>
            </a:r>
            <a:r>
              <a:rPr lang="sv-SE" sz="2400" dirty="0" err="1"/>
              <a:t>lambarkaaga</a:t>
            </a:r>
            <a:r>
              <a:rPr lang="sv-SE" sz="2400" dirty="0"/>
              <a:t> </a:t>
            </a:r>
            <a:r>
              <a:rPr lang="sv-SE" sz="2400" dirty="0" err="1"/>
              <a:t>cidna</a:t>
            </a:r>
            <a:r>
              <a:rPr lang="sv-SE" sz="2400" dirty="0"/>
              <a:t> ha u </a:t>
            </a:r>
            <a:r>
              <a:rPr lang="sv-SE" sz="2400" dirty="0" err="1"/>
              <a:t>dhiibin</a:t>
            </a:r>
            <a:r>
              <a:rPr lang="sv-SE" sz="2400" dirty="0"/>
              <a:t>!</a:t>
            </a:r>
            <a:br>
              <a:rPr lang="sv-SE" sz="2400" dirty="0"/>
            </a:br>
            <a:endParaRPr lang="sv-SE" sz="2400" dirty="0"/>
          </a:p>
          <a:p>
            <a:pPr hangingPunct="0"/>
            <a:r>
              <a:rPr lang="sv-SE" sz="2400" dirty="0"/>
              <a:t> </a:t>
            </a:r>
            <a:r>
              <a:rPr lang="sv-SE" sz="2400" dirty="0" err="1"/>
              <a:t>Marna</a:t>
            </a:r>
            <a:r>
              <a:rPr lang="sv-SE" sz="2400" dirty="0"/>
              <a:t> haka </a:t>
            </a:r>
            <a:r>
              <a:rPr lang="sv-SE" sz="2400" dirty="0" err="1"/>
              <a:t>gadan</a:t>
            </a:r>
            <a:r>
              <a:rPr lang="sv-SE" sz="2400" dirty="0"/>
              <a:t> </a:t>
            </a:r>
            <a:r>
              <a:rPr lang="sv-SE" sz="2400" dirty="0" err="1"/>
              <a:t>shirkad</a:t>
            </a:r>
            <a:r>
              <a:rPr lang="sv-SE" sz="2400" dirty="0"/>
              <a:t> (</a:t>
            </a:r>
            <a:r>
              <a:rPr lang="sv-SE" sz="2400" dirty="0" err="1"/>
              <a:t>ama</a:t>
            </a:r>
            <a:r>
              <a:rPr lang="sv-SE" sz="2400" dirty="0"/>
              <a:t> </a:t>
            </a:r>
            <a:r>
              <a:rPr lang="sv-SE" sz="2400" dirty="0" err="1"/>
              <a:t>shakhsi</a:t>
            </a:r>
            <a:r>
              <a:rPr lang="sv-SE" sz="2400" dirty="0"/>
              <a:t>) </a:t>
            </a:r>
            <a:r>
              <a:rPr lang="sv-SE" sz="2400" dirty="0" err="1"/>
              <a:t>haddii</a:t>
            </a:r>
            <a:r>
              <a:rPr lang="sv-SE" sz="2400" dirty="0"/>
              <a:t> </a:t>
            </a:r>
            <a:r>
              <a:rPr lang="sv-SE" sz="2400" dirty="0" err="1"/>
              <a:t>aysan</a:t>
            </a:r>
            <a:r>
              <a:rPr lang="sv-SE" sz="2400" dirty="0"/>
              <a:t> </a:t>
            </a:r>
            <a:r>
              <a:rPr lang="sv-SE" sz="2400" dirty="0" err="1"/>
              <a:t>ahayn</a:t>
            </a:r>
            <a:r>
              <a:rPr lang="sv-SE" sz="2400" dirty="0"/>
              <a:t> </a:t>
            </a:r>
            <a:r>
              <a:rPr lang="sv-SE" sz="2400" dirty="0" err="1"/>
              <a:t>wax</a:t>
            </a:r>
            <a:r>
              <a:rPr lang="sv-SE" sz="2400" dirty="0"/>
              <a:t> la </a:t>
            </a:r>
            <a:r>
              <a:rPr lang="sv-SE" sz="2400" dirty="0" err="1"/>
              <a:t>hubo</a:t>
            </a:r>
            <a:r>
              <a:rPr lang="sv-SE" sz="2400" dirty="0"/>
              <a:t>, </a:t>
            </a:r>
            <a:r>
              <a:rPr lang="sv-SE" sz="2400" dirty="0" err="1"/>
              <a:t>adoon</a:t>
            </a:r>
            <a:r>
              <a:rPr lang="sv-SE" sz="2400" dirty="0"/>
              <a:t> </a:t>
            </a:r>
            <a:r>
              <a:rPr lang="sv-SE" sz="2400" dirty="0" err="1"/>
              <a:t>iska</a:t>
            </a:r>
            <a:r>
              <a:rPr lang="sv-SE" sz="2400" dirty="0"/>
              <a:t> </a:t>
            </a:r>
            <a:r>
              <a:rPr lang="sv-SE" sz="2400" dirty="0" err="1"/>
              <a:t>eegin</a:t>
            </a:r>
            <a:r>
              <a:rPr lang="sv-SE" sz="2400" dirty="0"/>
              <a:t> marka </a:t>
            </a:r>
            <a:r>
              <a:rPr lang="sv-SE" sz="2400" dirty="0" err="1"/>
              <a:t>hore</a:t>
            </a:r>
            <a:r>
              <a:rPr lang="sv-SE" sz="2400" dirty="0"/>
              <a:t>.</a:t>
            </a:r>
          </a:p>
          <a:p>
            <a:pPr hangingPunct="0">
              <a:buNone/>
            </a:pPr>
            <a:r>
              <a:rPr lang="sv-SE" sz="2400" dirty="0"/>
              <a:t> </a:t>
            </a:r>
          </a:p>
          <a:p>
            <a:pPr lvl="0" hangingPunct="0"/>
            <a:r>
              <a:rPr lang="sv-SE" sz="2400" dirty="0" err="1"/>
              <a:t>Marna</a:t>
            </a:r>
            <a:r>
              <a:rPr lang="sv-SE" sz="2400" dirty="0"/>
              <a:t> ha </a:t>
            </a:r>
            <a:r>
              <a:rPr lang="sv-SE" sz="2400" dirty="0" err="1"/>
              <a:t>gadan</a:t>
            </a:r>
            <a:r>
              <a:rPr lang="sv-SE" sz="2400" dirty="0"/>
              <a:t> </a:t>
            </a:r>
            <a:r>
              <a:rPr lang="sv-SE" sz="2400" dirty="0" err="1"/>
              <a:t>haddii</a:t>
            </a:r>
            <a:r>
              <a:rPr lang="sv-SE" sz="2400" dirty="0"/>
              <a:t> </a:t>
            </a:r>
            <a:r>
              <a:rPr lang="sv-SE" sz="2400" dirty="0" err="1"/>
              <a:t>shaki</a:t>
            </a:r>
            <a:r>
              <a:rPr lang="sv-SE" sz="2400" dirty="0"/>
              <a:t> </a:t>
            </a:r>
            <a:r>
              <a:rPr lang="sv-SE" sz="2400" dirty="0" err="1"/>
              <a:t>meesha</a:t>
            </a:r>
            <a:r>
              <a:rPr lang="sv-SE" sz="2400" dirty="0"/>
              <a:t> </a:t>
            </a:r>
            <a:r>
              <a:rPr lang="sv-SE" sz="2400" dirty="0" err="1"/>
              <a:t>ku</a:t>
            </a:r>
            <a:r>
              <a:rPr lang="sv-SE" sz="2400" dirty="0"/>
              <a:t> </a:t>
            </a:r>
            <a:r>
              <a:rPr lang="sv-SE" sz="2400" dirty="0" err="1"/>
              <a:t>jiro</a:t>
            </a:r>
            <a:r>
              <a:rPr lang="sv-SE" sz="2400" dirty="0"/>
              <a:t>.</a:t>
            </a:r>
          </a:p>
          <a:p>
            <a:pPr hangingPunct="0">
              <a:buNone/>
            </a:pPr>
            <a:r>
              <a:rPr lang="sv-SE" sz="2400" dirty="0"/>
              <a:t> </a:t>
            </a:r>
          </a:p>
          <a:p>
            <a:pPr lvl="0" hangingPunct="0"/>
            <a:r>
              <a:rPr lang="sv-SE" sz="2400" dirty="0" err="1"/>
              <a:t>Marnaba</a:t>
            </a:r>
            <a:r>
              <a:rPr lang="sv-SE" sz="2400" dirty="0"/>
              <a:t> ha </a:t>
            </a:r>
            <a:r>
              <a:rPr lang="sv-SE" sz="2400" dirty="0" err="1"/>
              <a:t>sheegin</a:t>
            </a:r>
            <a:r>
              <a:rPr lang="sv-SE" sz="2400" dirty="0"/>
              <a:t> </a:t>
            </a:r>
            <a:r>
              <a:rPr lang="sv-SE" sz="2400" dirty="0" err="1"/>
              <a:t>lambarka</a:t>
            </a:r>
            <a:r>
              <a:rPr lang="sv-SE" sz="2400" dirty="0"/>
              <a:t> </a:t>
            </a:r>
            <a:r>
              <a:rPr lang="sv-SE" sz="2400" dirty="0" err="1"/>
              <a:t>qofeed</a:t>
            </a:r>
            <a:r>
              <a:rPr lang="sv-SE" sz="2400" dirty="0"/>
              <a:t> </a:t>
            </a:r>
            <a:r>
              <a:rPr lang="sv-SE" sz="2400" dirty="0" err="1"/>
              <a:t>iyo</a:t>
            </a:r>
            <a:r>
              <a:rPr lang="sv-SE" sz="2400" dirty="0"/>
              <a:t> </a:t>
            </a:r>
            <a:r>
              <a:rPr lang="sv-SE" sz="2400" dirty="0" err="1"/>
              <a:t>macluumaadka</a:t>
            </a:r>
            <a:r>
              <a:rPr lang="sv-SE" sz="2400" dirty="0"/>
              <a:t> </a:t>
            </a:r>
            <a:r>
              <a:rPr lang="sv-SE" sz="2400" dirty="0" err="1"/>
              <a:t>kaararka</a:t>
            </a:r>
            <a:r>
              <a:rPr lang="sv-SE" sz="2400" dirty="0"/>
              <a:t> </a:t>
            </a:r>
            <a:r>
              <a:rPr lang="sv-SE" sz="2400" dirty="0" err="1"/>
              <a:t>haddii</a:t>
            </a:r>
            <a:r>
              <a:rPr lang="sv-SE" sz="2400" dirty="0"/>
              <a:t> </a:t>
            </a:r>
            <a:r>
              <a:rPr lang="sv-SE" sz="2400" dirty="0" err="1"/>
              <a:t>aysan</a:t>
            </a:r>
            <a:r>
              <a:rPr lang="sv-SE" sz="2400" dirty="0"/>
              <a:t> </a:t>
            </a:r>
            <a:r>
              <a:rPr lang="sv-SE" sz="2400" dirty="0" err="1"/>
              <a:t>ahayn</a:t>
            </a:r>
            <a:r>
              <a:rPr lang="sv-SE" sz="2400" dirty="0"/>
              <a:t> </a:t>
            </a:r>
            <a:r>
              <a:rPr lang="sv-SE" sz="2400" dirty="0" err="1"/>
              <a:t>adeeg</a:t>
            </a:r>
            <a:r>
              <a:rPr lang="sv-SE" sz="2400" dirty="0"/>
              <a:t> </a:t>
            </a:r>
            <a:r>
              <a:rPr lang="sv-SE" sz="2400" dirty="0" err="1"/>
              <a:t>taas</a:t>
            </a:r>
            <a:r>
              <a:rPr lang="sv-SE" sz="2400" dirty="0"/>
              <a:t> </a:t>
            </a:r>
            <a:r>
              <a:rPr lang="sv-SE" sz="2400" dirty="0" err="1"/>
              <a:t>loogu</a:t>
            </a:r>
            <a:r>
              <a:rPr lang="sv-SE" sz="2400" dirty="0"/>
              <a:t> </a:t>
            </a:r>
            <a:r>
              <a:rPr lang="sv-SE" sz="2400" dirty="0" err="1"/>
              <a:t>talagalay</a:t>
            </a:r>
            <a:r>
              <a:rPr lang="sv-SE" sz="2400" dirty="0"/>
              <a:t> </a:t>
            </a:r>
            <a:r>
              <a:rPr lang="sv-SE" sz="2400" dirty="0" err="1"/>
              <a:t>ama</a:t>
            </a:r>
            <a:r>
              <a:rPr lang="sv-SE" sz="2400" dirty="0"/>
              <a:t> </a:t>
            </a:r>
            <a:r>
              <a:rPr lang="sv-SE" sz="2400" dirty="0" err="1"/>
              <a:t>aad</a:t>
            </a:r>
            <a:r>
              <a:rPr lang="sv-SE" sz="2400" dirty="0"/>
              <a:t> </a:t>
            </a:r>
            <a:r>
              <a:rPr lang="sv-SE" sz="2400" dirty="0" err="1"/>
              <a:t>ogtahay</a:t>
            </a:r>
            <a:r>
              <a:rPr lang="sv-SE" sz="2400" dirty="0"/>
              <a:t> </a:t>
            </a:r>
            <a:r>
              <a:rPr lang="sv-SE" sz="2400" dirty="0" err="1"/>
              <a:t>inaad</a:t>
            </a:r>
            <a:r>
              <a:rPr lang="sv-SE" sz="2400" dirty="0"/>
              <a:t> </a:t>
            </a:r>
            <a:r>
              <a:rPr lang="sv-SE" sz="2400" dirty="0" err="1"/>
              <a:t>aamini</a:t>
            </a:r>
            <a:r>
              <a:rPr lang="sv-SE" sz="2400" dirty="0"/>
              <a:t> kartid </a:t>
            </a:r>
            <a:r>
              <a:rPr lang="sv-SE" sz="2400" dirty="0" err="1"/>
              <a:t>shirkadda</a:t>
            </a:r>
            <a:r>
              <a:rPr lang="sv-SE" sz="2400" dirty="0"/>
              <a:t> </a:t>
            </a:r>
            <a:r>
              <a:rPr lang="sv-SE" sz="2400" dirty="0" err="1"/>
              <a:t>ama</a:t>
            </a:r>
            <a:r>
              <a:rPr lang="sv-SE" sz="2400" dirty="0"/>
              <a:t> </a:t>
            </a:r>
            <a:r>
              <a:rPr lang="sv-SE" sz="2400" dirty="0" err="1"/>
              <a:t>qofka</a:t>
            </a:r>
            <a:r>
              <a:rPr lang="sv-SE" sz="2400" dirty="0"/>
              <a:t> 100%</a:t>
            </a:r>
          </a:p>
          <a:p>
            <a:pPr hangingPunct="0">
              <a:buNone/>
            </a:pPr>
            <a:r>
              <a:rPr lang="sv-SE" sz="2400" dirty="0"/>
              <a:t> </a:t>
            </a:r>
          </a:p>
          <a:p>
            <a:pPr lvl="0" hangingPunct="0"/>
            <a:r>
              <a:rPr lang="sv-SE" sz="2400" dirty="0"/>
              <a:t>Si </a:t>
            </a:r>
            <a:r>
              <a:rPr lang="sv-SE" sz="2400" dirty="0" err="1"/>
              <a:t>gaar</a:t>
            </a:r>
            <a:r>
              <a:rPr lang="sv-SE" sz="2400" dirty="0"/>
              <a:t> ah </a:t>
            </a:r>
            <a:r>
              <a:rPr lang="sv-SE" sz="2400" dirty="0" err="1"/>
              <a:t>uga</a:t>
            </a:r>
            <a:r>
              <a:rPr lang="sv-SE" sz="2400" dirty="0"/>
              <a:t> </a:t>
            </a:r>
            <a:r>
              <a:rPr lang="sv-SE" sz="2400" dirty="0" err="1"/>
              <a:t>taxadar</a:t>
            </a:r>
            <a:r>
              <a:rPr lang="sv-SE" sz="2400" dirty="0"/>
              <a:t> </a:t>
            </a:r>
            <a:r>
              <a:rPr lang="sv-SE" sz="2400" dirty="0" err="1"/>
              <a:t>haddii</a:t>
            </a:r>
            <a:r>
              <a:rPr lang="sv-SE" sz="2400" dirty="0"/>
              <a:t> </a:t>
            </a:r>
            <a:r>
              <a:rPr lang="sv-SE" sz="2400" dirty="0" err="1"/>
              <a:t>aad</a:t>
            </a:r>
            <a:r>
              <a:rPr lang="sv-SE" sz="2400" dirty="0"/>
              <a:t> </a:t>
            </a:r>
            <a:r>
              <a:rPr lang="sv-SE" sz="2400" dirty="0" err="1"/>
              <a:t>lacag</a:t>
            </a:r>
            <a:r>
              <a:rPr lang="sv-SE" sz="2400" dirty="0"/>
              <a:t> </a:t>
            </a:r>
            <a:r>
              <a:rPr lang="sv-SE" sz="2400" dirty="0" err="1"/>
              <a:t>badan</a:t>
            </a:r>
            <a:r>
              <a:rPr lang="sv-SE" sz="2400" dirty="0"/>
              <a:t> </a:t>
            </a:r>
            <a:r>
              <a:rPr lang="sv-SE" sz="2400" dirty="0" err="1"/>
              <a:t>alaab</a:t>
            </a:r>
            <a:r>
              <a:rPr lang="sv-SE" sz="2400" dirty="0"/>
              <a:t> </a:t>
            </a:r>
            <a:r>
              <a:rPr lang="sv-SE" sz="2400" dirty="0" err="1"/>
              <a:t>ku</a:t>
            </a:r>
            <a:r>
              <a:rPr lang="sv-SE" sz="2400" dirty="0"/>
              <a:t> </a:t>
            </a:r>
            <a:r>
              <a:rPr lang="sv-SE" sz="2400" dirty="0" err="1"/>
              <a:t>gadanaysid</a:t>
            </a:r>
            <a:endParaRPr lang="sv-SE" sz="2400" dirty="0"/>
          </a:p>
          <a:p>
            <a:pPr hangingPunct="0">
              <a:buNone/>
            </a:pPr>
            <a:r>
              <a:rPr lang="sv-SE" sz="2400" dirty="0"/>
              <a:t> </a:t>
            </a:r>
          </a:p>
          <a:p>
            <a:r>
              <a:rPr lang="sv-SE" sz="2400" dirty="0" err="1"/>
              <a:t>Marna</a:t>
            </a:r>
            <a:r>
              <a:rPr lang="sv-SE" sz="2400" dirty="0"/>
              <a:t> ha </a:t>
            </a:r>
            <a:r>
              <a:rPr lang="sv-SE" sz="2400" dirty="0" err="1"/>
              <a:t>dirin</a:t>
            </a:r>
            <a:r>
              <a:rPr lang="sv-SE" sz="2400" dirty="0"/>
              <a:t> </a:t>
            </a:r>
            <a:r>
              <a:rPr lang="sv-SE" sz="2400" dirty="0" err="1"/>
              <a:t>alaab</a:t>
            </a:r>
            <a:r>
              <a:rPr lang="sv-SE" sz="2400" dirty="0"/>
              <a:t> </a:t>
            </a:r>
            <a:r>
              <a:rPr lang="sv-SE" sz="2400" dirty="0" err="1"/>
              <a:t>ama</a:t>
            </a:r>
            <a:r>
              <a:rPr lang="sv-SE" sz="2400" dirty="0"/>
              <a:t> ha </a:t>
            </a:r>
            <a:r>
              <a:rPr lang="sv-SE" sz="2400" dirty="0" err="1"/>
              <a:t>bixin</a:t>
            </a:r>
            <a:r>
              <a:rPr lang="sv-SE" sz="2400" dirty="0"/>
              <a:t> </a:t>
            </a:r>
            <a:r>
              <a:rPr lang="sv-SE" sz="2400" dirty="0" err="1"/>
              <a:t>alaab</a:t>
            </a:r>
            <a:r>
              <a:rPr lang="sv-SE" sz="2400" dirty="0"/>
              <a:t> </a:t>
            </a:r>
            <a:r>
              <a:rPr lang="sv-SE" sz="2400" dirty="0" err="1"/>
              <a:t>haddii</a:t>
            </a:r>
            <a:r>
              <a:rPr lang="sv-SE" sz="2400" dirty="0"/>
              <a:t> </a:t>
            </a:r>
            <a:r>
              <a:rPr lang="sv-SE" sz="2400" dirty="0" err="1"/>
              <a:t>aadan</a:t>
            </a:r>
            <a:r>
              <a:rPr lang="sv-SE" sz="2400" dirty="0"/>
              <a:t> </a:t>
            </a:r>
            <a:r>
              <a:rPr lang="sv-SE" sz="2400" dirty="0" err="1"/>
              <a:t>isticmaalin</a:t>
            </a:r>
            <a:r>
              <a:rPr lang="sv-SE" sz="2400" dirty="0"/>
              <a:t> </a:t>
            </a:r>
            <a:r>
              <a:rPr lang="sv-SE" sz="2400" dirty="0" err="1"/>
              <a:t>adeeg</a:t>
            </a:r>
            <a:r>
              <a:rPr lang="sv-SE" sz="2400" dirty="0"/>
              <a:t>(</a:t>
            </a:r>
            <a:r>
              <a:rPr lang="sv-SE" sz="2400" dirty="0" err="1"/>
              <a:t>meel</a:t>
            </a:r>
            <a:r>
              <a:rPr lang="sv-SE" sz="2400" dirty="0"/>
              <a:t> </a:t>
            </a:r>
            <a:r>
              <a:rPr lang="sv-SE" sz="2400" dirty="0" err="1"/>
              <a:t>loogu</a:t>
            </a:r>
            <a:r>
              <a:rPr lang="sv-SE" sz="2400" dirty="0"/>
              <a:t> </a:t>
            </a:r>
            <a:r>
              <a:rPr lang="sv-SE" sz="2400" dirty="0" err="1"/>
              <a:t>talagalay</a:t>
            </a:r>
            <a:r>
              <a:rPr lang="sv-SE" sz="2400" dirty="0"/>
              <a:t>) </a:t>
            </a:r>
            <a:r>
              <a:rPr lang="sv-SE" sz="2400" dirty="0" err="1"/>
              <a:t>ku</a:t>
            </a:r>
            <a:r>
              <a:rPr lang="sv-SE" sz="2400" dirty="0"/>
              <a:t> </a:t>
            </a:r>
            <a:r>
              <a:rPr lang="sv-SE" sz="2400" dirty="0" err="1"/>
              <a:t>haboon</a:t>
            </a:r>
            <a:r>
              <a:rPr lang="sv-SE" sz="2400" dirty="0"/>
              <a:t>.</a:t>
            </a:r>
            <a:endParaRPr lang="sv-S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hangingPunct="0"/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Talo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haddii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wax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laga </a:t>
            </a:r>
            <a:r>
              <a:rPr lang="sv-SE" dirty="0" err="1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gadanayo</a:t>
            </a:r>
            <a:r>
              <a:rPr lang="sv-SE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SHIRKAD SHABAKADEED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0034" y="1714488"/>
            <a:ext cx="8086724" cy="4572000"/>
          </a:xfrm>
        </p:spPr>
        <p:txBody>
          <a:bodyPr>
            <a:normAutofit fontScale="55000" lnSpcReduction="20000"/>
          </a:bodyPr>
          <a:lstStyle/>
          <a:p>
            <a:pPr lvl="0" hangingPunct="0"/>
            <a:r>
              <a:rPr lang="sv-SE" dirty="0"/>
              <a:t>Marka </a:t>
            </a:r>
            <a:r>
              <a:rPr lang="sv-SE" dirty="0" err="1"/>
              <a:t>hore</a:t>
            </a:r>
            <a:r>
              <a:rPr lang="sv-SE" dirty="0"/>
              <a:t> </a:t>
            </a:r>
            <a:r>
              <a:rPr lang="sv-SE" dirty="0" err="1"/>
              <a:t>ka</a:t>
            </a:r>
            <a:r>
              <a:rPr lang="sv-SE" dirty="0"/>
              <a:t> </a:t>
            </a:r>
            <a:r>
              <a:rPr lang="sv-SE" dirty="0" err="1"/>
              <a:t>adeego</a:t>
            </a:r>
            <a:r>
              <a:rPr lang="sv-SE" dirty="0"/>
              <a:t> </a:t>
            </a:r>
            <a:r>
              <a:rPr lang="sv-SE" dirty="0" err="1"/>
              <a:t>shirkadaha</a:t>
            </a:r>
            <a:r>
              <a:rPr lang="sv-SE" dirty="0"/>
              <a:t> </a:t>
            </a:r>
            <a:r>
              <a:rPr lang="sv-SE" dirty="0" err="1"/>
              <a:t>caanka</a:t>
            </a:r>
            <a:r>
              <a:rPr lang="sv-SE" dirty="0"/>
              <a:t> ah </a:t>
            </a:r>
            <a:r>
              <a:rPr lang="sv-SE" dirty="0" err="1"/>
              <a:t>iyo/ama</a:t>
            </a:r>
            <a:r>
              <a:rPr lang="sv-SE" dirty="0"/>
              <a:t> </a:t>
            </a:r>
            <a:r>
              <a:rPr lang="sv-SE" dirty="0" err="1"/>
              <a:t>shirkadha</a:t>
            </a:r>
            <a:r>
              <a:rPr lang="sv-SE" dirty="0"/>
              <a:t> </a:t>
            </a:r>
            <a:r>
              <a:rPr lang="sv-SE" dirty="0" err="1"/>
              <a:t>waa</a:t>
            </a:r>
            <a:r>
              <a:rPr lang="sv-SE" dirty="0"/>
              <a:t> </a:t>
            </a:r>
            <a:r>
              <a:rPr lang="sv-SE" dirty="0" err="1"/>
              <a:t>weyn</a:t>
            </a:r>
            <a:r>
              <a:rPr lang="sv-SE" dirty="0"/>
              <a:t>!</a:t>
            </a:r>
          </a:p>
          <a:p>
            <a:pPr hangingPunct="0">
              <a:buNone/>
            </a:pPr>
            <a:r>
              <a:rPr lang="sv-SE" b="1" dirty="0"/>
              <a:t> </a:t>
            </a:r>
            <a:endParaRPr lang="sv-SE" dirty="0"/>
          </a:p>
          <a:p>
            <a:pPr lvl="0" hangingPunct="0"/>
            <a:r>
              <a:rPr lang="sv-SE" dirty="0" err="1"/>
              <a:t>Baar</a:t>
            </a:r>
            <a:r>
              <a:rPr lang="sv-SE" dirty="0"/>
              <a:t>(</a:t>
            </a:r>
            <a:r>
              <a:rPr lang="sv-SE" dirty="0" err="1"/>
              <a:t>iska</a:t>
            </a:r>
            <a:r>
              <a:rPr lang="sv-SE" dirty="0"/>
              <a:t> </a:t>
            </a:r>
            <a:r>
              <a:rPr lang="sv-SE" dirty="0" err="1"/>
              <a:t>hubi</a:t>
            </a:r>
            <a:r>
              <a:rPr lang="sv-SE" dirty="0"/>
              <a:t>) </a:t>
            </a:r>
            <a:r>
              <a:rPr lang="sv-SE" dirty="0" err="1"/>
              <a:t>shirkaddii</a:t>
            </a:r>
            <a:r>
              <a:rPr lang="sv-SE" dirty="0"/>
              <a:t> </a:t>
            </a:r>
            <a:r>
              <a:rPr lang="sv-SE" dirty="0" err="1"/>
              <a:t>aan</a:t>
            </a:r>
            <a:r>
              <a:rPr lang="sv-SE" dirty="0"/>
              <a:t> la </a:t>
            </a:r>
            <a:r>
              <a:rPr lang="sv-SE" dirty="0" err="1"/>
              <a:t>aqoon</a:t>
            </a:r>
            <a:r>
              <a:rPr lang="sv-SE" dirty="0"/>
              <a:t> </a:t>
            </a:r>
            <a:r>
              <a:rPr lang="sv-SE" dirty="0" err="1"/>
              <a:t>ama</a:t>
            </a:r>
            <a:r>
              <a:rPr lang="sv-SE" dirty="0"/>
              <a:t> </a:t>
            </a:r>
            <a:r>
              <a:rPr lang="sv-SE" dirty="0" err="1"/>
              <a:t>haddii</a:t>
            </a:r>
            <a:r>
              <a:rPr lang="sv-SE" dirty="0"/>
              <a:t> </a:t>
            </a:r>
            <a:r>
              <a:rPr lang="sv-SE" dirty="0" err="1"/>
              <a:t>wax</a:t>
            </a:r>
            <a:r>
              <a:rPr lang="sv-SE" dirty="0"/>
              <a:t> laga </a:t>
            </a:r>
            <a:r>
              <a:rPr lang="sv-SE" dirty="0" err="1"/>
              <a:t>shakiyo</a:t>
            </a:r>
            <a:r>
              <a:rPr lang="sv-SE" dirty="0"/>
              <a:t> </a:t>
            </a:r>
            <a:r>
              <a:rPr lang="sv-SE" dirty="0" err="1"/>
              <a:t>jiraan</a:t>
            </a:r>
            <a:r>
              <a:rPr lang="sv-SE" dirty="0"/>
              <a:t>!</a:t>
            </a:r>
          </a:p>
          <a:p>
            <a:pPr hangingPunct="0">
              <a:buNone/>
            </a:pPr>
            <a:r>
              <a:rPr lang="sv-SE" b="1" dirty="0"/>
              <a:t> </a:t>
            </a:r>
            <a:endParaRPr lang="sv-SE" dirty="0"/>
          </a:p>
          <a:p>
            <a:pPr lvl="0" hangingPunct="0"/>
            <a:r>
              <a:rPr lang="sv-SE" dirty="0" err="1"/>
              <a:t>Fiiri</a:t>
            </a:r>
            <a:r>
              <a:rPr lang="sv-SE" dirty="0"/>
              <a:t> </a:t>
            </a:r>
            <a:r>
              <a:rPr lang="sv-SE" dirty="0" err="1"/>
              <a:t>habka</a:t>
            </a:r>
            <a:r>
              <a:rPr lang="sv-SE" dirty="0"/>
              <a:t> </a:t>
            </a:r>
            <a:r>
              <a:rPr lang="sv-SE" dirty="0" err="1"/>
              <a:t>lacag-bixineed</a:t>
            </a:r>
            <a:r>
              <a:rPr lang="sv-SE" dirty="0"/>
              <a:t> </a:t>
            </a:r>
            <a:r>
              <a:rPr lang="sv-SE" dirty="0" err="1"/>
              <a:t>ee</a:t>
            </a:r>
            <a:r>
              <a:rPr lang="sv-SE" dirty="0"/>
              <a:t> </a:t>
            </a:r>
            <a:r>
              <a:rPr lang="sv-SE" dirty="0" err="1"/>
              <a:t>shirkaddu</a:t>
            </a:r>
            <a:r>
              <a:rPr lang="sv-SE" dirty="0"/>
              <a:t> </a:t>
            </a:r>
            <a:r>
              <a:rPr lang="sv-SE" dirty="0" err="1"/>
              <a:t>adeegsanayso</a:t>
            </a:r>
            <a:r>
              <a:rPr lang="sv-SE" dirty="0"/>
              <a:t>!</a:t>
            </a:r>
          </a:p>
          <a:p>
            <a:pPr hangingPunct="0">
              <a:buNone/>
            </a:pPr>
            <a:r>
              <a:rPr lang="sv-SE" b="1" dirty="0"/>
              <a:t> </a:t>
            </a:r>
            <a:endParaRPr lang="sv-SE" dirty="0"/>
          </a:p>
          <a:p>
            <a:pPr lvl="0" hangingPunct="0"/>
            <a:r>
              <a:rPr lang="sv-SE" dirty="0" err="1"/>
              <a:t>Ka</a:t>
            </a:r>
            <a:r>
              <a:rPr lang="sv-SE" dirty="0"/>
              <a:t> </a:t>
            </a:r>
            <a:r>
              <a:rPr lang="sv-SE" dirty="0" err="1"/>
              <a:t>taxadar</a:t>
            </a:r>
            <a:r>
              <a:rPr lang="sv-SE" dirty="0"/>
              <a:t> </a:t>
            </a:r>
            <a:r>
              <a:rPr lang="sv-SE" dirty="0" err="1"/>
              <a:t>inaad</a:t>
            </a:r>
            <a:r>
              <a:rPr lang="sv-SE" dirty="0"/>
              <a:t> </a:t>
            </a:r>
            <a:r>
              <a:rPr lang="sv-SE" dirty="0" err="1"/>
              <a:t>toos</a:t>
            </a:r>
            <a:r>
              <a:rPr lang="sv-SE" dirty="0"/>
              <a:t> </a:t>
            </a:r>
            <a:r>
              <a:rPr lang="sv-SE" dirty="0" err="1"/>
              <a:t>uga</a:t>
            </a:r>
            <a:r>
              <a:rPr lang="sv-SE" dirty="0"/>
              <a:t> </a:t>
            </a:r>
            <a:r>
              <a:rPr lang="sv-SE" dirty="0" err="1"/>
              <a:t>bixisid</a:t>
            </a:r>
            <a:r>
              <a:rPr lang="sv-SE" dirty="0"/>
              <a:t> </a:t>
            </a:r>
            <a:r>
              <a:rPr lang="sv-SE" dirty="0" err="1"/>
              <a:t>akoonkaaga</a:t>
            </a:r>
            <a:r>
              <a:rPr lang="sv-SE" dirty="0"/>
              <a:t> </a:t>
            </a:r>
            <a:r>
              <a:rPr lang="sv-SE" dirty="0" err="1"/>
              <a:t>bangi/akoonka</a:t>
            </a:r>
            <a:r>
              <a:rPr lang="sv-SE" dirty="0"/>
              <a:t> </a:t>
            </a:r>
            <a:r>
              <a:rPr lang="sv-SE" dirty="0" err="1"/>
              <a:t>mushaarka</a:t>
            </a:r>
            <a:r>
              <a:rPr lang="sv-SE" dirty="0"/>
              <a:t>.</a:t>
            </a:r>
          </a:p>
          <a:p>
            <a:pPr hangingPunct="0">
              <a:buNone/>
            </a:pPr>
            <a:r>
              <a:rPr lang="sv-SE" b="1" dirty="0"/>
              <a:t> </a:t>
            </a:r>
            <a:endParaRPr lang="sv-SE" dirty="0"/>
          </a:p>
          <a:p>
            <a:pPr lvl="0" hangingPunct="0"/>
            <a:r>
              <a:rPr lang="sv-SE" dirty="0" err="1"/>
              <a:t>Isticmaal</a:t>
            </a:r>
            <a:r>
              <a:rPr lang="sv-SE" dirty="0"/>
              <a:t> </a:t>
            </a:r>
            <a:r>
              <a:rPr lang="sv-SE" dirty="0" err="1"/>
              <a:t>shirkado</a:t>
            </a:r>
            <a:r>
              <a:rPr lang="sv-SE" dirty="0"/>
              <a:t> </a:t>
            </a:r>
            <a:r>
              <a:rPr lang="sv-SE" dirty="0" err="1"/>
              <a:t>leh</a:t>
            </a:r>
            <a:r>
              <a:rPr lang="sv-SE" dirty="0"/>
              <a:t> </a:t>
            </a:r>
            <a:r>
              <a:rPr lang="sv-SE" dirty="0" err="1"/>
              <a:t>habka</a:t>
            </a:r>
            <a:r>
              <a:rPr lang="sv-SE" dirty="0"/>
              <a:t> </a:t>
            </a:r>
            <a:r>
              <a:rPr lang="sv-SE" dirty="0" err="1"/>
              <a:t>xisaab-diridda</a:t>
            </a:r>
            <a:r>
              <a:rPr lang="sv-SE" dirty="0"/>
              <a:t>(räkning).</a:t>
            </a:r>
          </a:p>
          <a:p>
            <a:pPr hangingPunct="0">
              <a:buNone/>
            </a:pPr>
            <a:r>
              <a:rPr lang="sv-SE" b="1" dirty="0"/>
              <a:t> </a:t>
            </a:r>
            <a:endParaRPr lang="sv-SE" dirty="0"/>
          </a:p>
          <a:p>
            <a:pPr lvl="0" hangingPunct="0"/>
            <a:r>
              <a:rPr lang="sv-SE" dirty="0" err="1"/>
              <a:t>Kaarka</a:t>
            </a:r>
            <a:r>
              <a:rPr lang="sv-SE" dirty="0"/>
              <a:t> </a:t>
            </a:r>
            <a:r>
              <a:rPr lang="sv-SE" dirty="0" err="1"/>
              <a:t>danabka</a:t>
            </a:r>
            <a:r>
              <a:rPr lang="sv-SE" dirty="0"/>
              <a:t>(elektroniskt kort).</a:t>
            </a:r>
          </a:p>
          <a:p>
            <a:pPr hangingPunct="0">
              <a:buNone/>
            </a:pPr>
            <a:r>
              <a:rPr lang="sv-SE" b="1" dirty="0"/>
              <a:t> </a:t>
            </a:r>
            <a:endParaRPr lang="sv-SE" dirty="0"/>
          </a:p>
          <a:p>
            <a:pPr lvl="0" hangingPunct="0"/>
            <a:r>
              <a:rPr lang="sv-SE" dirty="0" err="1"/>
              <a:t>Isticmaal</a:t>
            </a:r>
            <a:r>
              <a:rPr lang="sv-SE" dirty="0"/>
              <a:t> </a:t>
            </a:r>
            <a:r>
              <a:rPr lang="sv-SE" dirty="0" err="1"/>
              <a:t>ugu</a:t>
            </a:r>
            <a:r>
              <a:rPr lang="sv-SE" dirty="0"/>
              <a:t> </a:t>
            </a:r>
            <a:r>
              <a:rPr lang="sv-SE" dirty="0" err="1"/>
              <a:t>horeyn</a:t>
            </a:r>
            <a:r>
              <a:rPr lang="sv-SE" dirty="0"/>
              <a:t> </a:t>
            </a:r>
            <a:r>
              <a:rPr lang="sv-SE" dirty="0" err="1"/>
              <a:t>boggaga</a:t>
            </a:r>
            <a:r>
              <a:rPr lang="sv-SE" dirty="0"/>
              <a:t> </a:t>
            </a:r>
            <a:r>
              <a:rPr lang="sv-SE" dirty="0" err="1"/>
              <a:t>leh</a:t>
            </a:r>
            <a:r>
              <a:rPr lang="sv-SE" dirty="0"/>
              <a:t> sir </a:t>
            </a:r>
            <a:r>
              <a:rPr lang="sv-SE" dirty="0" err="1"/>
              <a:t>ilaalin</a:t>
            </a:r>
            <a:r>
              <a:rPr lang="sv-SE" dirty="0"/>
              <a:t>!</a:t>
            </a:r>
          </a:p>
          <a:p>
            <a:pPr hangingPunct="0">
              <a:buNone/>
            </a:pPr>
            <a:r>
              <a:rPr lang="sv-SE" b="1" dirty="0"/>
              <a:t> </a:t>
            </a:r>
            <a:endParaRPr lang="sv-SE" dirty="0"/>
          </a:p>
          <a:p>
            <a:pPr lvl="0" hangingPunct="0"/>
            <a:r>
              <a:rPr lang="sv-SE" dirty="0" err="1"/>
              <a:t>Ka</a:t>
            </a:r>
            <a:r>
              <a:rPr lang="sv-SE" dirty="0"/>
              <a:t> </a:t>
            </a:r>
            <a:r>
              <a:rPr lang="sv-SE" dirty="0" err="1"/>
              <a:t>taxadar</a:t>
            </a:r>
            <a:r>
              <a:rPr lang="sv-SE" dirty="0"/>
              <a:t> </a:t>
            </a:r>
            <a:r>
              <a:rPr lang="sv-SE" dirty="0" err="1"/>
              <a:t>inaad</a:t>
            </a:r>
            <a:r>
              <a:rPr lang="sv-SE" dirty="0"/>
              <a:t> </a:t>
            </a:r>
            <a:r>
              <a:rPr lang="sv-SE" dirty="0" err="1"/>
              <a:t>bixiso</a:t>
            </a:r>
            <a:r>
              <a:rPr lang="sv-SE" dirty="0"/>
              <a:t>(</a:t>
            </a:r>
            <a:r>
              <a:rPr lang="sv-SE" dirty="0" err="1"/>
              <a:t>dhiibto</a:t>
            </a:r>
            <a:r>
              <a:rPr lang="sv-SE" dirty="0"/>
              <a:t>) </a:t>
            </a:r>
            <a:r>
              <a:rPr lang="sv-SE" dirty="0" err="1"/>
              <a:t>macluumaad</a:t>
            </a:r>
            <a:r>
              <a:rPr lang="sv-SE" dirty="0"/>
              <a:t> </a:t>
            </a:r>
            <a:r>
              <a:rPr lang="sv-SE" dirty="0" err="1"/>
              <a:t>shakhsi</a:t>
            </a:r>
            <a:r>
              <a:rPr lang="sv-SE" dirty="0"/>
              <a:t>!</a:t>
            </a:r>
          </a:p>
          <a:p>
            <a:endParaRPr lang="sv-SE" sz="2800" b="1" dirty="0"/>
          </a:p>
          <a:p>
            <a:endParaRPr lang="sv-SE" sz="2800" b="1" dirty="0"/>
          </a:p>
          <a:p>
            <a:endParaRPr lang="sv-SE" sz="2600" dirty="0">
              <a:latin typeface="+mj-lt"/>
            </a:endParaRPr>
          </a:p>
          <a:p>
            <a:endParaRPr lang="sv-SE" sz="2600" dirty="0"/>
          </a:p>
          <a:p>
            <a:endParaRPr lang="sv-SE" sz="2800" dirty="0">
              <a:latin typeface="+mj-lt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187624" y="980728"/>
            <a:ext cx="6286544" cy="714380"/>
          </a:xfrm>
          <a:prstGeom prst="wedgeRoundRectCallout">
            <a:avLst>
              <a:gd name="adj1" fmla="val -58713"/>
              <a:gd name="adj2" fmla="val 6062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hangingPunct="0"/>
            <a:r>
              <a:rPr lang="sv-SE" sz="1200" dirty="0" err="1"/>
              <a:t>Haddii</a:t>
            </a:r>
            <a:r>
              <a:rPr lang="sv-SE" sz="1200" dirty="0"/>
              <a:t> </a:t>
            </a:r>
            <a:r>
              <a:rPr lang="sv-SE" sz="1200" dirty="0" err="1"/>
              <a:t>shirkaddu</a:t>
            </a:r>
            <a:r>
              <a:rPr lang="sv-SE" sz="1200" dirty="0"/>
              <a:t> </a:t>
            </a:r>
            <a:r>
              <a:rPr lang="sv-SE" sz="1200" dirty="0" err="1"/>
              <a:t>weyn</a:t>
            </a:r>
            <a:r>
              <a:rPr lang="sv-SE" sz="1200" dirty="0"/>
              <a:t> </a:t>
            </a:r>
            <a:r>
              <a:rPr lang="sv-SE" sz="1200" dirty="0" err="1"/>
              <a:t>tahay</a:t>
            </a:r>
            <a:r>
              <a:rPr lang="sv-SE" sz="1200" dirty="0"/>
              <a:t>, </a:t>
            </a:r>
            <a:r>
              <a:rPr lang="sv-SE" sz="1200" dirty="0" err="1"/>
              <a:t>caana</a:t>
            </a:r>
            <a:r>
              <a:rPr lang="sv-SE" sz="1200" dirty="0"/>
              <a:t> </a:t>
            </a:r>
            <a:r>
              <a:rPr lang="sv-SE" sz="1200" dirty="0" err="1"/>
              <a:t>tahay</a:t>
            </a:r>
            <a:r>
              <a:rPr lang="sv-SE" sz="1200" dirty="0"/>
              <a:t> </a:t>
            </a:r>
            <a:r>
              <a:rPr lang="sv-SE" sz="1200" dirty="0" err="1"/>
              <a:t>waxaad</a:t>
            </a:r>
            <a:r>
              <a:rPr lang="sv-SE" sz="1200" dirty="0"/>
              <a:t> </a:t>
            </a:r>
            <a:r>
              <a:rPr lang="sv-SE" sz="1200" dirty="0" err="1"/>
              <a:t>dareemi</a:t>
            </a:r>
            <a:r>
              <a:rPr lang="sv-SE" sz="1200" dirty="0"/>
              <a:t> </a:t>
            </a:r>
            <a:r>
              <a:rPr lang="sv-SE" sz="1200" dirty="0" err="1"/>
              <a:t>kartaa</a:t>
            </a:r>
            <a:r>
              <a:rPr lang="sv-SE" sz="1200" dirty="0"/>
              <a:t> </a:t>
            </a:r>
            <a:br>
              <a:rPr lang="sv-SE" sz="1200" dirty="0"/>
            </a:br>
            <a:r>
              <a:rPr lang="sv-SE" sz="1200" dirty="0" err="1"/>
              <a:t>iney</a:t>
            </a:r>
            <a:r>
              <a:rPr lang="sv-SE" sz="1200" dirty="0"/>
              <a:t> </a:t>
            </a:r>
            <a:r>
              <a:rPr lang="sv-SE" sz="1200" dirty="0" err="1"/>
              <a:t>aamin</a:t>
            </a:r>
            <a:r>
              <a:rPr lang="sv-SE" sz="1200" dirty="0"/>
              <a:t> </a:t>
            </a:r>
            <a:r>
              <a:rPr lang="sv-SE" sz="1200" dirty="0" err="1"/>
              <a:t>tahay</a:t>
            </a:r>
            <a:r>
              <a:rPr lang="sv-SE" sz="1200" dirty="0"/>
              <a:t> </a:t>
            </a:r>
            <a:r>
              <a:rPr lang="sv-SE" sz="1200" dirty="0" err="1"/>
              <a:t>Iyo</a:t>
            </a:r>
            <a:r>
              <a:rPr lang="sv-SE" sz="1200" dirty="0"/>
              <a:t> </a:t>
            </a:r>
            <a:r>
              <a:rPr lang="sv-SE" sz="1200" dirty="0" err="1"/>
              <a:t>kaba</a:t>
            </a:r>
            <a:r>
              <a:rPr lang="sv-SE" sz="1200" dirty="0"/>
              <a:t> </a:t>
            </a:r>
            <a:r>
              <a:rPr lang="sv-SE" sz="1200" dirty="0" err="1"/>
              <a:t>sii</a:t>
            </a:r>
            <a:r>
              <a:rPr lang="sv-SE" sz="1200" dirty="0"/>
              <a:t> </a:t>
            </a:r>
            <a:r>
              <a:rPr lang="sv-SE" sz="1200" dirty="0" err="1"/>
              <a:t>aaminsan</a:t>
            </a:r>
            <a:r>
              <a:rPr lang="sv-SE" sz="1200" dirty="0"/>
              <a:t> </a:t>
            </a:r>
            <a:r>
              <a:rPr lang="sv-SE" sz="1200" dirty="0" err="1"/>
              <a:t>haddii</a:t>
            </a:r>
            <a:r>
              <a:rPr lang="sv-SE" sz="1200" dirty="0"/>
              <a:t> </a:t>
            </a:r>
            <a:r>
              <a:rPr lang="sv-SE" sz="1200" dirty="0" err="1"/>
              <a:t>shirkaddu</a:t>
            </a:r>
            <a:r>
              <a:rPr lang="sv-SE" sz="1200" dirty="0"/>
              <a:t> </a:t>
            </a:r>
            <a:r>
              <a:rPr lang="sv-SE" sz="1200" dirty="0" err="1"/>
              <a:t>leedahay</a:t>
            </a:r>
            <a:r>
              <a:rPr lang="sv-SE" sz="1200" dirty="0"/>
              <a:t> </a:t>
            </a:r>
            <a:br>
              <a:rPr lang="sv-SE" sz="1200" dirty="0"/>
            </a:br>
            <a:r>
              <a:rPr lang="sv-SE" sz="1200" dirty="0" err="1"/>
              <a:t>calaamadda</a:t>
            </a:r>
            <a:r>
              <a:rPr lang="sv-SE" sz="1200" dirty="0"/>
              <a:t> </a:t>
            </a:r>
            <a:r>
              <a:rPr lang="sv-SE" sz="1200" dirty="0" err="1"/>
              <a:t>ganacsi</a:t>
            </a:r>
            <a:r>
              <a:rPr lang="sv-SE" sz="1200" dirty="0"/>
              <a:t> </a:t>
            </a:r>
            <a:r>
              <a:rPr lang="sv-SE" sz="1200" dirty="0" err="1"/>
              <a:t>danab</a:t>
            </a:r>
            <a:r>
              <a:rPr lang="sv-SE" sz="1200" dirty="0"/>
              <a:t> ah </a:t>
            </a:r>
            <a:r>
              <a:rPr lang="sv-SE" sz="1200" dirty="0" err="1"/>
              <a:t>oo</a:t>
            </a:r>
            <a:r>
              <a:rPr lang="sv-SE" sz="1200" dirty="0"/>
              <a:t> </a:t>
            </a:r>
            <a:r>
              <a:rPr lang="sv-SE" sz="1200" dirty="0" err="1"/>
              <a:t>amni</a:t>
            </a:r>
            <a:r>
              <a:rPr lang="sv-SE" sz="1200" dirty="0"/>
              <a:t> ah.</a:t>
            </a:r>
          </a:p>
          <a:p>
            <a:pPr algn="ctr"/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Bildobjekt 5" descr="2645117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1142984"/>
            <a:ext cx="1058762" cy="571504"/>
          </a:xfrm>
          <a:prstGeom prst="rect">
            <a:avLst/>
          </a:prstGeom>
        </p:spPr>
      </p:pic>
      <p:pic>
        <p:nvPicPr>
          <p:cNvPr id="9" name="Bildobjekt 8" descr="certifierad-ehandel-20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1142984"/>
            <a:ext cx="623460" cy="571504"/>
          </a:xfrm>
          <a:prstGeom prst="rect">
            <a:avLst/>
          </a:prstGeom>
        </p:spPr>
      </p:pic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1187624" y="1484784"/>
            <a:ext cx="6286544" cy="1296144"/>
          </a:xfrm>
          <a:prstGeom prst="wedgeRoundRectCallout">
            <a:avLst>
              <a:gd name="adj1" fmla="val -58561"/>
              <a:gd name="adj2" fmla="val 20834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hangingPunct="0"/>
            <a:r>
              <a:rPr lang="sv-SE" sz="1200" dirty="0" err="1"/>
              <a:t>Haddii</a:t>
            </a:r>
            <a:r>
              <a:rPr lang="sv-SE" sz="1200" dirty="0"/>
              <a:t> </a:t>
            </a:r>
            <a:r>
              <a:rPr lang="sv-SE" sz="1200" dirty="0" err="1"/>
              <a:t>aadan</a:t>
            </a:r>
            <a:r>
              <a:rPr lang="sv-SE" sz="1200" dirty="0"/>
              <a:t> </a:t>
            </a:r>
            <a:r>
              <a:rPr lang="sv-SE" sz="1200" dirty="0" err="1"/>
              <a:t>garaneyn</a:t>
            </a:r>
            <a:r>
              <a:rPr lang="sv-SE" sz="1200" dirty="0"/>
              <a:t> </a:t>
            </a:r>
            <a:r>
              <a:rPr lang="sv-SE" sz="1200" dirty="0" err="1"/>
              <a:t>shirkadda</a:t>
            </a:r>
            <a:r>
              <a:rPr lang="sv-SE" sz="1200" dirty="0"/>
              <a:t> </a:t>
            </a:r>
            <a:r>
              <a:rPr lang="sv-SE" sz="1200" dirty="0" err="1"/>
              <a:t>waxaad</a:t>
            </a:r>
            <a:r>
              <a:rPr lang="sv-SE" sz="1200" dirty="0"/>
              <a:t> </a:t>
            </a:r>
            <a:r>
              <a:rPr lang="sv-SE" sz="1200" dirty="0" err="1"/>
              <a:t>ku</a:t>
            </a:r>
            <a:r>
              <a:rPr lang="sv-SE" sz="1200" dirty="0"/>
              <a:t> </a:t>
            </a:r>
            <a:r>
              <a:rPr lang="sv-SE" sz="1200" dirty="0" err="1"/>
              <a:t>khasban</a:t>
            </a:r>
            <a:r>
              <a:rPr lang="sv-SE" sz="1200" dirty="0"/>
              <a:t> </a:t>
            </a:r>
            <a:r>
              <a:rPr lang="sv-SE" sz="1200" dirty="0" err="1"/>
              <a:t>tahay</a:t>
            </a:r>
            <a:r>
              <a:rPr lang="sv-SE" sz="1200" dirty="0"/>
              <a:t> </a:t>
            </a:r>
            <a:r>
              <a:rPr lang="sv-SE" sz="1200" dirty="0" err="1"/>
              <a:t>inaad</a:t>
            </a:r>
            <a:r>
              <a:rPr lang="sv-SE" sz="1200" dirty="0"/>
              <a:t> </a:t>
            </a:r>
            <a:r>
              <a:rPr lang="sv-SE" sz="1200" dirty="0" err="1"/>
              <a:t>fiirisid</a:t>
            </a:r>
            <a:r>
              <a:rPr lang="sv-SE" sz="1200" dirty="0"/>
              <a:t> </a:t>
            </a:r>
            <a:r>
              <a:rPr lang="sv-SE" sz="1200" dirty="0" err="1"/>
              <a:t>macluumaadka</a:t>
            </a:r>
            <a:r>
              <a:rPr lang="sv-SE" sz="1200" dirty="0"/>
              <a:t> </a:t>
            </a:r>
            <a:r>
              <a:rPr lang="sv-SE" sz="1200" dirty="0" err="1"/>
              <a:t>xiriirka</a:t>
            </a:r>
            <a:r>
              <a:rPr lang="sv-SE" sz="1200" dirty="0"/>
              <a:t> </a:t>
            </a:r>
            <a:r>
              <a:rPr lang="sv-SE" sz="1200" dirty="0" err="1"/>
              <a:t>ee</a:t>
            </a:r>
            <a:r>
              <a:rPr lang="sv-SE" sz="1200" dirty="0"/>
              <a:t> </a:t>
            </a:r>
            <a:r>
              <a:rPr lang="sv-SE" sz="1200" dirty="0" err="1"/>
              <a:t>shirkadda</a:t>
            </a:r>
            <a:r>
              <a:rPr lang="sv-SE" sz="1200" dirty="0"/>
              <a:t>. </a:t>
            </a:r>
            <a:r>
              <a:rPr lang="sv-SE" sz="1200" dirty="0" err="1"/>
              <a:t>Tijaabi</a:t>
            </a:r>
            <a:r>
              <a:rPr lang="sv-SE" sz="1200" dirty="0"/>
              <a:t> </a:t>
            </a:r>
            <a:r>
              <a:rPr lang="sv-SE" sz="1200" dirty="0" err="1"/>
              <a:t>adoo</a:t>
            </a:r>
            <a:r>
              <a:rPr lang="sv-SE" sz="1200" dirty="0"/>
              <a:t> </a:t>
            </a:r>
            <a:r>
              <a:rPr lang="sv-SE" sz="1200" dirty="0" err="1"/>
              <a:t>wacaya</a:t>
            </a:r>
            <a:r>
              <a:rPr lang="sv-SE" sz="1200" dirty="0"/>
              <a:t> </a:t>
            </a:r>
            <a:r>
              <a:rPr lang="sv-SE" sz="1200" dirty="0" err="1"/>
              <a:t>iyo</a:t>
            </a:r>
            <a:r>
              <a:rPr lang="sv-SE" sz="1200" dirty="0"/>
              <a:t> u </a:t>
            </a:r>
            <a:r>
              <a:rPr lang="sv-SE" sz="1200" dirty="0" err="1"/>
              <a:t>diraya</a:t>
            </a:r>
            <a:r>
              <a:rPr lang="sv-SE" sz="1200" dirty="0"/>
              <a:t> </a:t>
            </a:r>
            <a:r>
              <a:rPr lang="sv-SE" sz="1200" dirty="0" err="1"/>
              <a:t>e-mail</a:t>
            </a:r>
            <a:r>
              <a:rPr lang="sv-SE" sz="1200" dirty="0"/>
              <a:t> </a:t>
            </a:r>
            <a:r>
              <a:rPr lang="sv-SE" sz="1200" dirty="0" err="1"/>
              <a:t>qaybta</a:t>
            </a:r>
            <a:r>
              <a:rPr lang="sv-SE" sz="1200" dirty="0"/>
              <a:t> </a:t>
            </a:r>
            <a:r>
              <a:rPr lang="sv-SE" sz="1200" dirty="0" err="1"/>
              <a:t>adeega</a:t>
            </a:r>
            <a:r>
              <a:rPr lang="sv-SE" sz="1200" dirty="0"/>
              <a:t> </a:t>
            </a:r>
            <a:r>
              <a:rPr lang="sv-SE" sz="1200" dirty="0" err="1"/>
              <a:t>macaamiisha</a:t>
            </a:r>
            <a:r>
              <a:rPr lang="sv-SE" sz="1200" dirty="0"/>
              <a:t>. </a:t>
            </a:r>
            <a:r>
              <a:rPr lang="sv-SE" sz="1200" dirty="0" err="1"/>
              <a:t>Haddii</a:t>
            </a:r>
            <a:r>
              <a:rPr lang="sv-SE" sz="1200" dirty="0"/>
              <a:t> </a:t>
            </a:r>
            <a:r>
              <a:rPr lang="sv-SE" sz="1200" dirty="0" err="1"/>
              <a:t>aadan</a:t>
            </a:r>
            <a:r>
              <a:rPr lang="sv-SE" sz="1200" dirty="0"/>
              <a:t> </a:t>
            </a:r>
            <a:r>
              <a:rPr lang="sv-SE" sz="1200" dirty="0" err="1"/>
              <a:t>jawaab</a:t>
            </a:r>
            <a:r>
              <a:rPr lang="sv-SE" sz="1200" dirty="0"/>
              <a:t> </a:t>
            </a:r>
            <a:r>
              <a:rPr lang="sv-SE" sz="1200" dirty="0" err="1"/>
              <a:t>helin</a:t>
            </a:r>
            <a:r>
              <a:rPr lang="sv-SE" sz="1200" dirty="0"/>
              <a:t> </a:t>
            </a:r>
            <a:r>
              <a:rPr lang="sv-SE" sz="1200" dirty="0" err="1"/>
              <a:t>waxba</a:t>
            </a:r>
            <a:r>
              <a:rPr lang="sv-SE" sz="1200" dirty="0"/>
              <a:t> haka </a:t>
            </a:r>
            <a:r>
              <a:rPr lang="sv-SE" sz="1200" dirty="0" err="1"/>
              <a:t>dalban</a:t>
            </a:r>
            <a:r>
              <a:rPr lang="sv-SE" sz="1200" dirty="0"/>
              <a:t>. </a:t>
            </a:r>
            <a:r>
              <a:rPr lang="sv-SE" sz="1200" dirty="0" err="1"/>
              <a:t>Googlee</a:t>
            </a:r>
            <a:r>
              <a:rPr lang="sv-SE" sz="1200" dirty="0"/>
              <a:t> </a:t>
            </a:r>
            <a:r>
              <a:rPr lang="sv-SE" sz="1200" dirty="0" err="1"/>
              <a:t>magaca</a:t>
            </a:r>
            <a:r>
              <a:rPr lang="sv-SE" sz="1200" dirty="0"/>
              <a:t> </a:t>
            </a:r>
            <a:r>
              <a:rPr lang="sv-SE" sz="1200" dirty="0" err="1"/>
              <a:t>shirkadda</a:t>
            </a:r>
            <a:r>
              <a:rPr lang="sv-SE" sz="1200" dirty="0"/>
              <a:t>(</a:t>
            </a:r>
            <a:r>
              <a:rPr lang="sv-SE" sz="1200" dirty="0" err="1"/>
              <a:t>Internetka</a:t>
            </a:r>
            <a:r>
              <a:rPr lang="sv-SE" sz="1200" dirty="0"/>
              <a:t> </a:t>
            </a:r>
            <a:r>
              <a:rPr lang="sv-SE" sz="1200" dirty="0" err="1"/>
              <a:t>ka</a:t>
            </a:r>
            <a:r>
              <a:rPr lang="sv-SE" sz="1200" dirty="0"/>
              <a:t> </a:t>
            </a:r>
            <a:r>
              <a:rPr lang="sv-SE" sz="1200" dirty="0" err="1"/>
              <a:t>baar</a:t>
            </a:r>
            <a:r>
              <a:rPr lang="sv-SE" sz="1200" dirty="0"/>
              <a:t>) </a:t>
            </a:r>
            <a:r>
              <a:rPr lang="sv-SE" sz="1200" dirty="0" err="1"/>
              <a:t>Haddii</a:t>
            </a:r>
            <a:r>
              <a:rPr lang="sv-SE" sz="1200" dirty="0"/>
              <a:t> </a:t>
            </a:r>
            <a:r>
              <a:rPr lang="sv-SE" sz="1200" dirty="0" err="1"/>
              <a:t>aysan</a:t>
            </a:r>
            <a:r>
              <a:rPr lang="sv-SE" sz="1200" dirty="0"/>
              <a:t> </a:t>
            </a:r>
            <a:r>
              <a:rPr lang="sv-SE" sz="1200" dirty="0" err="1"/>
              <a:t>shirkaddu</a:t>
            </a:r>
            <a:r>
              <a:rPr lang="sv-SE" sz="1200" dirty="0"/>
              <a:t> </a:t>
            </a:r>
            <a:r>
              <a:rPr lang="sv-SE" sz="1200" dirty="0" err="1"/>
              <a:t>ahayn</a:t>
            </a:r>
            <a:r>
              <a:rPr lang="sv-SE" sz="1200" dirty="0"/>
              <a:t> </a:t>
            </a:r>
            <a:r>
              <a:rPr lang="sv-SE" sz="1200" dirty="0" err="1"/>
              <a:t>mid</a:t>
            </a:r>
            <a:r>
              <a:rPr lang="sv-SE" sz="1200" dirty="0"/>
              <a:t> </a:t>
            </a:r>
            <a:r>
              <a:rPr lang="sv-SE" sz="1200" dirty="0" err="1"/>
              <a:t>wanaagsan</a:t>
            </a:r>
            <a:r>
              <a:rPr lang="sv-SE" sz="1200" dirty="0"/>
              <a:t>, </a:t>
            </a:r>
            <a:r>
              <a:rPr lang="sv-SE" sz="1200" dirty="0" err="1"/>
              <a:t>badanaa</a:t>
            </a:r>
            <a:r>
              <a:rPr lang="sv-SE" sz="1200" dirty="0"/>
              <a:t> </a:t>
            </a:r>
            <a:r>
              <a:rPr lang="sv-SE" sz="1200" dirty="0" err="1"/>
              <a:t>waa</a:t>
            </a:r>
            <a:r>
              <a:rPr lang="sv-SE" sz="1200" dirty="0"/>
              <a:t> </a:t>
            </a:r>
            <a:r>
              <a:rPr lang="sv-SE" sz="1200" dirty="0" err="1"/>
              <a:t>soo</a:t>
            </a:r>
            <a:r>
              <a:rPr lang="sv-SE" sz="1200" dirty="0"/>
              <a:t> baxa </a:t>
            </a:r>
            <a:r>
              <a:rPr lang="sv-SE" sz="1200" dirty="0" err="1"/>
              <a:t>cabashooyin</a:t>
            </a:r>
            <a:r>
              <a:rPr lang="sv-SE" sz="1200" dirty="0"/>
              <a:t>. </a:t>
            </a:r>
            <a:r>
              <a:rPr lang="sv-SE" sz="1200" dirty="0" err="1"/>
              <a:t>Ka</a:t>
            </a:r>
            <a:r>
              <a:rPr lang="sv-SE" sz="1200" dirty="0"/>
              <a:t> </a:t>
            </a:r>
            <a:r>
              <a:rPr lang="sv-SE" sz="1200" dirty="0" err="1"/>
              <a:t>fiiri</a:t>
            </a:r>
            <a:r>
              <a:rPr lang="sv-SE" sz="1200" dirty="0"/>
              <a:t> </a:t>
            </a:r>
          </a:p>
          <a:p>
            <a:pPr hangingPunct="0"/>
            <a:r>
              <a:rPr lang="sv-SE" sz="1200" u="sng" dirty="0" err="1">
                <a:hlinkClick r:id="rId4"/>
              </a:rPr>
              <a:t>www.ecosumer.gov</a:t>
            </a:r>
            <a:r>
              <a:rPr lang="sv-SE" sz="1200" dirty="0"/>
              <a:t> </a:t>
            </a:r>
            <a:r>
              <a:rPr lang="sv-SE" sz="1200" dirty="0" err="1"/>
              <a:t>kaas</a:t>
            </a:r>
            <a:r>
              <a:rPr lang="sv-SE" sz="1200" dirty="0"/>
              <a:t> </a:t>
            </a:r>
            <a:r>
              <a:rPr lang="sv-SE" sz="1200" dirty="0" err="1"/>
              <a:t>oo</a:t>
            </a:r>
            <a:r>
              <a:rPr lang="sv-SE" sz="1200" dirty="0"/>
              <a:t> </a:t>
            </a:r>
            <a:r>
              <a:rPr lang="sv-SE" sz="1200" dirty="0" err="1"/>
              <a:t>macmiishu</a:t>
            </a:r>
            <a:r>
              <a:rPr lang="sv-SE" sz="1200" dirty="0"/>
              <a:t> </a:t>
            </a:r>
            <a:r>
              <a:rPr lang="sv-SE" sz="1200" dirty="0" err="1"/>
              <a:t>soo</a:t>
            </a:r>
            <a:r>
              <a:rPr lang="sv-SE" sz="1200" dirty="0"/>
              <a:t> </a:t>
            </a:r>
            <a:r>
              <a:rPr lang="sv-SE" sz="1200" dirty="0" err="1"/>
              <a:t>sheegaan</a:t>
            </a:r>
            <a:r>
              <a:rPr lang="sv-SE" sz="1200" dirty="0"/>
              <a:t> </a:t>
            </a:r>
            <a:r>
              <a:rPr lang="sv-SE" sz="1200" dirty="0" err="1"/>
              <a:t>shirkadaha</a:t>
            </a:r>
            <a:r>
              <a:rPr lang="sv-SE" sz="1200" dirty="0"/>
              <a:t> </a:t>
            </a:r>
            <a:r>
              <a:rPr lang="sv-SE" sz="1200" dirty="0" err="1"/>
              <a:t>xun</a:t>
            </a:r>
            <a:r>
              <a:rPr lang="sv-SE" sz="1200" dirty="0"/>
              <a:t> 28 dal </a:t>
            </a:r>
            <a:r>
              <a:rPr lang="sv-SE" sz="1200" dirty="0" err="1"/>
              <a:t>oo</a:t>
            </a:r>
            <a:r>
              <a:rPr lang="sv-SE" sz="1200" dirty="0"/>
              <a:t> Sweden </a:t>
            </a:r>
            <a:r>
              <a:rPr lang="sv-SE" sz="1200" dirty="0" err="1"/>
              <a:t>ka</a:t>
            </a:r>
            <a:r>
              <a:rPr lang="sv-SE" sz="1200" dirty="0"/>
              <a:t> </a:t>
            </a:r>
            <a:r>
              <a:rPr lang="sv-SE" sz="1200" dirty="0" err="1"/>
              <a:t>mid</a:t>
            </a:r>
            <a:r>
              <a:rPr lang="sv-SE" sz="1200" dirty="0"/>
              <a:t> </a:t>
            </a:r>
            <a:r>
              <a:rPr lang="sv-SE" sz="1200" dirty="0" err="1"/>
              <a:t>tahay</a:t>
            </a:r>
            <a:r>
              <a:rPr lang="sv-SE" sz="1200" dirty="0"/>
              <a:t> </a:t>
            </a:r>
            <a:r>
              <a:rPr lang="sv-SE" sz="1200" dirty="0" err="1"/>
              <a:t>baa</a:t>
            </a:r>
            <a:r>
              <a:rPr lang="sv-SE" sz="1200" dirty="0"/>
              <a:t> </a:t>
            </a:r>
            <a:r>
              <a:rPr lang="sv-SE" sz="1200" dirty="0" err="1"/>
              <a:t>ku</a:t>
            </a:r>
            <a:r>
              <a:rPr lang="sv-SE" sz="1200" dirty="0"/>
              <a:t> </a:t>
            </a:r>
            <a:r>
              <a:rPr lang="sv-SE" sz="1200" dirty="0" err="1"/>
              <a:t>jira</a:t>
            </a:r>
            <a:r>
              <a:rPr lang="sv-SE" sz="1200" dirty="0"/>
              <a:t>.</a:t>
            </a:r>
          </a:p>
          <a:p>
            <a:endParaRPr lang="sv-SE" sz="1200" dirty="0"/>
          </a:p>
          <a:p>
            <a:pPr algn="ctr"/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sv-S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1187624" y="1988840"/>
            <a:ext cx="6286544" cy="936104"/>
          </a:xfrm>
          <a:prstGeom prst="wedgeRoundRectCallout">
            <a:avLst>
              <a:gd name="adj1" fmla="val -58410"/>
              <a:gd name="adj2" fmla="val 5129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hangingPunct="0"/>
            <a:r>
              <a:rPr lang="sv-SE" sz="1200" dirty="0" err="1"/>
              <a:t>Haddii</a:t>
            </a:r>
            <a:r>
              <a:rPr lang="sv-SE" sz="1200" dirty="0"/>
              <a:t> </a:t>
            </a:r>
            <a:r>
              <a:rPr lang="sv-SE" sz="1200" dirty="0" err="1"/>
              <a:t>shirkaddu</a:t>
            </a:r>
            <a:r>
              <a:rPr lang="sv-SE" sz="1200" dirty="0"/>
              <a:t> </a:t>
            </a:r>
            <a:r>
              <a:rPr lang="sv-SE" sz="1200" dirty="0" err="1"/>
              <a:t>kuu</a:t>
            </a:r>
            <a:r>
              <a:rPr lang="sv-SE" sz="1200" dirty="0"/>
              <a:t> </a:t>
            </a:r>
            <a:r>
              <a:rPr lang="sv-SE" sz="1200" dirty="0" err="1"/>
              <a:t>ogoshay</a:t>
            </a:r>
            <a:r>
              <a:rPr lang="sv-SE" sz="1200" dirty="0"/>
              <a:t> </a:t>
            </a:r>
            <a:r>
              <a:rPr lang="sv-SE" sz="1200" dirty="0" err="1"/>
              <a:t>inaad</a:t>
            </a:r>
            <a:r>
              <a:rPr lang="sv-SE" sz="1200" dirty="0"/>
              <a:t> </a:t>
            </a:r>
            <a:r>
              <a:rPr lang="sv-SE" sz="1200" dirty="0" err="1"/>
              <a:t>lacagta</a:t>
            </a:r>
            <a:r>
              <a:rPr lang="sv-SE" sz="1200" dirty="0"/>
              <a:t> </a:t>
            </a:r>
            <a:r>
              <a:rPr lang="sv-SE" sz="1200" dirty="0" err="1"/>
              <a:t>soo</a:t>
            </a:r>
            <a:r>
              <a:rPr lang="sv-SE" sz="1200" dirty="0"/>
              <a:t> </a:t>
            </a:r>
            <a:r>
              <a:rPr lang="sv-SE" sz="1200" dirty="0" err="1"/>
              <a:t>hormarisid</a:t>
            </a:r>
            <a:r>
              <a:rPr lang="sv-SE" sz="1200" dirty="0"/>
              <a:t> </a:t>
            </a:r>
            <a:r>
              <a:rPr lang="sv-SE" sz="1200" dirty="0" err="1"/>
              <a:t>oo</a:t>
            </a:r>
            <a:r>
              <a:rPr lang="sv-SE" sz="1200" dirty="0"/>
              <a:t> </a:t>
            </a:r>
            <a:r>
              <a:rPr lang="sv-SE" sz="1200" dirty="0" err="1"/>
              <a:t>keliya</a:t>
            </a:r>
            <a:r>
              <a:rPr lang="sv-SE" sz="1200" dirty="0"/>
              <a:t>, </a:t>
            </a:r>
            <a:r>
              <a:rPr lang="sv-SE" sz="1200" dirty="0" err="1"/>
              <a:t>markaa</a:t>
            </a:r>
            <a:r>
              <a:rPr lang="sv-SE" sz="1200" dirty="0"/>
              <a:t> </a:t>
            </a:r>
            <a:r>
              <a:rPr lang="sv-SE" sz="1200" dirty="0" err="1"/>
              <a:t>taxadar</a:t>
            </a:r>
            <a:r>
              <a:rPr lang="sv-SE" sz="1200" dirty="0"/>
              <a:t>. </a:t>
            </a:r>
            <a:r>
              <a:rPr lang="sv-SE" sz="1200" dirty="0" err="1"/>
              <a:t>Sidaas</a:t>
            </a:r>
            <a:r>
              <a:rPr lang="sv-SE" sz="1200" dirty="0"/>
              <a:t> </a:t>
            </a:r>
            <a:r>
              <a:rPr lang="sv-SE" sz="1200" dirty="0" err="1"/>
              <a:t>oo</a:t>
            </a:r>
            <a:r>
              <a:rPr lang="sv-SE" sz="1200" dirty="0"/>
              <a:t> </a:t>
            </a:r>
            <a:r>
              <a:rPr lang="sv-SE" sz="1200" dirty="0" err="1"/>
              <a:t>kalena</a:t>
            </a:r>
            <a:r>
              <a:rPr lang="sv-SE" sz="1200" dirty="0"/>
              <a:t> </a:t>
            </a:r>
            <a:r>
              <a:rPr lang="sv-SE" sz="1200" dirty="0" err="1"/>
              <a:t>waxaa</a:t>
            </a:r>
            <a:r>
              <a:rPr lang="sv-SE" sz="1200" dirty="0"/>
              <a:t> ah in </a:t>
            </a:r>
            <a:r>
              <a:rPr lang="sv-SE" sz="1200" dirty="0" err="1"/>
              <a:t>boostada</a:t>
            </a:r>
            <a:r>
              <a:rPr lang="sv-SE" sz="1200" dirty="0"/>
              <a:t> la </a:t>
            </a:r>
            <a:r>
              <a:rPr lang="sv-SE" sz="1200" dirty="0" err="1"/>
              <a:t>sii</a:t>
            </a:r>
            <a:r>
              <a:rPr lang="sv-SE" sz="1200" dirty="0"/>
              <a:t> </a:t>
            </a:r>
            <a:r>
              <a:rPr lang="sv-SE" sz="1200" dirty="0" err="1"/>
              <a:t>hordhigo</a:t>
            </a:r>
            <a:r>
              <a:rPr lang="sv-SE" sz="1200" dirty="0"/>
              <a:t>. </a:t>
            </a:r>
            <a:r>
              <a:rPr lang="sv-SE" sz="1200" dirty="0" err="1"/>
              <a:t>Waxaa</a:t>
            </a:r>
            <a:r>
              <a:rPr lang="sv-SE" sz="1200" dirty="0"/>
              <a:t> </a:t>
            </a:r>
            <a:r>
              <a:rPr lang="sv-SE" sz="1200" dirty="0" err="1"/>
              <a:t>dhacday</a:t>
            </a:r>
            <a:r>
              <a:rPr lang="sv-SE" sz="1200" dirty="0"/>
              <a:t> in </a:t>
            </a:r>
            <a:r>
              <a:rPr lang="sv-SE" sz="1200" dirty="0" err="1"/>
              <a:t>iibsade</a:t>
            </a:r>
            <a:r>
              <a:rPr lang="sv-SE" sz="1200" dirty="0"/>
              <a:t> la </a:t>
            </a:r>
            <a:r>
              <a:rPr lang="sv-SE" sz="1200" dirty="0" err="1"/>
              <a:t>soo</a:t>
            </a:r>
            <a:r>
              <a:rPr lang="sv-SE" sz="1200" dirty="0"/>
              <a:t> </a:t>
            </a:r>
            <a:r>
              <a:rPr lang="sv-SE" sz="1200" dirty="0" err="1"/>
              <a:t>baxay</a:t>
            </a:r>
            <a:r>
              <a:rPr lang="sv-SE" sz="1200" dirty="0"/>
              <a:t> </a:t>
            </a:r>
            <a:r>
              <a:rPr lang="sv-SE" sz="1200" dirty="0" err="1"/>
              <a:t>baakeet</a:t>
            </a:r>
            <a:r>
              <a:rPr lang="sv-SE" sz="1200" dirty="0"/>
              <a:t> </a:t>
            </a:r>
            <a:r>
              <a:rPr lang="sv-SE" sz="1200" dirty="0" err="1"/>
              <a:t>uu</a:t>
            </a:r>
            <a:r>
              <a:rPr lang="sv-SE" sz="1200" dirty="0"/>
              <a:t> </a:t>
            </a:r>
            <a:r>
              <a:rPr lang="sv-SE" sz="1200" dirty="0" err="1"/>
              <a:t>ku</a:t>
            </a:r>
            <a:r>
              <a:rPr lang="sv-SE" sz="1200" dirty="0"/>
              <a:t> </a:t>
            </a:r>
            <a:r>
              <a:rPr lang="sv-SE" sz="1200" dirty="0" err="1"/>
              <a:t>jiro</a:t>
            </a:r>
            <a:r>
              <a:rPr lang="sv-SE" sz="1200" dirty="0"/>
              <a:t> </a:t>
            </a:r>
            <a:r>
              <a:rPr lang="sv-SE" sz="1200" dirty="0" err="1"/>
              <a:t>dhagax</a:t>
            </a:r>
            <a:r>
              <a:rPr lang="sv-SE" sz="1200" dirty="0"/>
              <a:t>, </a:t>
            </a:r>
            <a:r>
              <a:rPr lang="sv-SE" sz="1200" dirty="0" err="1"/>
              <a:t>meeshii</a:t>
            </a:r>
            <a:r>
              <a:rPr lang="sv-SE" sz="1200" dirty="0"/>
              <a:t> laga </a:t>
            </a:r>
            <a:r>
              <a:rPr lang="sv-SE" sz="1200" dirty="0" err="1"/>
              <a:t>sugayey</a:t>
            </a:r>
            <a:r>
              <a:rPr lang="sv-SE" sz="1200" dirty="0"/>
              <a:t> </a:t>
            </a:r>
            <a:r>
              <a:rPr lang="sv-SE" sz="1200" dirty="0" err="1"/>
              <a:t>alaabtii</a:t>
            </a:r>
            <a:r>
              <a:rPr lang="sv-SE" sz="1200" dirty="0"/>
              <a:t> </a:t>
            </a:r>
            <a:r>
              <a:rPr lang="sv-SE" sz="1200" dirty="0" err="1"/>
              <a:t>elektirooniga</a:t>
            </a:r>
            <a:r>
              <a:rPr lang="sv-SE" sz="1200" dirty="0"/>
              <a:t> </a:t>
            </a:r>
            <a:r>
              <a:rPr lang="sv-SE" sz="1200" dirty="0" err="1"/>
              <a:t>ahayd</a:t>
            </a:r>
            <a:r>
              <a:rPr lang="sv-SE" sz="1200" dirty="0"/>
              <a:t>. </a:t>
            </a:r>
            <a:r>
              <a:rPr lang="sv-SE" sz="1200" dirty="0" err="1"/>
              <a:t>Shirkadaha</a:t>
            </a:r>
            <a:r>
              <a:rPr lang="sv-SE" sz="1200" dirty="0"/>
              <a:t> </a:t>
            </a:r>
            <a:r>
              <a:rPr lang="sv-SE" sz="1200" dirty="0" err="1"/>
              <a:t>wanwanaagsani</a:t>
            </a:r>
            <a:r>
              <a:rPr lang="sv-SE" sz="1200" dirty="0"/>
              <a:t> </a:t>
            </a:r>
            <a:r>
              <a:rPr lang="sv-SE" sz="1200" dirty="0" err="1"/>
              <a:t>waxay</a:t>
            </a:r>
            <a:r>
              <a:rPr lang="sv-SE" sz="1200" dirty="0"/>
              <a:t> </a:t>
            </a:r>
            <a:r>
              <a:rPr lang="sv-SE" sz="1200" dirty="0" err="1"/>
              <a:t>dadka</a:t>
            </a:r>
            <a:r>
              <a:rPr lang="sv-SE" sz="1200" dirty="0"/>
              <a:t> kala </a:t>
            </a:r>
            <a:r>
              <a:rPr lang="sv-SE" sz="1200" dirty="0" err="1"/>
              <a:t>dooransiiyaan</a:t>
            </a:r>
            <a:r>
              <a:rPr lang="sv-SE" sz="1200" dirty="0"/>
              <a:t> </a:t>
            </a:r>
            <a:r>
              <a:rPr lang="sv-SE" sz="1200" dirty="0" err="1"/>
              <a:t>siyaabo</a:t>
            </a:r>
            <a:r>
              <a:rPr lang="sv-SE" sz="1200" dirty="0"/>
              <a:t> kala </a:t>
            </a:r>
            <a:r>
              <a:rPr lang="sv-SE" sz="1200" dirty="0" err="1"/>
              <a:t>duwan</a:t>
            </a:r>
            <a:r>
              <a:rPr lang="sv-SE" sz="1200" dirty="0"/>
              <a:t> </a:t>
            </a:r>
            <a:r>
              <a:rPr lang="sv-SE" sz="1200" dirty="0" err="1"/>
              <a:t>oo</a:t>
            </a:r>
            <a:r>
              <a:rPr lang="sv-SE" sz="1200" dirty="0"/>
              <a:t> </a:t>
            </a:r>
            <a:r>
              <a:rPr lang="sv-SE" sz="1200" dirty="0" err="1"/>
              <a:t>lacagta</a:t>
            </a:r>
            <a:r>
              <a:rPr lang="sv-SE" sz="1200" dirty="0"/>
              <a:t> </a:t>
            </a:r>
            <a:r>
              <a:rPr lang="sv-SE" sz="1200" dirty="0" err="1"/>
              <a:t>lagu</a:t>
            </a:r>
            <a:r>
              <a:rPr lang="sv-SE" sz="1200" dirty="0"/>
              <a:t> </a:t>
            </a:r>
            <a:r>
              <a:rPr lang="sv-SE" sz="1200" dirty="0" err="1"/>
              <a:t>bixin</a:t>
            </a:r>
            <a:r>
              <a:rPr lang="sv-SE" sz="1200" dirty="0"/>
              <a:t> </a:t>
            </a:r>
            <a:r>
              <a:rPr lang="sv-SE" sz="1200" dirty="0" err="1"/>
              <a:t>karo</a:t>
            </a:r>
            <a:r>
              <a:rPr lang="sv-SE" sz="1200" dirty="0"/>
              <a:t>.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1187624" y="2564904"/>
            <a:ext cx="6286544" cy="936104"/>
          </a:xfrm>
          <a:prstGeom prst="wedgeRoundRectCallout">
            <a:avLst>
              <a:gd name="adj1" fmla="val -58107"/>
              <a:gd name="adj2" fmla="val 4777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v-SE" sz="1200" dirty="0" err="1"/>
              <a:t>Akoon</a:t>
            </a:r>
            <a:r>
              <a:rPr lang="sv-SE" sz="1200" dirty="0"/>
              <a:t> </a:t>
            </a:r>
            <a:r>
              <a:rPr lang="sv-SE" sz="1200" dirty="0" err="1"/>
              <a:t>gaar</a:t>
            </a:r>
            <a:r>
              <a:rPr lang="sv-SE" sz="1200" dirty="0"/>
              <a:t> ah </a:t>
            </a:r>
            <a:r>
              <a:rPr lang="sv-SE" sz="1200" dirty="0" err="1"/>
              <a:t>oo</a:t>
            </a:r>
            <a:r>
              <a:rPr lang="sv-SE" sz="1200" dirty="0"/>
              <a:t> </a:t>
            </a:r>
            <a:r>
              <a:rPr lang="sv-SE" sz="1200" dirty="0" err="1"/>
              <a:t>loo</a:t>
            </a:r>
            <a:r>
              <a:rPr lang="sv-SE" sz="1200" dirty="0"/>
              <a:t> </a:t>
            </a:r>
            <a:r>
              <a:rPr lang="sv-SE" sz="1200" dirty="0" err="1"/>
              <a:t>isticmaalo</a:t>
            </a:r>
            <a:r>
              <a:rPr lang="sv-SE" sz="1200" dirty="0"/>
              <a:t> </a:t>
            </a:r>
            <a:r>
              <a:rPr lang="sv-SE" sz="1200" dirty="0" err="1"/>
              <a:t>wax</a:t>
            </a:r>
            <a:r>
              <a:rPr lang="sv-SE" sz="1200" dirty="0"/>
              <a:t> </a:t>
            </a:r>
            <a:r>
              <a:rPr lang="sv-SE" sz="1200" dirty="0" err="1"/>
              <a:t>ka</a:t>
            </a:r>
            <a:r>
              <a:rPr lang="sv-SE" sz="1200" dirty="0"/>
              <a:t> </a:t>
            </a:r>
            <a:r>
              <a:rPr lang="sv-SE" sz="1200" dirty="0" err="1"/>
              <a:t>iibsiga</a:t>
            </a:r>
            <a:r>
              <a:rPr lang="sv-SE" sz="1200" dirty="0"/>
              <a:t> </a:t>
            </a:r>
            <a:r>
              <a:rPr lang="sv-SE" sz="1200" dirty="0" err="1"/>
              <a:t>Internetka</a:t>
            </a:r>
            <a:r>
              <a:rPr lang="sv-SE" sz="1200" dirty="0"/>
              <a:t> </a:t>
            </a:r>
            <a:r>
              <a:rPr lang="sv-SE" sz="1200" dirty="0" err="1"/>
              <a:t>ayaa</a:t>
            </a:r>
            <a:r>
              <a:rPr lang="sv-SE" sz="1200" dirty="0"/>
              <a:t> ah </a:t>
            </a:r>
            <a:r>
              <a:rPr lang="sv-SE" sz="1200" dirty="0" err="1"/>
              <a:t>doorasho</a:t>
            </a:r>
            <a:r>
              <a:rPr lang="sv-SE" sz="1200" dirty="0"/>
              <a:t> </a:t>
            </a:r>
            <a:r>
              <a:rPr lang="sv-SE" sz="1200" dirty="0" err="1"/>
              <a:t>ka</a:t>
            </a:r>
            <a:r>
              <a:rPr lang="sv-SE" sz="1200" dirty="0"/>
              <a:t> </a:t>
            </a:r>
            <a:r>
              <a:rPr lang="sv-SE" sz="1200" dirty="0" err="1"/>
              <a:t>wanaagsan</a:t>
            </a:r>
            <a:r>
              <a:rPr lang="sv-SE" sz="1200" dirty="0"/>
              <a:t>, </a:t>
            </a:r>
            <a:r>
              <a:rPr lang="sv-SE" sz="1200" dirty="0" err="1"/>
              <a:t>laakiin</a:t>
            </a:r>
            <a:r>
              <a:rPr lang="sv-SE" sz="1200" dirty="0"/>
              <a:t> </a:t>
            </a:r>
            <a:r>
              <a:rPr lang="sv-SE" sz="1200" dirty="0" err="1"/>
              <a:t>waa</a:t>
            </a:r>
            <a:r>
              <a:rPr lang="sv-SE" sz="1200" dirty="0"/>
              <a:t> </a:t>
            </a:r>
            <a:r>
              <a:rPr lang="sv-SE" sz="1200" dirty="0" err="1"/>
              <a:t>iney</a:t>
            </a:r>
            <a:r>
              <a:rPr lang="sv-SE" sz="1200" dirty="0"/>
              <a:t> </a:t>
            </a:r>
            <a:r>
              <a:rPr lang="sv-SE" sz="1200" dirty="0" err="1"/>
              <a:t>ku</a:t>
            </a:r>
            <a:r>
              <a:rPr lang="sv-SE" sz="1200" dirty="0"/>
              <a:t> </a:t>
            </a:r>
            <a:r>
              <a:rPr lang="sv-SE" sz="1200" dirty="0" err="1"/>
              <a:t>xiran</a:t>
            </a:r>
            <a:r>
              <a:rPr lang="sv-SE" sz="1200" dirty="0"/>
              <a:t> </a:t>
            </a:r>
            <a:r>
              <a:rPr lang="sv-SE" sz="1200" dirty="0" err="1"/>
              <a:t>tahay</a:t>
            </a:r>
            <a:r>
              <a:rPr lang="sv-SE" sz="1200" dirty="0"/>
              <a:t> </a:t>
            </a:r>
            <a:r>
              <a:rPr lang="sv-SE" sz="1200" dirty="0" err="1"/>
              <a:t>adeeg</a:t>
            </a:r>
            <a:r>
              <a:rPr lang="sv-SE" sz="1200" dirty="0"/>
              <a:t>(tjänst) </a:t>
            </a:r>
            <a:r>
              <a:rPr lang="sv-SE" sz="1200" dirty="0" err="1"/>
              <a:t>loogu</a:t>
            </a:r>
            <a:r>
              <a:rPr lang="sv-SE" sz="1200" dirty="0"/>
              <a:t> </a:t>
            </a:r>
            <a:r>
              <a:rPr lang="sv-SE" sz="1200" dirty="0" err="1"/>
              <a:t>talagalay</a:t>
            </a:r>
            <a:r>
              <a:rPr lang="sv-SE" sz="1200" dirty="0"/>
              <a:t> sida </a:t>
            </a:r>
            <a:r>
              <a:rPr lang="sv-SE" sz="1200" dirty="0" err="1"/>
              <a:t>tusaale</a:t>
            </a:r>
            <a:r>
              <a:rPr lang="sv-SE" sz="1200" dirty="0"/>
              <a:t> </a:t>
            </a:r>
            <a:r>
              <a:rPr lang="sv-SE" sz="1200" i="1" dirty="0" err="1"/>
              <a:t>Verified</a:t>
            </a:r>
            <a:r>
              <a:rPr lang="sv-SE" sz="1200" i="1" dirty="0"/>
              <a:t> by Visa.</a:t>
            </a:r>
            <a:r>
              <a:rPr lang="sv-SE" sz="1200" dirty="0"/>
              <a:t> </a:t>
            </a:r>
            <a:r>
              <a:rPr lang="sv-SE" sz="1200" dirty="0" err="1"/>
              <a:t>Waxaa</a:t>
            </a:r>
            <a:r>
              <a:rPr lang="sv-SE" sz="1200" dirty="0"/>
              <a:t> kas ii </a:t>
            </a:r>
            <a:r>
              <a:rPr lang="sv-SE" sz="1200" dirty="0" err="1"/>
              <a:t>amnisan</a:t>
            </a:r>
            <a:r>
              <a:rPr lang="sv-SE" sz="1200" dirty="0"/>
              <a:t> </a:t>
            </a:r>
            <a:r>
              <a:rPr lang="sv-SE" sz="1200" dirty="0" err="1"/>
              <a:t>isticmaalk</a:t>
            </a:r>
            <a:r>
              <a:rPr lang="sv-SE" sz="1200" dirty="0"/>
              <a:t> </a:t>
            </a:r>
            <a:r>
              <a:rPr lang="sv-SE" sz="1200" dirty="0" err="1"/>
              <a:t>kaararka</a:t>
            </a:r>
            <a:r>
              <a:rPr lang="sv-SE" sz="1200" dirty="0"/>
              <a:t> bangiga. </a:t>
            </a:r>
            <a:r>
              <a:rPr lang="sv-SE" sz="1200" dirty="0" err="1"/>
              <a:t>Markaa</a:t>
            </a:r>
            <a:r>
              <a:rPr lang="sv-SE" sz="1200" dirty="0"/>
              <a:t> </a:t>
            </a:r>
            <a:r>
              <a:rPr lang="sv-SE" sz="1200" dirty="0" err="1"/>
              <a:t>shirkadda</a:t>
            </a:r>
            <a:r>
              <a:rPr lang="sv-SE" sz="1200" dirty="0"/>
              <a:t> </a:t>
            </a:r>
            <a:r>
              <a:rPr lang="sv-SE" sz="1200" dirty="0" err="1"/>
              <a:t>deynta</a:t>
            </a:r>
            <a:r>
              <a:rPr lang="sv-SE" sz="1200" dirty="0"/>
              <a:t> </a:t>
            </a:r>
            <a:r>
              <a:rPr lang="sv-SE" sz="1200" dirty="0" err="1"/>
              <a:t>baa</a:t>
            </a:r>
            <a:r>
              <a:rPr lang="sv-SE" sz="1200" dirty="0"/>
              <a:t> </a:t>
            </a:r>
            <a:r>
              <a:rPr lang="sv-SE" sz="1200" dirty="0" err="1"/>
              <a:t>khatar</a:t>
            </a:r>
            <a:r>
              <a:rPr lang="sv-SE" sz="1200" dirty="0"/>
              <a:t> </a:t>
            </a:r>
            <a:r>
              <a:rPr lang="sv-SE" sz="1200" dirty="0" err="1"/>
              <a:t>ku</a:t>
            </a:r>
            <a:r>
              <a:rPr lang="sv-SE" sz="1200" dirty="0"/>
              <a:t> </a:t>
            </a:r>
            <a:r>
              <a:rPr lang="sv-SE" sz="1200" dirty="0" err="1"/>
              <a:t>jirta</a:t>
            </a:r>
            <a:r>
              <a:rPr lang="sv-SE" sz="1200" dirty="0"/>
              <a:t>, </a:t>
            </a:r>
            <a:r>
              <a:rPr lang="sv-SE" sz="1200" dirty="0" err="1"/>
              <a:t>laakiin</a:t>
            </a:r>
            <a:r>
              <a:rPr lang="sv-SE" sz="1200" dirty="0"/>
              <a:t> </a:t>
            </a:r>
            <a:r>
              <a:rPr lang="sv-SE" sz="1200" dirty="0" err="1"/>
              <a:t>taasi</a:t>
            </a:r>
            <a:r>
              <a:rPr lang="sv-SE" sz="1200" dirty="0"/>
              <a:t> </a:t>
            </a:r>
            <a:r>
              <a:rPr lang="sv-SE" sz="1200" dirty="0" err="1"/>
              <a:t>kharash</a:t>
            </a:r>
            <a:r>
              <a:rPr lang="sv-SE" sz="1200" dirty="0"/>
              <a:t> </a:t>
            </a:r>
            <a:r>
              <a:rPr lang="sv-SE" sz="1200" dirty="0" err="1"/>
              <a:t>bay</a:t>
            </a:r>
            <a:r>
              <a:rPr lang="sv-SE" sz="1200" dirty="0"/>
              <a:t> </a:t>
            </a:r>
            <a:r>
              <a:rPr lang="sv-SE" sz="1200" dirty="0" err="1"/>
              <a:t>kuugu</a:t>
            </a:r>
            <a:r>
              <a:rPr lang="sv-SE" sz="1200" dirty="0"/>
              <a:t> </a:t>
            </a:r>
            <a:r>
              <a:rPr lang="sv-SE" sz="1200" dirty="0" err="1"/>
              <a:t>fadhidaa</a:t>
            </a:r>
            <a:r>
              <a:rPr lang="sv-SE" sz="1200" dirty="0"/>
              <a:t>.</a:t>
            </a:r>
          </a:p>
          <a:p>
            <a:r>
              <a:rPr lang="sv-SE" sz="1200" dirty="0"/>
              <a:t>.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1187624" y="3284984"/>
            <a:ext cx="6286544" cy="720080"/>
          </a:xfrm>
          <a:prstGeom prst="wedgeRoundRectCallout">
            <a:avLst>
              <a:gd name="adj1" fmla="val -58410"/>
              <a:gd name="adj2" fmla="val 57625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hangingPunct="0"/>
            <a:r>
              <a:rPr lang="sv-SE" sz="1200" dirty="0" err="1"/>
              <a:t>Haddii</a:t>
            </a:r>
            <a:r>
              <a:rPr lang="sv-SE" sz="1200" dirty="0"/>
              <a:t> </a:t>
            </a:r>
            <a:r>
              <a:rPr lang="sv-SE" sz="1200" dirty="0" err="1"/>
              <a:t>shirkaddu</a:t>
            </a:r>
            <a:r>
              <a:rPr lang="sv-SE" sz="1200" dirty="0"/>
              <a:t> </a:t>
            </a:r>
            <a:r>
              <a:rPr lang="sv-SE" sz="1200" dirty="0" err="1"/>
              <a:t>isticmaasha</a:t>
            </a:r>
            <a:r>
              <a:rPr lang="sv-SE" sz="1200" dirty="0"/>
              <a:t> </a:t>
            </a:r>
            <a:r>
              <a:rPr lang="sv-SE" sz="1200" dirty="0" err="1"/>
              <a:t>adeegyada</a:t>
            </a:r>
            <a:r>
              <a:rPr lang="sv-SE" sz="1200" dirty="0"/>
              <a:t> </a:t>
            </a:r>
            <a:r>
              <a:rPr lang="sv-SE" sz="1200" dirty="0" err="1"/>
              <a:t>lacagta</a:t>
            </a:r>
            <a:r>
              <a:rPr lang="sv-SE" sz="1200" dirty="0"/>
              <a:t> </a:t>
            </a:r>
            <a:r>
              <a:rPr lang="sv-SE" sz="1200" dirty="0" err="1"/>
              <a:t>lagu</a:t>
            </a:r>
            <a:r>
              <a:rPr lang="sv-SE" sz="1200" dirty="0"/>
              <a:t> </a:t>
            </a:r>
            <a:r>
              <a:rPr lang="sv-SE" sz="1200" dirty="0" err="1"/>
              <a:t>baxsho</a:t>
            </a:r>
            <a:r>
              <a:rPr lang="sv-SE" sz="1200" dirty="0"/>
              <a:t> sida </a:t>
            </a:r>
            <a:r>
              <a:rPr lang="sv-SE" sz="1200" i="1" dirty="0" err="1"/>
              <a:t>klarna,paypal</a:t>
            </a:r>
            <a:r>
              <a:rPr lang="sv-SE" sz="1200" i="1" dirty="0"/>
              <a:t> </a:t>
            </a:r>
            <a:r>
              <a:rPr lang="sv-SE" sz="1200" i="1" dirty="0" err="1"/>
              <a:t>iyo</a:t>
            </a:r>
            <a:r>
              <a:rPr lang="sv-SE" sz="1200" i="1" dirty="0"/>
              <a:t> </a:t>
            </a:r>
            <a:r>
              <a:rPr lang="sv-SE" sz="1200" i="1" dirty="0" err="1"/>
              <a:t>payson</a:t>
            </a:r>
            <a:r>
              <a:rPr lang="sv-SE" sz="1200" i="1" dirty="0"/>
              <a:t> </a:t>
            </a:r>
            <a:r>
              <a:rPr lang="sv-SE" sz="1200" i="1" dirty="0" err="1"/>
              <a:t>waxaa</a:t>
            </a:r>
            <a:r>
              <a:rPr lang="sv-SE" sz="1200" i="1" dirty="0"/>
              <a:t> </a:t>
            </a:r>
            <a:r>
              <a:rPr lang="sv-SE" sz="1200" i="1" dirty="0" err="1"/>
              <a:t>kordhaya</a:t>
            </a:r>
            <a:r>
              <a:rPr lang="sv-SE" sz="1200" i="1" dirty="0"/>
              <a:t> </a:t>
            </a:r>
            <a:r>
              <a:rPr lang="sv-SE" sz="1200" i="1" dirty="0" err="1"/>
              <a:t>aaminnimada</a:t>
            </a:r>
            <a:r>
              <a:rPr lang="sv-SE" sz="1200" i="1" dirty="0"/>
              <a:t>. </a:t>
            </a:r>
            <a:r>
              <a:rPr lang="sv-SE" sz="1200" i="1" dirty="0" err="1"/>
              <a:t>Haddaad</a:t>
            </a:r>
            <a:r>
              <a:rPr lang="sv-SE" sz="1200" i="1" dirty="0"/>
              <a:t> </a:t>
            </a:r>
            <a:r>
              <a:rPr lang="sv-SE" sz="1200" i="1" dirty="0" err="1"/>
              <a:t>isticmaashid</a:t>
            </a:r>
            <a:r>
              <a:rPr lang="sv-SE" sz="1200" i="1" dirty="0"/>
              <a:t> Visa </a:t>
            </a:r>
            <a:r>
              <a:rPr lang="sv-SE" sz="1200" i="1" dirty="0" err="1"/>
              <a:t>ama</a:t>
            </a:r>
            <a:r>
              <a:rPr lang="sv-SE" sz="1200" i="1" dirty="0"/>
              <a:t> </a:t>
            </a:r>
            <a:r>
              <a:rPr lang="sv-SE" sz="1200" i="1" dirty="0" err="1"/>
              <a:t>Mastercard</a:t>
            </a:r>
            <a:r>
              <a:rPr lang="sv-SE" sz="1200" i="1" dirty="0"/>
              <a:t> </a:t>
            </a:r>
            <a:r>
              <a:rPr lang="sv-SE" sz="1200" i="1" dirty="0" err="1"/>
              <a:t>shirkadaha</a:t>
            </a:r>
            <a:r>
              <a:rPr lang="sv-SE" sz="1200" i="1" dirty="0"/>
              <a:t> </a:t>
            </a:r>
            <a:r>
              <a:rPr lang="sv-SE" sz="1200" i="1" dirty="0" err="1"/>
              <a:t>aad</a:t>
            </a:r>
            <a:r>
              <a:rPr lang="sv-SE" sz="1200" i="1" dirty="0"/>
              <a:t> </a:t>
            </a:r>
            <a:r>
              <a:rPr lang="sv-SE" sz="1200" i="1" dirty="0" err="1"/>
              <a:t>wax</a:t>
            </a:r>
            <a:r>
              <a:rPr lang="sv-SE" sz="1200" i="1" dirty="0"/>
              <a:t> </a:t>
            </a:r>
            <a:r>
              <a:rPr lang="sv-SE" sz="1200" i="1" dirty="0" err="1"/>
              <a:t>ka</a:t>
            </a:r>
            <a:r>
              <a:rPr lang="sv-SE" sz="1200" i="1" dirty="0"/>
              <a:t> </a:t>
            </a:r>
            <a:r>
              <a:rPr lang="sv-SE" sz="1200" i="1" dirty="0" err="1"/>
              <a:t>gadaneysid</a:t>
            </a:r>
            <a:r>
              <a:rPr lang="sv-SE" sz="1200" i="1" dirty="0"/>
              <a:t> </a:t>
            </a:r>
            <a:r>
              <a:rPr lang="sv-SE" sz="1200" i="1" dirty="0" err="1"/>
              <a:t>adoo</a:t>
            </a:r>
            <a:r>
              <a:rPr lang="sv-SE" sz="1200" i="1" dirty="0"/>
              <a:t> </a:t>
            </a:r>
            <a:r>
              <a:rPr lang="sv-SE" sz="1200" i="1" dirty="0" err="1"/>
              <a:t>umaraya</a:t>
            </a:r>
            <a:r>
              <a:rPr lang="sv-SE" sz="1200" i="1" dirty="0"/>
              <a:t> </a:t>
            </a:r>
            <a:r>
              <a:rPr lang="sv-SE" sz="1200" i="1" dirty="0" err="1"/>
              <a:t>Verified</a:t>
            </a:r>
            <a:r>
              <a:rPr lang="sv-SE" sz="1200" i="1" dirty="0"/>
              <a:t> by Visa </a:t>
            </a:r>
            <a:r>
              <a:rPr lang="sv-SE" sz="1200" i="1" dirty="0" err="1"/>
              <a:t>i</a:t>
            </a:r>
            <a:r>
              <a:rPr lang="sv-SE" sz="1200" dirty="0" err="1"/>
              <a:t>yo</a:t>
            </a:r>
            <a:r>
              <a:rPr lang="sv-SE" sz="1200" i="1" dirty="0"/>
              <a:t> </a:t>
            </a:r>
            <a:r>
              <a:rPr lang="sv-SE" sz="1200" i="1" dirty="0" err="1"/>
              <a:t>Mastercard</a:t>
            </a:r>
            <a:r>
              <a:rPr lang="sv-SE" sz="1200" i="1" dirty="0"/>
              <a:t> </a:t>
            </a:r>
            <a:r>
              <a:rPr lang="sv-SE" sz="1200" i="1" dirty="0" err="1"/>
              <a:t>SecureCode</a:t>
            </a:r>
            <a:r>
              <a:rPr lang="sv-SE" sz="1200" i="1" dirty="0"/>
              <a:t> </a:t>
            </a:r>
            <a:r>
              <a:rPr lang="sv-SE" sz="1200" dirty="0" err="1"/>
              <a:t>waa</a:t>
            </a:r>
            <a:r>
              <a:rPr lang="sv-SE" sz="1200" dirty="0"/>
              <a:t> </a:t>
            </a:r>
            <a:r>
              <a:rPr lang="sv-SE" sz="1200" dirty="0" err="1"/>
              <a:t>hab</a:t>
            </a:r>
            <a:r>
              <a:rPr lang="sv-SE" sz="1200" dirty="0"/>
              <a:t> la </a:t>
            </a:r>
            <a:r>
              <a:rPr lang="sv-SE" sz="1200" dirty="0" err="1"/>
              <a:t>hubo</a:t>
            </a:r>
            <a:endParaRPr lang="sv-SE" sz="1200" dirty="0"/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1214414" y="3929066"/>
            <a:ext cx="6286544" cy="500066"/>
          </a:xfrm>
          <a:prstGeom prst="wedgeRoundRectCallout">
            <a:avLst>
              <a:gd name="adj1" fmla="val -58108"/>
              <a:gd name="adj2" fmla="val 81813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hangingPunct="0"/>
            <a:r>
              <a:rPr lang="sv-SE" sz="1200" dirty="0" err="1"/>
              <a:t>Bangiyaal</a:t>
            </a:r>
            <a:r>
              <a:rPr lang="sv-SE" sz="1200" dirty="0"/>
              <a:t> </a:t>
            </a:r>
            <a:r>
              <a:rPr lang="sv-SE" sz="1200" dirty="0" err="1"/>
              <a:t>badan</a:t>
            </a:r>
            <a:r>
              <a:rPr lang="sv-SE" sz="1200" dirty="0"/>
              <a:t> sida </a:t>
            </a:r>
            <a:r>
              <a:rPr lang="sv-SE" sz="1200" dirty="0" err="1"/>
              <a:t>Swedbank,wuxuu</a:t>
            </a:r>
            <a:r>
              <a:rPr lang="sv-SE" sz="1200" dirty="0"/>
              <a:t> </a:t>
            </a:r>
            <a:r>
              <a:rPr lang="sv-SE" sz="1200" dirty="0" err="1"/>
              <a:t>ku</a:t>
            </a:r>
            <a:r>
              <a:rPr lang="sv-SE" sz="1200" dirty="0"/>
              <a:t> </a:t>
            </a:r>
            <a:r>
              <a:rPr lang="sv-SE" sz="1200" dirty="0" err="1"/>
              <a:t>siinayaa</a:t>
            </a:r>
            <a:r>
              <a:rPr lang="sv-SE" sz="1200" dirty="0"/>
              <a:t> </a:t>
            </a:r>
            <a:r>
              <a:rPr lang="sv-SE" sz="1200" dirty="0" err="1"/>
              <a:t>kaar</a:t>
            </a:r>
            <a:r>
              <a:rPr lang="sv-SE" sz="1200" dirty="0"/>
              <a:t> </a:t>
            </a:r>
            <a:r>
              <a:rPr lang="sv-SE" sz="1200" dirty="0" err="1"/>
              <a:t>elektiroonig</a:t>
            </a:r>
            <a:r>
              <a:rPr lang="sv-SE" sz="1200" dirty="0"/>
              <a:t> ah </a:t>
            </a:r>
            <a:r>
              <a:rPr lang="sv-SE" sz="1200" dirty="0" err="1"/>
              <a:t>oo</a:t>
            </a:r>
            <a:r>
              <a:rPr lang="sv-SE" sz="1200" dirty="0"/>
              <a:t> </a:t>
            </a:r>
            <a:r>
              <a:rPr lang="sv-SE" sz="1200" dirty="0" err="1"/>
              <a:t>ku</a:t>
            </a:r>
            <a:r>
              <a:rPr lang="sv-SE" sz="1200" dirty="0"/>
              <a:t> </a:t>
            </a:r>
            <a:r>
              <a:rPr lang="sv-SE" sz="1200" dirty="0" err="1"/>
              <a:t>xiran</a:t>
            </a:r>
            <a:r>
              <a:rPr lang="sv-SE" sz="1200" dirty="0"/>
              <a:t> </a:t>
            </a:r>
            <a:r>
              <a:rPr lang="sv-SE" sz="1200" dirty="0" err="1"/>
              <a:t>kaarkaaga</a:t>
            </a:r>
            <a:r>
              <a:rPr lang="sv-SE" sz="1200" dirty="0"/>
              <a:t> </a:t>
            </a:r>
            <a:r>
              <a:rPr lang="sv-SE" sz="1200" dirty="0" err="1"/>
              <a:t>bangi</a:t>
            </a:r>
            <a:r>
              <a:rPr lang="sv-SE" sz="1200" dirty="0"/>
              <a:t> </a:t>
            </a:r>
            <a:r>
              <a:rPr lang="sv-SE" sz="1200" dirty="0" err="1"/>
              <a:t>laakiin</a:t>
            </a:r>
            <a:r>
              <a:rPr lang="sv-SE" sz="1200" dirty="0"/>
              <a:t> </a:t>
            </a:r>
            <a:r>
              <a:rPr lang="sv-SE" sz="1200" dirty="0" err="1"/>
              <a:t>qarinaya</a:t>
            </a:r>
            <a:r>
              <a:rPr lang="sv-SE" sz="1200" dirty="0"/>
              <a:t> </a:t>
            </a:r>
            <a:r>
              <a:rPr lang="sv-SE" sz="1200" dirty="0" err="1"/>
              <a:t>lambarka</a:t>
            </a:r>
            <a:r>
              <a:rPr lang="sv-SE" sz="1200" dirty="0"/>
              <a:t> </a:t>
            </a:r>
            <a:r>
              <a:rPr lang="sv-SE" sz="1200" dirty="0" err="1"/>
              <a:t>kaarka</a:t>
            </a:r>
            <a:r>
              <a:rPr lang="sv-SE" sz="1200" dirty="0"/>
              <a:t>.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1214414" y="4429132"/>
            <a:ext cx="6286544" cy="500066"/>
          </a:xfrm>
          <a:prstGeom prst="wedgeRoundRectCallout">
            <a:avLst>
              <a:gd name="adj1" fmla="val -57805"/>
              <a:gd name="adj2" fmla="val 9514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hangingPunct="0"/>
            <a:r>
              <a:rPr lang="sv-SE" sz="1200" dirty="0" err="1"/>
              <a:t>Markaad</a:t>
            </a:r>
            <a:r>
              <a:rPr lang="sv-SE" sz="1200" dirty="0"/>
              <a:t> </a:t>
            </a:r>
            <a:r>
              <a:rPr lang="sv-SE" sz="1200" dirty="0" err="1"/>
              <a:t>Internetka</a:t>
            </a:r>
            <a:r>
              <a:rPr lang="sv-SE" sz="1200" dirty="0"/>
              <a:t>(</a:t>
            </a:r>
            <a:r>
              <a:rPr lang="sv-SE" sz="1200" dirty="0" err="1"/>
              <a:t>shabakadda</a:t>
            </a:r>
            <a:r>
              <a:rPr lang="sv-SE" sz="1200" dirty="0"/>
              <a:t>) </a:t>
            </a:r>
            <a:r>
              <a:rPr lang="sv-SE" sz="1200" dirty="0" err="1"/>
              <a:t>wax</a:t>
            </a:r>
            <a:r>
              <a:rPr lang="sv-SE" sz="1200" dirty="0"/>
              <a:t> </a:t>
            </a:r>
            <a:r>
              <a:rPr lang="sv-SE" sz="1200" dirty="0" err="1"/>
              <a:t>kagadaneysid</a:t>
            </a:r>
            <a:r>
              <a:rPr lang="sv-SE" sz="1200" dirty="0"/>
              <a:t> </a:t>
            </a:r>
            <a:r>
              <a:rPr lang="sv-SE" sz="1200" dirty="0" err="1"/>
              <a:t>eeg</a:t>
            </a:r>
            <a:r>
              <a:rPr lang="sv-SE" sz="1200" dirty="0"/>
              <a:t> </a:t>
            </a:r>
            <a:r>
              <a:rPr lang="sv-SE" sz="1200" dirty="0" err="1"/>
              <a:t>iney</a:t>
            </a:r>
            <a:r>
              <a:rPr lang="sv-SE" sz="1200" dirty="0"/>
              <a:t> </a:t>
            </a:r>
            <a:r>
              <a:rPr lang="sv-SE" sz="1200" dirty="0" err="1"/>
              <a:t>ku</a:t>
            </a:r>
            <a:r>
              <a:rPr lang="sv-SE" sz="1200" dirty="0"/>
              <a:t> </a:t>
            </a:r>
            <a:r>
              <a:rPr lang="sv-SE" sz="1200" dirty="0" err="1"/>
              <a:t>qoran</a:t>
            </a:r>
            <a:r>
              <a:rPr lang="sv-SE" sz="1200" dirty="0"/>
              <a:t> </a:t>
            </a:r>
            <a:r>
              <a:rPr lang="sv-SE" sz="1200" dirty="0" err="1"/>
              <a:t>tahay</a:t>
            </a:r>
            <a:r>
              <a:rPr lang="sv-SE" sz="1200" dirty="0"/>
              <a:t> https </a:t>
            </a:r>
            <a:r>
              <a:rPr lang="sv-SE" sz="1200" dirty="0" err="1"/>
              <a:t>sadarka</a:t>
            </a:r>
            <a:r>
              <a:rPr lang="sv-SE" sz="1200" dirty="0"/>
              <a:t> </a:t>
            </a:r>
            <a:r>
              <a:rPr lang="sv-SE" sz="1200" dirty="0" err="1"/>
              <a:t>ciwaanka</a:t>
            </a:r>
            <a:r>
              <a:rPr lang="sv-SE" sz="1200" dirty="0"/>
              <a:t> </a:t>
            </a:r>
            <a:r>
              <a:rPr lang="sv-SE" sz="1200" dirty="0" err="1"/>
              <a:t>iyo</a:t>
            </a:r>
            <a:r>
              <a:rPr lang="sv-SE" sz="1200" dirty="0"/>
              <a:t> </a:t>
            </a:r>
            <a:r>
              <a:rPr lang="sv-SE" sz="1200" dirty="0" err="1"/>
              <a:t>inuu</a:t>
            </a:r>
            <a:r>
              <a:rPr lang="sv-SE" sz="1200" dirty="0"/>
              <a:t> </a:t>
            </a:r>
            <a:r>
              <a:rPr lang="sv-SE" sz="1200" dirty="0" err="1"/>
              <a:t>soo</a:t>
            </a:r>
            <a:r>
              <a:rPr lang="sv-SE" sz="1200" dirty="0"/>
              <a:t> </a:t>
            </a:r>
            <a:r>
              <a:rPr lang="sv-SE" sz="1200" dirty="0" err="1"/>
              <a:t>baxayo</a:t>
            </a:r>
            <a:r>
              <a:rPr lang="sv-SE" sz="1200" dirty="0"/>
              <a:t> </a:t>
            </a:r>
            <a:r>
              <a:rPr lang="sv-SE" sz="1200" dirty="0" err="1"/>
              <a:t>quful</a:t>
            </a:r>
            <a:r>
              <a:rPr lang="sv-SE" sz="1200" dirty="0"/>
              <a:t>. </a:t>
            </a:r>
            <a:r>
              <a:rPr lang="sv-SE" sz="1200" dirty="0" err="1"/>
              <a:t>Markaas</a:t>
            </a:r>
            <a:r>
              <a:rPr lang="sv-SE" sz="1200" dirty="0"/>
              <a:t> </a:t>
            </a:r>
            <a:r>
              <a:rPr lang="sv-SE" sz="1200" dirty="0" err="1"/>
              <a:t>waxaad</a:t>
            </a:r>
            <a:r>
              <a:rPr lang="sv-SE" sz="1200" dirty="0"/>
              <a:t> </a:t>
            </a:r>
            <a:r>
              <a:rPr lang="sv-SE" sz="1200" dirty="0" err="1"/>
              <a:t>ogaan</a:t>
            </a:r>
            <a:r>
              <a:rPr lang="sv-SE" sz="1200" dirty="0"/>
              <a:t> in </a:t>
            </a:r>
            <a:r>
              <a:rPr lang="sv-SE" sz="1200" dirty="0" err="1"/>
              <a:t>xiriirku</a:t>
            </a:r>
            <a:r>
              <a:rPr lang="sv-SE" sz="1200" dirty="0"/>
              <a:t> sir </a:t>
            </a:r>
            <a:r>
              <a:rPr lang="sv-SE" sz="1200" dirty="0" err="1"/>
              <a:t>yahay</a:t>
            </a:r>
            <a:r>
              <a:rPr lang="sv-SE" sz="1200" dirty="0"/>
              <a:t>.</a:t>
            </a:r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1214414" y="4786322"/>
            <a:ext cx="6286544" cy="714380"/>
          </a:xfrm>
          <a:prstGeom prst="wedgeRoundRectCallout">
            <a:avLst>
              <a:gd name="adj1" fmla="val -58259"/>
              <a:gd name="adj2" fmla="val 7229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hangingPunct="0"/>
            <a:r>
              <a:rPr lang="sv-SE" sz="1200" dirty="0" err="1"/>
              <a:t>Ka</a:t>
            </a:r>
            <a:r>
              <a:rPr lang="sv-SE" sz="1200" dirty="0"/>
              <a:t> </a:t>
            </a:r>
            <a:r>
              <a:rPr lang="sv-SE" sz="1200" dirty="0" err="1"/>
              <a:t>taxadar</a:t>
            </a:r>
            <a:r>
              <a:rPr lang="sv-SE" sz="1200" dirty="0"/>
              <a:t> </a:t>
            </a:r>
            <a:r>
              <a:rPr lang="sv-SE" sz="1200" dirty="0" err="1"/>
              <a:t>inaad</a:t>
            </a:r>
            <a:r>
              <a:rPr lang="sv-SE" sz="1200" dirty="0"/>
              <a:t> </a:t>
            </a:r>
            <a:r>
              <a:rPr lang="sv-SE" sz="1200" dirty="0" err="1"/>
              <a:t>bixiso</a:t>
            </a:r>
            <a:r>
              <a:rPr lang="sv-SE" sz="1200" dirty="0"/>
              <a:t>(</a:t>
            </a:r>
            <a:r>
              <a:rPr lang="sv-SE" sz="1200" dirty="0" err="1"/>
              <a:t>dhiibto</a:t>
            </a:r>
            <a:r>
              <a:rPr lang="sv-SE" sz="1200" dirty="0"/>
              <a:t>) </a:t>
            </a:r>
            <a:r>
              <a:rPr lang="sv-SE" sz="1200" dirty="0" err="1"/>
              <a:t>macluumaadkaaga</a:t>
            </a:r>
            <a:r>
              <a:rPr lang="sv-SE" sz="1200" dirty="0"/>
              <a:t>, sida </a:t>
            </a:r>
            <a:r>
              <a:rPr lang="sv-SE" sz="1200" dirty="0" err="1"/>
              <a:t>kaarka</a:t>
            </a:r>
            <a:r>
              <a:rPr lang="sv-SE" sz="1200" dirty="0"/>
              <a:t> </a:t>
            </a:r>
            <a:r>
              <a:rPr lang="sv-SE" sz="1200" dirty="0" err="1"/>
              <a:t>labarkiisa</a:t>
            </a:r>
            <a:r>
              <a:rPr lang="sv-SE" sz="1200" dirty="0"/>
              <a:t>, </a:t>
            </a:r>
            <a:r>
              <a:rPr lang="sv-SE" sz="1200" dirty="0" err="1"/>
              <a:t>goortuu</a:t>
            </a:r>
            <a:r>
              <a:rPr lang="sv-SE" sz="1200" dirty="0"/>
              <a:t> </a:t>
            </a:r>
            <a:r>
              <a:rPr lang="sv-SE" sz="1200" dirty="0" err="1"/>
              <a:t>dhacayo</a:t>
            </a:r>
            <a:r>
              <a:rPr lang="sv-SE" sz="1200" dirty="0"/>
              <a:t> </a:t>
            </a:r>
            <a:r>
              <a:rPr lang="sv-SE" sz="1200" dirty="0" err="1"/>
              <a:t>iyo</a:t>
            </a:r>
            <a:r>
              <a:rPr lang="sv-SE" sz="1200" dirty="0"/>
              <a:t> </a:t>
            </a:r>
            <a:r>
              <a:rPr lang="sv-SE" sz="1200" dirty="0" err="1"/>
              <a:t>lambarkiisa</a:t>
            </a:r>
            <a:r>
              <a:rPr lang="sv-SE" sz="1200" dirty="0"/>
              <a:t> </a:t>
            </a:r>
            <a:r>
              <a:rPr lang="sv-SE" sz="1200" dirty="0" err="1"/>
              <a:t>CVV-da</a:t>
            </a:r>
            <a:r>
              <a:rPr lang="sv-SE" sz="1200" dirty="0"/>
              <a:t> </a:t>
            </a:r>
            <a:r>
              <a:rPr lang="sv-SE" sz="1200" dirty="0" err="1"/>
              <a:t>haddii</a:t>
            </a:r>
            <a:r>
              <a:rPr lang="sv-SE" sz="1200" dirty="0"/>
              <a:t> </a:t>
            </a:r>
            <a:r>
              <a:rPr lang="sv-SE" sz="1200" dirty="0" err="1"/>
              <a:t>aadan</a:t>
            </a:r>
            <a:r>
              <a:rPr lang="sv-SE" sz="1200" dirty="0"/>
              <a:t> </a:t>
            </a:r>
            <a:r>
              <a:rPr lang="sv-SE" sz="1200" dirty="0" err="1"/>
              <a:t>hubin</a:t>
            </a:r>
            <a:r>
              <a:rPr lang="sv-SE" sz="1200" dirty="0"/>
              <a:t>. </a:t>
            </a:r>
            <a:r>
              <a:rPr lang="sv-SE" sz="1200" dirty="0" err="1"/>
              <a:t>Haddii</a:t>
            </a:r>
            <a:r>
              <a:rPr lang="sv-SE" sz="1200" dirty="0"/>
              <a:t> </a:t>
            </a:r>
            <a:r>
              <a:rPr lang="sv-SE" sz="1200" dirty="0" err="1"/>
              <a:t>shaki</a:t>
            </a:r>
            <a:r>
              <a:rPr lang="sv-SE" sz="1200" dirty="0"/>
              <a:t> </a:t>
            </a:r>
            <a:r>
              <a:rPr lang="sv-SE" sz="1200" dirty="0" err="1"/>
              <a:t>ku</a:t>
            </a:r>
            <a:r>
              <a:rPr lang="sv-SE" sz="1200" dirty="0"/>
              <a:t> </a:t>
            </a:r>
            <a:r>
              <a:rPr lang="sv-SE" sz="1200" dirty="0" err="1"/>
              <a:t>galo</a:t>
            </a:r>
            <a:r>
              <a:rPr lang="sv-SE" sz="1200" dirty="0"/>
              <a:t> </a:t>
            </a:r>
            <a:r>
              <a:rPr lang="sv-SE" sz="1200" dirty="0" err="1"/>
              <a:t>aadse</a:t>
            </a:r>
            <a:r>
              <a:rPr lang="sv-SE" sz="1200" dirty="0"/>
              <a:t> </a:t>
            </a:r>
            <a:r>
              <a:rPr lang="sv-SE" sz="1200" dirty="0" err="1"/>
              <a:t>wali</a:t>
            </a:r>
            <a:r>
              <a:rPr lang="sv-SE" sz="1200" dirty="0"/>
              <a:t> </a:t>
            </a:r>
            <a:r>
              <a:rPr lang="sv-SE" sz="1200" dirty="0" err="1"/>
              <a:t>rabtid</a:t>
            </a:r>
            <a:r>
              <a:rPr lang="sv-SE" sz="1200" dirty="0"/>
              <a:t> </a:t>
            </a:r>
            <a:r>
              <a:rPr lang="sv-SE" sz="1200" dirty="0" err="1"/>
              <a:t>inaad</a:t>
            </a:r>
            <a:r>
              <a:rPr lang="sv-SE" sz="1200" dirty="0"/>
              <a:t> </a:t>
            </a:r>
            <a:r>
              <a:rPr lang="sv-SE" sz="1200" dirty="0" err="1"/>
              <a:t>wax</a:t>
            </a:r>
            <a:r>
              <a:rPr lang="sv-SE" sz="1200" dirty="0"/>
              <a:t> </a:t>
            </a:r>
            <a:r>
              <a:rPr lang="sv-SE" sz="1200" dirty="0" err="1"/>
              <a:t>gadato</a:t>
            </a:r>
            <a:r>
              <a:rPr lang="sv-SE" sz="1200" dirty="0"/>
              <a:t>, </a:t>
            </a:r>
            <a:r>
              <a:rPr lang="sv-SE" sz="1200" dirty="0" err="1"/>
              <a:t>codso</a:t>
            </a:r>
            <a:r>
              <a:rPr lang="sv-SE" sz="1200" dirty="0"/>
              <a:t> in </a:t>
            </a:r>
            <a:r>
              <a:rPr lang="sv-SE" sz="1200" dirty="0" err="1"/>
              <a:t>aad</a:t>
            </a:r>
            <a:r>
              <a:rPr lang="sv-SE" sz="1200" dirty="0"/>
              <a:t> </a:t>
            </a:r>
            <a:r>
              <a:rPr lang="sv-SE" sz="1200" dirty="0" err="1"/>
              <a:t>heshid</a:t>
            </a:r>
            <a:r>
              <a:rPr lang="sv-SE" sz="1200" dirty="0"/>
              <a:t> </a:t>
            </a:r>
            <a:r>
              <a:rPr lang="sv-SE" sz="1200" dirty="0" err="1"/>
              <a:t>xisaab</a:t>
            </a:r>
            <a:r>
              <a:rPr lang="sv-SE" sz="1200" dirty="0"/>
              <a:t>(faktura).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</p:spPr>
        <p:txBody>
          <a:bodyPr>
            <a:normAutofit fontScale="90000"/>
          </a:bodyPr>
          <a:lstStyle/>
          <a:p>
            <a:pPr hangingPunct="0"/>
            <a:r>
              <a:rPr lang="sv-SE" dirty="0" err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Talo</a:t>
            </a:r>
            <a:r>
              <a:rPr lang="sv-SE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v-SE" dirty="0" err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haddii</a:t>
            </a:r>
            <a:r>
              <a:rPr lang="sv-SE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SHAKHSI  </a:t>
            </a:r>
            <a:r>
              <a:rPr lang="sv-SE" dirty="0" err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wax</a:t>
            </a:r>
            <a:r>
              <a:rPr lang="sv-SE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laga </a:t>
            </a:r>
            <a:r>
              <a:rPr lang="sv-SE" dirty="0" err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gadanayo</a:t>
            </a:r>
            <a:endParaRPr lang="sv-SE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844824"/>
            <a:ext cx="8329642" cy="4572032"/>
          </a:xfrm>
        </p:spPr>
        <p:txBody>
          <a:bodyPr>
            <a:normAutofit fontScale="55000" lnSpcReduction="20000"/>
          </a:bodyPr>
          <a:lstStyle/>
          <a:p>
            <a:pPr lvl="0" hangingPunct="0"/>
            <a:r>
              <a:rPr lang="sv-SE" dirty="0"/>
              <a:t>In </a:t>
            </a:r>
            <a:r>
              <a:rPr lang="sv-SE" dirty="0" err="1"/>
              <a:t>badan</a:t>
            </a:r>
            <a:r>
              <a:rPr lang="sv-SE" dirty="0"/>
              <a:t> </a:t>
            </a:r>
            <a:r>
              <a:rPr lang="sv-SE" dirty="0" err="1"/>
              <a:t>ka</a:t>
            </a:r>
            <a:r>
              <a:rPr lang="sv-SE" dirty="0"/>
              <a:t> </a:t>
            </a:r>
            <a:r>
              <a:rPr lang="sv-SE" dirty="0" err="1"/>
              <a:t>taxadar</a:t>
            </a:r>
            <a:r>
              <a:rPr lang="sv-SE" dirty="0"/>
              <a:t> </a:t>
            </a:r>
            <a:r>
              <a:rPr lang="sv-SE" dirty="0" err="1"/>
              <a:t>haddii</a:t>
            </a:r>
            <a:r>
              <a:rPr lang="sv-SE" dirty="0"/>
              <a:t> </a:t>
            </a:r>
            <a:r>
              <a:rPr lang="sv-SE" dirty="0" err="1"/>
              <a:t>ay</a:t>
            </a:r>
            <a:r>
              <a:rPr lang="sv-SE" dirty="0"/>
              <a:t> </a:t>
            </a:r>
            <a:r>
              <a:rPr lang="sv-SE" dirty="0" err="1"/>
              <a:t>waxa</a:t>
            </a:r>
            <a:r>
              <a:rPr lang="sv-SE" dirty="0"/>
              <a:t> la </a:t>
            </a:r>
            <a:r>
              <a:rPr lang="sv-SE" dirty="0" err="1"/>
              <a:t>soo</a:t>
            </a:r>
            <a:r>
              <a:rPr lang="sv-SE" dirty="0"/>
              <a:t> </a:t>
            </a:r>
            <a:r>
              <a:rPr lang="sv-SE" dirty="0" err="1"/>
              <a:t>bandhigay</a:t>
            </a:r>
            <a:r>
              <a:rPr lang="sv-SE" dirty="0"/>
              <a:t> </a:t>
            </a:r>
            <a:r>
              <a:rPr lang="sv-SE" dirty="0" err="1"/>
              <a:t>aad</a:t>
            </a:r>
            <a:r>
              <a:rPr lang="sv-SE" dirty="0"/>
              <a:t> u </a:t>
            </a:r>
            <a:r>
              <a:rPr lang="sv-SE" dirty="0" err="1"/>
              <a:t>jaban</a:t>
            </a:r>
            <a:r>
              <a:rPr lang="sv-SE" dirty="0"/>
              <a:t> </a:t>
            </a:r>
            <a:r>
              <a:rPr lang="sv-SE" dirty="0" err="1"/>
              <a:t>yihiin</a:t>
            </a:r>
            <a:r>
              <a:rPr lang="sv-SE" dirty="0"/>
              <a:t> </a:t>
            </a:r>
            <a:r>
              <a:rPr lang="sv-SE" dirty="0" err="1"/>
              <a:t>aana</a:t>
            </a:r>
            <a:r>
              <a:rPr lang="sv-SE" dirty="0"/>
              <a:t> la </a:t>
            </a:r>
            <a:r>
              <a:rPr lang="sv-SE" dirty="0" err="1"/>
              <a:t>rumeysan</a:t>
            </a:r>
            <a:r>
              <a:rPr lang="sv-SE" dirty="0"/>
              <a:t> </a:t>
            </a:r>
            <a:r>
              <a:rPr lang="sv-SE" dirty="0" err="1"/>
              <a:t>karin</a:t>
            </a:r>
            <a:r>
              <a:rPr lang="sv-SE" dirty="0"/>
              <a:t>.</a:t>
            </a:r>
            <a:endParaRPr lang="sv-SE" sz="3600" dirty="0"/>
          </a:p>
          <a:p>
            <a:pPr hangingPunct="0">
              <a:buNone/>
            </a:pPr>
            <a:r>
              <a:rPr lang="sv-SE" dirty="0"/>
              <a:t> </a:t>
            </a:r>
            <a:endParaRPr lang="sv-SE" sz="3600" dirty="0"/>
          </a:p>
          <a:p>
            <a:pPr lvl="0" hangingPunct="0"/>
            <a:r>
              <a:rPr lang="sv-SE" dirty="0" err="1"/>
              <a:t>Dhegaha</a:t>
            </a:r>
            <a:r>
              <a:rPr lang="sv-SE" dirty="0"/>
              <a:t> </a:t>
            </a:r>
            <a:r>
              <a:rPr lang="sv-SE" dirty="0" err="1"/>
              <a:t>ka</a:t>
            </a:r>
            <a:r>
              <a:rPr lang="sv-SE" dirty="0"/>
              <a:t> </a:t>
            </a:r>
            <a:r>
              <a:rPr lang="sv-SE" dirty="0" err="1"/>
              <a:t>fureyso</a:t>
            </a:r>
            <a:r>
              <a:rPr lang="sv-SE" dirty="0"/>
              <a:t> </a:t>
            </a:r>
            <a:r>
              <a:rPr lang="sv-SE" dirty="0" err="1"/>
              <a:t>haddii</a:t>
            </a:r>
            <a:r>
              <a:rPr lang="sv-SE" dirty="0"/>
              <a:t> </a:t>
            </a:r>
            <a:r>
              <a:rPr lang="sv-SE" dirty="0" err="1"/>
              <a:t>iibiyuhu</a:t>
            </a:r>
            <a:r>
              <a:rPr lang="sv-SE" dirty="0"/>
              <a:t> </a:t>
            </a:r>
            <a:r>
              <a:rPr lang="sv-SE" dirty="0" err="1"/>
              <a:t>kugu</a:t>
            </a:r>
            <a:r>
              <a:rPr lang="sv-SE" dirty="0"/>
              <a:t> </a:t>
            </a:r>
            <a:r>
              <a:rPr lang="sv-SE" dirty="0" err="1"/>
              <a:t>dedejiyo</a:t>
            </a:r>
            <a:r>
              <a:rPr lang="sv-SE" dirty="0"/>
              <a:t> </a:t>
            </a:r>
            <a:r>
              <a:rPr lang="sv-SE" dirty="0" err="1"/>
              <a:t>inaad</a:t>
            </a:r>
            <a:r>
              <a:rPr lang="sv-SE" dirty="0"/>
              <a:t> </a:t>
            </a:r>
            <a:r>
              <a:rPr lang="sv-SE" dirty="0" err="1"/>
              <a:t>gadato</a:t>
            </a:r>
            <a:r>
              <a:rPr lang="sv-SE" dirty="0"/>
              <a:t>.</a:t>
            </a:r>
            <a:endParaRPr lang="sv-SE" sz="3600" dirty="0"/>
          </a:p>
          <a:p>
            <a:pPr hangingPunct="0">
              <a:buNone/>
            </a:pPr>
            <a:r>
              <a:rPr lang="sv-SE" dirty="0"/>
              <a:t> </a:t>
            </a:r>
            <a:endParaRPr lang="sv-SE" sz="3600" dirty="0"/>
          </a:p>
          <a:p>
            <a:pPr lvl="0" hangingPunct="0"/>
            <a:r>
              <a:rPr lang="sv-SE" dirty="0" err="1"/>
              <a:t>Waligaa</a:t>
            </a:r>
            <a:r>
              <a:rPr lang="sv-SE" dirty="0"/>
              <a:t> </a:t>
            </a:r>
            <a:r>
              <a:rPr lang="sv-SE" dirty="0" err="1"/>
              <a:t>lacagta</a:t>
            </a:r>
            <a:r>
              <a:rPr lang="sv-SE" dirty="0"/>
              <a:t> </a:t>
            </a:r>
            <a:r>
              <a:rPr lang="sv-SE" dirty="0" err="1"/>
              <a:t>hasii</a:t>
            </a:r>
            <a:r>
              <a:rPr lang="sv-SE" dirty="0"/>
              <a:t> hormarin, </a:t>
            </a:r>
            <a:r>
              <a:rPr lang="sv-SE" dirty="0" err="1"/>
              <a:t>marnabana</a:t>
            </a:r>
            <a:r>
              <a:rPr lang="sv-SE" dirty="0"/>
              <a:t> </a:t>
            </a:r>
            <a:r>
              <a:rPr lang="sv-SE" dirty="0" err="1"/>
              <a:t>alaabta</a:t>
            </a:r>
            <a:r>
              <a:rPr lang="sv-SE" dirty="0"/>
              <a:t> </a:t>
            </a:r>
            <a:r>
              <a:rPr lang="sv-SE" dirty="0" err="1"/>
              <a:t>hayska</a:t>
            </a:r>
            <a:r>
              <a:rPr lang="sv-SE" dirty="0"/>
              <a:t> </a:t>
            </a:r>
            <a:r>
              <a:rPr lang="sv-SE" dirty="0" err="1"/>
              <a:t>dirin</a:t>
            </a:r>
            <a:r>
              <a:rPr lang="sv-SE" dirty="0"/>
              <a:t> </a:t>
            </a:r>
            <a:r>
              <a:rPr lang="sv-SE" dirty="0" err="1"/>
              <a:t>adoon</a:t>
            </a:r>
            <a:r>
              <a:rPr lang="sv-SE" dirty="0"/>
              <a:t> </a:t>
            </a:r>
            <a:r>
              <a:rPr lang="sv-SE" dirty="0" err="1"/>
              <a:t>lacagta</a:t>
            </a:r>
            <a:r>
              <a:rPr lang="sv-SE" dirty="0"/>
              <a:t> </a:t>
            </a:r>
            <a:r>
              <a:rPr lang="sv-SE" dirty="0" err="1"/>
              <a:t>helin</a:t>
            </a:r>
            <a:r>
              <a:rPr lang="sv-SE" dirty="0"/>
              <a:t>.</a:t>
            </a:r>
            <a:endParaRPr lang="sv-SE" sz="3600" dirty="0"/>
          </a:p>
          <a:p>
            <a:pPr hangingPunct="0"/>
            <a:endParaRPr lang="sv-SE" sz="3600" dirty="0"/>
          </a:p>
          <a:p>
            <a:pPr lvl="0" hangingPunct="0"/>
            <a:r>
              <a:rPr lang="sv-SE" dirty="0" err="1"/>
              <a:t>Markii</a:t>
            </a:r>
            <a:r>
              <a:rPr lang="sv-SE" dirty="0"/>
              <a:t> la </a:t>
            </a:r>
            <a:r>
              <a:rPr lang="sv-SE" dirty="0" err="1"/>
              <a:t>adeegsado</a:t>
            </a:r>
            <a:r>
              <a:rPr lang="sv-SE" dirty="0"/>
              <a:t> </a:t>
            </a:r>
            <a:r>
              <a:rPr lang="sv-SE" dirty="0" err="1"/>
              <a:t>hab</a:t>
            </a:r>
            <a:r>
              <a:rPr lang="sv-SE" dirty="0"/>
              <a:t> </a:t>
            </a:r>
            <a:r>
              <a:rPr lang="sv-SE" dirty="0" err="1"/>
              <a:t>wax</a:t>
            </a:r>
            <a:r>
              <a:rPr lang="sv-SE" dirty="0"/>
              <a:t> </a:t>
            </a:r>
            <a:r>
              <a:rPr lang="sv-SE" dirty="0" err="1"/>
              <a:t>lagu</a:t>
            </a:r>
            <a:r>
              <a:rPr lang="sv-SE" dirty="0"/>
              <a:t> </a:t>
            </a:r>
            <a:r>
              <a:rPr lang="sv-SE" dirty="0" err="1"/>
              <a:t>bixiyo</a:t>
            </a:r>
            <a:r>
              <a:rPr lang="sv-SE" dirty="0"/>
              <a:t> </a:t>
            </a:r>
            <a:r>
              <a:rPr lang="sv-SE" dirty="0" err="1"/>
              <a:t>oo</a:t>
            </a:r>
            <a:r>
              <a:rPr lang="sv-SE" dirty="0"/>
              <a:t> la </a:t>
            </a:r>
            <a:r>
              <a:rPr lang="sv-SE" dirty="0" err="1"/>
              <a:t>hubo</a:t>
            </a:r>
            <a:r>
              <a:rPr lang="sv-SE" dirty="0"/>
              <a:t> </a:t>
            </a:r>
            <a:r>
              <a:rPr lang="sv-SE" dirty="0" err="1"/>
              <a:t>ayey</a:t>
            </a:r>
            <a:r>
              <a:rPr lang="sv-SE" dirty="0"/>
              <a:t> </a:t>
            </a:r>
            <a:r>
              <a:rPr lang="sv-SE" dirty="0" err="1"/>
              <a:t>labada</a:t>
            </a:r>
            <a:r>
              <a:rPr lang="sv-SE" dirty="0"/>
              <a:t> </a:t>
            </a:r>
            <a:r>
              <a:rPr lang="sv-SE" dirty="0" err="1"/>
              <a:t>dhinacba</a:t>
            </a:r>
            <a:r>
              <a:rPr lang="sv-SE" dirty="0"/>
              <a:t> </a:t>
            </a:r>
            <a:r>
              <a:rPr lang="sv-SE" dirty="0" err="1"/>
              <a:t>ogaan</a:t>
            </a:r>
            <a:r>
              <a:rPr lang="sv-SE" dirty="0"/>
              <a:t> </a:t>
            </a:r>
            <a:r>
              <a:rPr lang="sv-SE" dirty="0" err="1"/>
              <a:t>karaan</a:t>
            </a:r>
            <a:r>
              <a:rPr lang="sv-SE" dirty="0"/>
              <a:t> </a:t>
            </a:r>
            <a:r>
              <a:rPr lang="sv-SE" dirty="0" err="1"/>
              <a:t>inuu</a:t>
            </a:r>
            <a:r>
              <a:rPr lang="sv-SE" dirty="0"/>
              <a:t> </a:t>
            </a:r>
            <a:r>
              <a:rPr lang="sv-SE" dirty="0" err="1"/>
              <a:t>wanaagsan</a:t>
            </a:r>
            <a:r>
              <a:rPr lang="sv-SE" dirty="0"/>
              <a:t> </a:t>
            </a:r>
            <a:r>
              <a:rPr lang="sv-SE" dirty="0" err="1"/>
              <a:t>yahay</a:t>
            </a:r>
            <a:r>
              <a:rPr lang="sv-SE" dirty="0"/>
              <a:t> </a:t>
            </a:r>
            <a:endParaRPr lang="sv-SE" sz="3600" dirty="0"/>
          </a:p>
          <a:p>
            <a:pPr lvl="2" hangingPunct="0"/>
            <a:r>
              <a:rPr lang="sv-SE" dirty="0" err="1"/>
              <a:t>Dooro</a:t>
            </a:r>
            <a:r>
              <a:rPr lang="sv-SE" dirty="0"/>
              <a:t> </a:t>
            </a:r>
            <a:r>
              <a:rPr lang="sv-SE" dirty="0" err="1"/>
              <a:t>tusaale</a:t>
            </a:r>
            <a:r>
              <a:rPr lang="sv-SE" dirty="0"/>
              <a:t> </a:t>
            </a:r>
            <a:r>
              <a:rPr lang="sv-SE" dirty="0" err="1"/>
              <a:t>ahaan</a:t>
            </a:r>
            <a:r>
              <a:rPr lang="sv-SE" dirty="0"/>
              <a:t> </a:t>
            </a:r>
            <a:r>
              <a:rPr lang="sv-SE" dirty="0" err="1"/>
              <a:t>xarun</a:t>
            </a:r>
            <a:r>
              <a:rPr lang="sv-SE" dirty="0"/>
              <a:t> </a:t>
            </a:r>
            <a:r>
              <a:rPr lang="sv-SE" dirty="0" err="1"/>
              <a:t>waxbixineed</a:t>
            </a:r>
            <a:r>
              <a:rPr lang="sv-SE" dirty="0"/>
              <a:t> </a:t>
            </a:r>
            <a:r>
              <a:rPr lang="sv-SE" dirty="0" err="1"/>
              <a:t>oo</a:t>
            </a:r>
            <a:r>
              <a:rPr lang="sv-SE" dirty="0"/>
              <a:t> </a:t>
            </a:r>
            <a:r>
              <a:rPr lang="sv-SE" dirty="0" err="1"/>
              <a:t>shaqaynaysa</a:t>
            </a:r>
            <a:r>
              <a:rPr lang="sv-SE" dirty="0"/>
              <a:t> </a:t>
            </a:r>
            <a:r>
              <a:rPr lang="sv-SE" dirty="0" err="1"/>
              <a:t>una</a:t>
            </a:r>
            <a:r>
              <a:rPr lang="sv-SE" dirty="0"/>
              <a:t> </a:t>
            </a:r>
            <a:r>
              <a:rPr lang="sv-SE" dirty="0" err="1"/>
              <a:t>dhaxaysa</a:t>
            </a:r>
            <a:r>
              <a:rPr lang="sv-SE" dirty="0"/>
              <a:t> kan </a:t>
            </a:r>
            <a:r>
              <a:rPr lang="sv-SE" dirty="0" err="1"/>
              <a:t>wax</a:t>
            </a:r>
            <a:r>
              <a:rPr lang="sv-SE" dirty="0"/>
              <a:t> </a:t>
            </a:r>
            <a:r>
              <a:rPr lang="sv-SE" dirty="0" err="1"/>
              <a:t>gadaya</a:t>
            </a:r>
            <a:r>
              <a:rPr lang="sv-SE" dirty="0"/>
              <a:t> </a:t>
            </a:r>
            <a:r>
              <a:rPr lang="sv-SE" dirty="0" err="1"/>
              <a:t>iyo</a:t>
            </a:r>
            <a:r>
              <a:rPr lang="sv-SE" dirty="0"/>
              <a:t> kan </a:t>
            </a:r>
            <a:r>
              <a:rPr lang="sv-SE" dirty="0" err="1"/>
              <a:t>iibsanaya</a:t>
            </a:r>
            <a:r>
              <a:rPr lang="sv-SE" dirty="0"/>
              <a:t>. </a:t>
            </a:r>
            <a:r>
              <a:rPr lang="sv-SE" dirty="0" err="1"/>
              <a:t>Adeeg</a:t>
            </a:r>
            <a:r>
              <a:rPr lang="sv-SE" dirty="0"/>
              <a:t> </a:t>
            </a:r>
            <a:r>
              <a:rPr lang="sv-SE" dirty="0" err="1"/>
              <a:t>wanaagsan</a:t>
            </a:r>
            <a:r>
              <a:rPr lang="sv-SE" dirty="0"/>
              <a:t> </a:t>
            </a:r>
            <a:r>
              <a:rPr lang="sv-SE" dirty="0" err="1"/>
              <a:t>waxaa</a:t>
            </a:r>
            <a:r>
              <a:rPr lang="sv-SE" dirty="0"/>
              <a:t> ah sida Bussgods </a:t>
            </a:r>
            <a:r>
              <a:rPr lang="sv-SE" dirty="0" err="1"/>
              <a:t>ama</a:t>
            </a:r>
            <a:r>
              <a:rPr lang="sv-SE" dirty="0"/>
              <a:t> </a:t>
            </a:r>
            <a:r>
              <a:rPr lang="sv-SE" dirty="0" err="1"/>
              <a:t>Internetgiro.se</a:t>
            </a:r>
            <a:r>
              <a:rPr lang="sv-SE" dirty="0"/>
              <a:t> </a:t>
            </a:r>
            <a:r>
              <a:rPr lang="sv-SE" dirty="0" err="1"/>
              <a:t>oo</a:t>
            </a:r>
            <a:r>
              <a:rPr lang="sv-SE" dirty="0"/>
              <a:t> Blocket la </a:t>
            </a:r>
            <a:r>
              <a:rPr lang="sv-SE" dirty="0" err="1"/>
              <a:t>shaqayso</a:t>
            </a:r>
            <a:r>
              <a:rPr lang="sv-SE" dirty="0"/>
              <a:t>. </a:t>
            </a:r>
            <a:r>
              <a:rPr lang="sv-SE" dirty="0" err="1"/>
              <a:t>Kuwaas</a:t>
            </a:r>
            <a:r>
              <a:rPr lang="sv-SE" dirty="0"/>
              <a:t> </a:t>
            </a:r>
            <a:r>
              <a:rPr lang="sv-SE" dirty="0" err="1"/>
              <a:t>waa</a:t>
            </a:r>
            <a:r>
              <a:rPr lang="sv-SE" dirty="0"/>
              <a:t> </a:t>
            </a:r>
            <a:r>
              <a:rPr lang="sv-SE" dirty="0" err="1"/>
              <a:t>kuwo</a:t>
            </a:r>
            <a:r>
              <a:rPr lang="sv-SE" dirty="0"/>
              <a:t> la </a:t>
            </a:r>
            <a:r>
              <a:rPr lang="sv-SE" dirty="0" err="1"/>
              <a:t>hubo</a:t>
            </a:r>
            <a:r>
              <a:rPr lang="sv-SE" dirty="0"/>
              <a:t> sida </a:t>
            </a:r>
            <a:r>
              <a:rPr lang="sv-SE" dirty="0" err="1"/>
              <a:t>adeegyada</a:t>
            </a:r>
            <a:r>
              <a:rPr lang="sv-SE" dirty="0"/>
              <a:t> </a:t>
            </a:r>
            <a:r>
              <a:rPr lang="sv-SE" dirty="0" err="1"/>
              <a:t>lacagbixinta</a:t>
            </a:r>
            <a:r>
              <a:rPr lang="sv-SE" dirty="0"/>
              <a:t> </a:t>
            </a:r>
            <a:r>
              <a:rPr lang="sv-SE" dirty="0" err="1"/>
              <a:t>ee</a:t>
            </a:r>
            <a:r>
              <a:rPr lang="sv-SE" dirty="0"/>
              <a:t> kala ah </a:t>
            </a:r>
            <a:r>
              <a:rPr lang="sv-SE" dirty="0" err="1"/>
              <a:t>paypal.com</a:t>
            </a:r>
            <a:r>
              <a:rPr lang="sv-SE" dirty="0"/>
              <a:t>, </a:t>
            </a:r>
            <a:r>
              <a:rPr lang="sv-SE" dirty="0" err="1"/>
              <a:t>payson.se</a:t>
            </a:r>
            <a:r>
              <a:rPr lang="sv-SE" dirty="0"/>
              <a:t> </a:t>
            </a:r>
            <a:r>
              <a:rPr lang="sv-SE" dirty="0" err="1"/>
              <a:t>iyo</a:t>
            </a:r>
            <a:r>
              <a:rPr lang="sv-SE" dirty="0"/>
              <a:t> </a:t>
            </a:r>
            <a:r>
              <a:rPr lang="sv-SE" dirty="0" err="1"/>
              <a:t>klarna.se</a:t>
            </a:r>
            <a:endParaRPr lang="sv-SE" sz="2800" dirty="0"/>
          </a:p>
          <a:p>
            <a:pPr lvl="0" hangingPunct="0"/>
            <a:r>
              <a:rPr lang="sv-SE" dirty="0" err="1"/>
              <a:t>Wax</a:t>
            </a:r>
            <a:r>
              <a:rPr lang="sv-SE" dirty="0"/>
              <a:t> </a:t>
            </a:r>
            <a:r>
              <a:rPr lang="sv-SE" dirty="0" err="1"/>
              <a:t>badan</a:t>
            </a:r>
            <a:r>
              <a:rPr lang="sv-SE" dirty="0"/>
              <a:t> </a:t>
            </a:r>
            <a:r>
              <a:rPr lang="sv-SE" dirty="0" err="1"/>
              <a:t>iska</a:t>
            </a:r>
            <a:r>
              <a:rPr lang="sv-SE" dirty="0"/>
              <a:t> </a:t>
            </a:r>
            <a:r>
              <a:rPr lang="sv-SE" dirty="0" err="1"/>
              <a:t>eeg</a:t>
            </a:r>
            <a:r>
              <a:rPr lang="sv-SE" dirty="0"/>
              <a:t>(</a:t>
            </a:r>
            <a:r>
              <a:rPr lang="sv-SE" dirty="0" err="1"/>
              <a:t>ka</a:t>
            </a:r>
            <a:r>
              <a:rPr lang="sv-SE" dirty="0"/>
              <a:t> </a:t>
            </a:r>
            <a:r>
              <a:rPr lang="sv-SE" dirty="0" err="1"/>
              <a:t>fiirso</a:t>
            </a:r>
            <a:r>
              <a:rPr lang="sv-SE" dirty="0"/>
              <a:t>) </a:t>
            </a:r>
            <a:r>
              <a:rPr lang="sv-SE" dirty="0" err="1"/>
              <a:t>intaadan</a:t>
            </a:r>
            <a:r>
              <a:rPr lang="sv-SE" dirty="0"/>
              <a:t> </a:t>
            </a:r>
            <a:r>
              <a:rPr lang="sv-SE" dirty="0" err="1"/>
              <a:t>wax</a:t>
            </a:r>
            <a:r>
              <a:rPr lang="sv-SE" dirty="0"/>
              <a:t> </a:t>
            </a:r>
            <a:r>
              <a:rPr lang="sv-SE" dirty="0" err="1"/>
              <a:t>gadan</a:t>
            </a:r>
            <a:r>
              <a:rPr lang="sv-SE" dirty="0"/>
              <a:t>.</a:t>
            </a:r>
            <a:endParaRPr lang="sv-SE" sz="3600" dirty="0"/>
          </a:p>
          <a:p>
            <a:pPr lvl="2" hangingPunct="0"/>
            <a:r>
              <a:rPr lang="sv-SE" dirty="0" err="1"/>
              <a:t>Haddii</a:t>
            </a:r>
            <a:r>
              <a:rPr lang="sv-SE" dirty="0"/>
              <a:t> </a:t>
            </a:r>
            <a:r>
              <a:rPr lang="sv-SE" dirty="0" err="1"/>
              <a:t>aad</a:t>
            </a:r>
            <a:r>
              <a:rPr lang="sv-SE" dirty="0"/>
              <a:t> </a:t>
            </a:r>
            <a:r>
              <a:rPr lang="sv-SE" dirty="0" err="1"/>
              <a:t>tusaale</a:t>
            </a:r>
            <a:r>
              <a:rPr lang="sv-SE" dirty="0"/>
              <a:t> </a:t>
            </a:r>
            <a:r>
              <a:rPr lang="sv-SE" dirty="0" err="1"/>
              <a:t>gaari</a:t>
            </a:r>
            <a:r>
              <a:rPr lang="sv-SE" dirty="0"/>
              <a:t>(</a:t>
            </a:r>
            <a:r>
              <a:rPr lang="sv-SE" dirty="0" err="1"/>
              <a:t>baabuur</a:t>
            </a:r>
            <a:r>
              <a:rPr lang="sv-SE" dirty="0"/>
              <a:t>) </a:t>
            </a:r>
            <a:r>
              <a:rPr lang="sv-SE" dirty="0" err="1"/>
              <a:t>gadanaysid</a:t>
            </a:r>
            <a:r>
              <a:rPr lang="sv-SE" dirty="0"/>
              <a:t> </a:t>
            </a:r>
            <a:r>
              <a:rPr lang="sv-SE" dirty="0" err="1"/>
              <a:t>waa</a:t>
            </a:r>
            <a:r>
              <a:rPr lang="sv-SE" dirty="0"/>
              <a:t> </a:t>
            </a:r>
            <a:r>
              <a:rPr lang="sv-SE" dirty="0" err="1"/>
              <a:t>inaad</a:t>
            </a:r>
            <a:r>
              <a:rPr lang="sv-SE" dirty="0"/>
              <a:t> </a:t>
            </a:r>
            <a:r>
              <a:rPr lang="sv-SE" dirty="0" err="1"/>
              <a:t>ogaatid</a:t>
            </a:r>
            <a:r>
              <a:rPr lang="sv-SE" dirty="0"/>
              <a:t> in </a:t>
            </a:r>
            <a:r>
              <a:rPr lang="sv-SE" dirty="0" err="1"/>
              <a:t>qofka</a:t>
            </a:r>
            <a:r>
              <a:rPr lang="sv-SE" dirty="0"/>
              <a:t> </a:t>
            </a:r>
            <a:r>
              <a:rPr lang="sv-SE" dirty="0" err="1"/>
              <a:t>iibinaya</a:t>
            </a:r>
            <a:r>
              <a:rPr lang="sv-SE" dirty="0"/>
              <a:t> </a:t>
            </a:r>
            <a:r>
              <a:rPr lang="sv-SE" dirty="0" err="1"/>
              <a:t>uu</a:t>
            </a:r>
            <a:r>
              <a:rPr lang="sv-SE" dirty="0"/>
              <a:t> </a:t>
            </a:r>
            <a:r>
              <a:rPr lang="sv-SE" dirty="0" err="1"/>
              <a:t>run</a:t>
            </a:r>
            <a:r>
              <a:rPr lang="sv-SE" dirty="0"/>
              <a:t> </a:t>
            </a:r>
            <a:r>
              <a:rPr lang="sv-SE" dirty="0" err="1"/>
              <a:t>ahaantii</a:t>
            </a:r>
            <a:r>
              <a:rPr lang="sv-SE" dirty="0"/>
              <a:t> </a:t>
            </a:r>
            <a:r>
              <a:rPr lang="sv-SE" dirty="0" err="1"/>
              <a:t>gaariga</a:t>
            </a:r>
            <a:r>
              <a:rPr lang="sv-SE" dirty="0"/>
              <a:t> </a:t>
            </a:r>
            <a:r>
              <a:rPr lang="sv-SE" dirty="0" err="1"/>
              <a:t>leeyahay</a:t>
            </a:r>
            <a:r>
              <a:rPr lang="sv-SE" dirty="0"/>
              <a:t> </a:t>
            </a:r>
            <a:r>
              <a:rPr lang="sv-SE" dirty="0" err="1"/>
              <a:t>iyo</a:t>
            </a:r>
            <a:r>
              <a:rPr lang="sv-SE" dirty="0"/>
              <a:t> in </a:t>
            </a:r>
            <a:r>
              <a:rPr lang="sv-SE" dirty="0" err="1"/>
              <a:t>deyn</a:t>
            </a:r>
            <a:r>
              <a:rPr lang="sv-SE" dirty="0"/>
              <a:t> </a:t>
            </a:r>
            <a:r>
              <a:rPr lang="sv-SE" dirty="0" err="1"/>
              <a:t>lagu</a:t>
            </a:r>
            <a:r>
              <a:rPr lang="sv-SE" dirty="0"/>
              <a:t> </a:t>
            </a:r>
            <a:r>
              <a:rPr lang="sv-SE" dirty="0" err="1"/>
              <a:t>qaatay</a:t>
            </a:r>
            <a:r>
              <a:rPr lang="sv-SE" dirty="0"/>
              <a:t> </a:t>
            </a:r>
            <a:r>
              <a:rPr lang="sv-SE" dirty="0" err="1"/>
              <a:t>gaariga</a:t>
            </a:r>
            <a:r>
              <a:rPr lang="sv-SE" dirty="0"/>
              <a:t>. Iskana </a:t>
            </a:r>
            <a:r>
              <a:rPr lang="sv-SE" dirty="0" err="1"/>
              <a:t>fiiri</a:t>
            </a:r>
            <a:r>
              <a:rPr lang="sv-SE" dirty="0"/>
              <a:t> </a:t>
            </a:r>
            <a:r>
              <a:rPr lang="sv-SE" dirty="0" err="1"/>
              <a:t>inuu</a:t>
            </a:r>
            <a:r>
              <a:rPr lang="sv-SE" dirty="0"/>
              <a:t> </a:t>
            </a:r>
            <a:r>
              <a:rPr lang="sv-SE" dirty="0" err="1"/>
              <a:t>maray</a:t>
            </a:r>
            <a:r>
              <a:rPr lang="sv-SE" dirty="0"/>
              <a:t> </a:t>
            </a:r>
            <a:r>
              <a:rPr lang="sv-SE" dirty="0" err="1"/>
              <a:t>jeekin-gareyn</a:t>
            </a:r>
            <a:r>
              <a:rPr lang="sv-SE" dirty="0"/>
              <a:t>. </a:t>
            </a:r>
            <a:r>
              <a:rPr lang="sv-SE" dirty="0" err="1"/>
              <a:t>Jawaabahaas</a:t>
            </a:r>
            <a:r>
              <a:rPr lang="sv-SE" dirty="0"/>
              <a:t> </a:t>
            </a:r>
            <a:r>
              <a:rPr lang="sv-SE" dirty="0" err="1"/>
              <a:t>waxaad</a:t>
            </a:r>
            <a:r>
              <a:rPr lang="sv-SE" dirty="0"/>
              <a:t> </a:t>
            </a:r>
            <a:r>
              <a:rPr lang="sv-SE" dirty="0" err="1"/>
              <a:t>ka</a:t>
            </a:r>
            <a:r>
              <a:rPr lang="sv-SE" dirty="0"/>
              <a:t> </a:t>
            </a:r>
            <a:r>
              <a:rPr lang="sv-SE" dirty="0" err="1"/>
              <a:t>heleysa</a:t>
            </a:r>
            <a:r>
              <a:rPr lang="sv-SE" dirty="0"/>
              <a:t> </a:t>
            </a:r>
            <a:r>
              <a:rPr lang="sv-SE" dirty="0" err="1"/>
              <a:t>Heyadda</a:t>
            </a:r>
            <a:r>
              <a:rPr lang="sv-SE" dirty="0"/>
              <a:t> Transortstyrelsen.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4572000" y="1872821"/>
            <a:ext cx="4287990" cy="41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 dirty="0">
                <a:hlinkClick r:id="rId3"/>
              </a:rPr>
              <a:t>Frakt med köpskydd</a:t>
            </a:r>
            <a:endParaRPr lang="sv-SE" sz="1600" dirty="0"/>
          </a:p>
          <a:p>
            <a:endParaRPr lang="sv-SE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Bildobjekt 4" descr="blocket 2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9437" y="1530572"/>
            <a:ext cx="2664296" cy="1998222"/>
          </a:xfrm>
          <a:prstGeom prst="rect">
            <a:avLst/>
          </a:prstGeom>
        </p:spPr>
      </p:pic>
      <p:pic>
        <p:nvPicPr>
          <p:cNvPr id="3" name="Bildobjekt 2">
            <a:hlinkClick r:id="rId3"/>
            <a:extLst>
              <a:ext uri="{FF2B5EF4-FFF2-40B4-BE49-F238E27FC236}">
                <a16:creationId xmlns:a16="http://schemas.microsoft.com/office/drawing/2014/main" id="{0AD8FE78-4EE4-ACB7-596A-197A203888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001" y="2072374"/>
            <a:ext cx="1208155" cy="684621"/>
          </a:xfrm>
          <a:prstGeom prst="rect">
            <a:avLst/>
          </a:prstGeom>
        </p:spPr>
      </p:pic>
      <p:pic>
        <p:nvPicPr>
          <p:cNvPr id="10" name="Bildobjekt 9">
            <a:hlinkClick r:id="rId6"/>
            <a:extLst>
              <a:ext uri="{FF2B5EF4-FFF2-40B4-BE49-F238E27FC236}">
                <a16:creationId xmlns:a16="http://schemas.microsoft.com/office/drawing/2014/main" id="{214BFE61-D60A-9014-8E17-35B0D78E129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437" y="4050903"/>
            <a:ext cx="2592288" cy="756948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4FFAE9A9-ADED-5A56-3749-01F01523B392}"/>
              </a:ext>
            </a:extLst>
          </p:cNvPr>
          <p:cNvSpPr txBox="1"/>
          <p:nvPr/>
        </p:nvSpPr>
        <p:spPr>
          <a:xfrm>
            <a:off x="4579694" y="4073440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0" i="0" cap="all" dirty="0">
                <a:solidFill>
                  <a:srgbClr val="2C69B4"/>
                </a:solidFill>
                <a:effectLst/>
                <a:latin typeface="+mj-lt"/>
                <a:hlinkClick r:id="rId6"/>
              </a:rPr>
              <a:t>TRYGGA FRAKTEN MED BUSSGODS OCH ROCKER PAY</a:t>
            </a:r>
            <a:endParaRPr lang="sv-SE" b="0" i="0" cap="all" dirty="0">
              <a:solidFill>
                <a:srgbClr val="2C69B4"/>
              </a:solidFill>
              <a:effectLst/>
              <a:latin typeface="+mj-lt"/>
            </a:endParaRPr>
          </a:p>
          <a:p>
            <a:endParaRPr lang="sv-SE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BFEF32A0-B594-6B82-415C-5B71A7327676}"/>
              </a:ext>
            </a:extLst>
          </p:cNvPr>
          <p:cNvSpPr txBox="1">
            <a:spLocks/>
          </p:cNvSpPr>
          <p:nvPr/>
        </p:nvSpPr>
        <p:spPr>
          <a:xfrm>
            <a:off x="656750" y="537167"/>
            <a:ext cx="8499826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sv-SE" sz="4000" b="1" dirty="0" err="1"/>
              <a:t>Ka</a:t>
            </a:r>
            <a:r>
              <a:rPr lang="sv-SE" sz="4000" b="1" dirty="0"/>
              <a:t> </a:t>
            </a:r>
            <a:r>
              <a:rPr lang="sv-SE" sz="4000" b="1" dirty="0" err="1"/>
              <a:t>gado</a:t>
            </a:r>
            <a:r>
              <a:rPr lang="sv-SE" sz="4000" b="1" dirty="0"/>
              <a:t> si la </a:t>
            </a:r>
            <a:r>
              <a:rPr lang="sv-SE" sz="4000" b="1" dirty="0" err="1"/>
              <a:t>hubo</a:t>
            </a:r>
            <a:r>
              <a:rPr kumimoji="0" lang="sv-SE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v-SE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uiExpand="1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 bwMode="auto">
          <a:xfrm>
            <a:off x="428596" y="142852"/>
            <a:ext cx="8229600" cy="100013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hangingPunct="0"/>
            <a:r>
              <a:rPr lang="sv-SE" sz="2800" b="1" dirty="0" err="1">
                <a:solidFill>
                  <a:srgbClr val="0070C0"/>
                </a:solidFill>
              </a:rPr>
              <a:t>Waxyaalo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lagaa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rabo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inaad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ka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fekertid</a:t>
            </a:r>
            <a:r>
              <a:rPr lang="sv-SE" sz="2800" b="1" dirty="0">
                <a:solidFill>
                  <a:srgbClr val="0070C0"/>
                </a:solidFill>
              </a:rPr>
              <a:t>  </a:t>
            </a:r>
            <a:r>
              <a:rPr lang="sv-SE" sz="2800" b="1" dirty="0" err="1">
                <a:solidFill>
                  <a:srgbClr val="0070C0"/>
                </a:solidFill>
              </a:rPr>
              <a:t>markaad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barta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Interentka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waxka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iibsanaysid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kuna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bixinaysid</a:t>
            </a:r>
            <a:r>
              <a:rPr lang="sv-SE" sz="2800" b="1" dirty="0">
                <a:solidFill>
                  <a:srgbClr val="0070C0"/>
                </a:solidFill>
              </a:rPr>
              <a:t> </a:t>
            </a:r>
            <a:r>
              <a:rPr lang="sv-SE" sz="2800" b="1" dirty="0" err="1">
                <a:solidFill>
                  <a:srgbClr val="0070C0"/>
                </a:solidFill>
              </a:rPr>
              <a:t>lacag</a:t>
            </a:r>
            <a:endParaRPr lang="sv-SE" sz="2800" dirty="0">
              <a:solidFill>
                <a:srgbClr val="0070C0"/>
              </a:solidFill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571472" y="1500174"/>
            <a:ext cx="8143932" cy="4449106"/>
          </a:xfrm>
        </p:spPr>
        <p:txBody>
          <a:bodyPr>
            <a:normAutofit fontScale="92500" lnSpcReduction="20000"/>
          </a:bodyPr>
          <a:lstStyle/>
          <a:p>
            <a:pPr lvl="0" hangingPunct="0"/>
            <a:r>
              <a:rPr lang="sv-SE" sz="1800" dirty="0" err="1"/>
              <a:t>Ka</a:t>
            </a:r>
            <a:r>
              <a:rPr lang="sv-SE" sz="1800" dirty="0"/>
              <a:t> </a:t>
            </a:r>
            <a:r>
              <a:rPr lang="sv-SE" sz="1800" dirty="0" err="1"/>
              <a:t>iibso</a:t>
            </a:r>
            <a:r>
              <a:rPr lang="sv-SE" sz="1800" dirty="0"/>
              <a:t> </a:t>
            </a:r>
            <a:r>
              <a:rPr lang="sv-SE" sz="1800" dirty="0" err="1"/>
              <a:t>saytyo</a:t>
            </a:r>
            <a:r>
              <a:rPr lang="sv-SE" sz="1800" dirty="0"/>
              <a:t> </a:t>
            </a:r>
            <a:r>
              <a:rPr lang="sv-SE" sz="1800" dirty="0" err="1"/>
              <a:t>aad</a:t>
            </a:r>
            <a:r>
              <a:rPr lang="sv-SE" sz="1800" dirty="0"/>
              <a:t> </a:t>
            </a:r>
            <a:r>
              <a:rPr lang="sv-SE" sz="1800" dirty="0" err="1"/>
              <a:t>taqaanid</a:t>
            </a:r>
            <a:r>
              <a:rPr lang="sv-SE" sz="1800" dirty="0"/>
              <a:t> </a:t>
            </a:r>
            <a:r>
              <a:rPr lang="sv-SE" sz="1800" dirty="0" err="1"/>
              <a:t>ama</a:t>
            </a:r>
            <a:r>
              <a:rPr lang="sv-SE" sz="1800" dirty="0"/>
              <a:t> </a:t>
            </a:r>
            <a:r>
              <a:rPr lang="sv-SE" sz="1800" dirty="0" err="1"/>
              <a:t>tijaabi</a:t>
            </a:r>
            <a:r>
              <a:rPr lang="sv-SE" sz="1800" dirty="0"/>
              <a:t> </a:t>
            </a:r>
            <a:r>
              <a:rPr lang="sv-SE" sz="1800" dirty="0" err="1"/>
              <a:t>innad</a:t>
            </a:r>
            <a:r>
              <a:rPr lang="sv-SE" sz="1800" dirty="0"/>
              <a:t> </a:t>
            </a:r>
            <a:r>
              <a:rPr lang="sv-SE" sz="1800" dirty="0" err="1"/>
              <a:t>baarto</a:t>
            </a:r>
            <a:r>
              <a:rPr lang="sv-SE" sz="1800" dirty="0"/>
              <a:t>(</a:t>
            </a:r>
            <a:r>
              <a:rPr lang="sv-SE" sz="1800" dirty="0" err="1"/>
              <a:t>kontroosho</a:t>
            </a:r>
            <a:r>
              <a:rPr lang="sv-SE" sz="1800" dirty="0"/>
              <a:t>) </a:t>
            </a:r>
            <a:r>
              <a:rPr lang="sv-SE" sz="1800" dirty="0" err="1"/>
              <a:t>iney</a:t>
            </a:r>
            <a:r>
              <a:rPr lang="sv-SE" sz="1800" dirty="0"/>
              <a:t> </a:t>
            </a:r>
            <a:r>
              <a:rPr lang="sv-SE" sz="1800" dirty="0" err="1"/>
              <a:t>yihiin</a:t>
            </a:r>
            <a:r>
              <a:rPr lang="sv-SE" sz="1800" dirty="0"/>
              <a:t> </a:t>
            </a:r>
            <a:r>
              <a:rPr lang="sv-SE" sz="1800" dirty="0" err="1"/>
              <a:t>dad</a:t>
            </a:r>
            <a:r>
              <a:rPr lang="sv-SE" sz="1800" dirty="0"/>
              <a:t> </a:t>
            </a:r>
            <a:r>
              <a:rPr lang="sv-SE" sz="1800" dirty="0" err="1"/>
              <a:t>aan</a:t>
            </a:r>
            <a:r>
              <a:rPr lang="sv-SE" sz="1800" dirty="0"/>
              <a:t> </a:t>
            </a:r>
            <a:r>
              <a:rPr lang="sv-SE" sz="1800" dirty="0" err="1"/>
              <a:t>wax</a:t>
            </a:r>
            <a:r>
              <a:rPr lang="sv-SE" sz="1800" dirty="0"/>
              <a:t> </a:t>
            </a:r>
            <a:r>
              <a:rPr lang="sv-SE" sz="1800" dirty="0" err="1"/>
              <a:t>khiyaanayn</a:t>
            </a:r>
            <a:r>
              <a:rPr lang="sv-SE" sz="1800" dirty="0"/>
              <a:t> </a:t>
            </a:r>
            <a:r>
              <a:rPr lang="sv-SE" sz="1800" dirty="0" err="1"/>
              <a:t>intadan</a:t>
            </a:r>
            <a:r>
              <a:rPr lang="sv-SE" sz="1800" dirty="0"/>
              <a:t> </a:t>
            </a:r>
            <a:r>
              <a:rPr lang="sv-SE" sz="1800" dirty="0" err="1"/>
              <a:t>macluumaadkaaga</a:t>
            </a:r>
            <a:r>
              <a:rPr lang="sv-SE" sz="1800" dirty="0"/>
              <a:t> </a:t>
            </a:r>
            <a:r>
              <a:rPr lang="sv-SE" sz="1800" dirty="0" err="1"/>
              <a:t>siin</a:t>
            </a:r>
            <a:r>
              <a:rPr lang="sv-SE" sz="1800" dirty="0"/>
              <a:t>.</a:t>
            </a:r>
          </a:p>
          <a:p>
            <a:pPr hangingPunct="0">
              <a:buNone/>
            </a:pPr>
            <a:r>
              <a:rPr lang="sv-SE" sz="1800" dirty="0"/>
              <a:t> </a:t>
            </a:r>
          </a:p>
          <a:p>
            <a:pPr lvl="0" hangingPunct="0"/>
            <a:r>
              <a:rPr lang="sv-SE" sz="1800" dirty="0" err="1"/>
              <a:t>Ogow</a:t>
            </a:r>
            <a:r>
              <a:rPr lang="sv-SE" sz="1800" dirty="0"/>
              <a:t> </a:t>
            </a:r>
            <a:r>
              <a:rPr lang="sv-SE" sz="1800" dirty="0" err="1"/>
              <a:t>oo</a:t>
            </a:r>
            <a:r>
              <a:rPr lang="sv-SE" sz="1800" dirty="0"/>
              <a:t> </a:t>
            </a:r>
            <a:r>
              <a:rPr lang="sv-SE" sz="1800" dirty="0" err="1"/>
              <a:t>qor</a:t>
            </a:r>
            <a:r>
              <a:rPr lang="sv-SE" sz="1800" dirty="0"/>
              <a:t> </a:t>
            </a:r>
            <a:r>
              <a:rPr lang="sv-SE" sz="1800" dirty="0" err="1"/>
              <a:t>lambarka</a:t>
            </a:r>
            <a:r>
              <a:rPr lang="sv-SE" sz="1800" dirty="0"/>
              <a:t> </a:t>
            </a:r>
            <a:r>
              <a:rPr lang="sv-SE" sz="1800" dirty="0" err="1"/>
              <a:t>teleefanka</a:t>
            </a:r>
            <a:r>
              <a:rPr lang="sv-SE" sz="1800" dirty="0"/>
              <a:t> </a:t>
            </a:r>
            <a:r>
              <a:rPr lang="sv-SE" sz="1800" dirty="0" err="1"/>
              <a:t>iyo</a:t>
            </a:r>
            <a:r>
              <a:rPr lang="sv-SE" sz="1800" dirty="0"/>
              <a:t> </a:t>
            </a:r>
            <a:r>
              <a:rPr lang="sv-SE" sz="1800" dirty="0" err="1"/>
              <a:t>e-mail-ka</a:t>
            </a:r>
            <a:r>
              <a:rPr lang="sv-SE" sz="1800" dirty="0"/>
              <a:t> si </a:t>
            </a:r>
            <a:r>
              <a:rPr lang="sv-SE" sz="1800" dirty="0" err="1"/>
              <a:t>aad</a:t>
            </a:r>
            <a:r>
              <a:rPr lang="sv-SE" sz="1800" dirty="0"/>
              <a:t> </a:t>
            </a:r>
            <a:r>
              <a:rPr lang="sv-SE" sz="1800" dirty="0" err="1"/>
              <a:t>haddaad</a:t>
            </a:r>
            <a:r>
              <a:rPr lang="sv-SE" sz="1800" dirty="0"/>
              <a:t> </a:t>
            </a:r>
            <a:r>
              <a:rPr lang="sv-SE" sz="1800" dirty="0" err="1"/>
              <a:t>rabto</a:t>
            </a:r>
            <a:r>
              <a:rPr lang="sv-SE" sz="1800" dirty="0"/>
              <a:t> </a:t>
            </a:r>
            <a:r>
              <a:rPr lang="sv-SE" sz="1800" dirty="0" err="1"/>
              <a:t>wax</a:t>
            </a:r>
            <a:r>
              <a:rPr lang="sv-SE" sz="1800" dirty="0"/>
              <a:t> u </a:t>
            </a:r>
            <a:r>
              <a:rPr lang="sv-SE" sz="1800" dirty="0" err="1"/>
              <a:t>weydiiso</a:t>
            </a:r>
            <a:r>
              <a:rPr lang="sv-SE" sz="1800" dirty="0"/>
              <a:t>. </a:t>
            </a:r>
            <a:r>
              <a:rPr lang="sv-SE" sz="1800" dirty="0" err="1"/>
              <a:t>Sayt</a:t>
            </a:r>
            <a:r>
              <a:rPr lang="sv-SE" sz="1800" dirty="0"/>
              <a:t>(bog) </a:t>
            </a:r>
            <a:r>
              <a:rPr lang="sv-SE" sz="1800" dirty="0" err="1"/>
              <a:t>aan</a:t>
            </a:r>
            <a:r>
              <a:rPr lang="sv-SE" sz="1800" dirty="0"/>
              <a:t> </a:t>
            </a:r>
            <a:r>
              <a:rPr lang="sv-SE" sz="1800" dirty="0" err="1"/>
              <a:t>lahayn</a:t>
            </a:r>
            <a:r>
              <a:rPr lang="sv-SE" sz="1800" dirty="0"/>
              <a:t> </a:t>
            </a:r>
            <a:r>
              <a:rPr lang="sv-SE" sz="1800" dirty="0" err="1"/>
              <a:t>meel</a:t>
            </a:r>
            <a:r>
              <a:rPr lang="sv-SE" sz="1800" dirty="0"/>
              <a:t> </a:t>
            </a:r>
            <a:r>
              <a:rPr lang="sv-SE" sz="1800" dirty="0" err="1"/>
              <a:t>lagala</a:t>
            </a:r>
            <a:r>
              <a:rPr lang="sv-SE" sz="1800" dirty="0"/>
              <a:t> </a:t>
            </a:r>
            <a:r>
              <a:rPr lang="sv-SE" sz="1800" dirty="0" err="1"/>
              <a:t>soo</a:t>
            </a:r>
            <a:r>
              <a:rPr lang="sv-SE" sz="1800" dirty="0"/>
              <a:t> </a:t>
            </a:r>
            <a:r>
              <a:rPr lang="sv-SE" sz="1800" dirty="0" err="1"/>
              <a:t>xiriiro</a:t>
            </a:r>
            <a:r>
              <a:rPr lang="sv-SE" sz="1800" dirty="0"/>
              <a:t> </a:t>
            </a:r>
            <a:r>
              <a:rPr lang="sv-SE" sz="1800" dirty="0" err="1"/>
              <a:t>waa</a:t>
            </a:r>
            <a:r>
              <a:rPr lang="sv-SE" sz="1800" dirty="0"/>
              <a:t> </a:t>
            </a:r>
            <a:r>
              <a:rPr lang="sv-SE" sz="1800" dirty="0" err="1"/>
              <a:t>calaamad</a:t>
            </a:r>
            <a:r>
              <a:rPr lang="sv-SE" sz="1800" dirty="0"/>
              <a:t> </a:t>
            </a:r>
            <a:r>
              <a:rPr lang="sv-SE" sz="1800" dirty="0" err="1"/>
              <a:t>digniineed</a:t>
            </a:r>
            <a:r>
              <a:rPr lang="sv-SE" sz="1800" dirty="0"/>
              <a:t>.</a:t>
            </a:r>
          </a:p>
          <a:p>
            <a:pPr hangingPunct="0">
              <a:buNone/>
            </a:pPr>
            <a:r>
              <a:rPr lang="sv-SE" sz="1800" dirty="0"/>
              <a:t> </a:t>
            </a:r>
          </a:p>
          <a:p>
            <a:pPr lvl="0" hangingPunct="0"/>
            <a:r>
              <a:rPr lang="sv-SE" sz="1800" dirty="0" err="1"/>
              <a:t>Shirkaddii</a:t>
            </a:r>
            <a:r>
              <a:rPr lang="sv-SE" sz="1800" dirty="0"/>
              <a:t> </a:t>
            </a:r>
            <a:r>
              <a:rPr lang="sv-SE" sz="1800" dirty="0" err="1"/>
              <a:t>kuu</a:t>
            </a:r>
            <a:r>
              <a:rPr lang="sv-SE" sz="1800" dirty="0"/>
              <a:t> </a:t>
            </a:r>
            <a:r>
              <a:rPr lang="sv-SE" sz="1800" dirty="0" err="1"/>
              <a:t>soo</a:t>
            </a:r>
            <a:r>
              <a:rPr lang="sv-SE" sz="1800" dirty="0"/>
              <a:t> </a:t>
            </a:r>
            <a:r>
              <a:rPr lang="sv-SE" sz="1800" dirty="0" err="1"/>
              <a:t>bandhigta</a:t>
            </a:r>
            <a:r>
              <a:rPr lang="sv-SE" sz="1800" dirty="0"/>
              <a:t> hal </a:t>
            </a:r>
            <a:r>
              <a:rPr lang="sv-SE" sz="1800" dirty="0" err="1"/>
              <a:t>hab</a:t>
            </a:r>
            <a:r>
              <a:rPr lang="sv-SE" sz="1800" dirty="0"/>
              <a:t> </a:t>
            </a:r>
            <a:r>
              <a:rPr lang="sv-SE" sz="1800" dirty="0" err="1"/>
              <a:t>oo</a:t>
            </a:r>
            <a:r>
              <a:rPr lang="sv-SE" sz="1800" dirty="0"/>
              <a:t> </a:t>
            </a:r>
            <a:r>
              <a:rPr lang="sv-SE" sz="1800" dirty="0" err="1"/>
              <a:t>wax</a:t>
            </a:r>
            <a:r>
              <a:rPr lang="sv-SE" sz="1800" dirty="0"/>
              <a:t> </a:t>
            </a:r>
            <a:r>
              <a:rPr lang="sv-SE" sz="1800" dirty="0" err="1"/>
              <a:t>lagu</a:t>
            </a:r>
            <a:r>
              <a:rPr lang="sv-SE" sz="1800" dirty="0"/>
              <a:t> </a:t>
            </a:r>
            <a:r>
              <a:rPr lang="sv-SE" sz="1800" dirty="0" err="1"/>
              <a:t>baxsho</a:t>
            </a:r>
            <a:r>
              <a:rPr lang="sv-SE" sz="1800" dirty="0"/>
              <a:t>, </a:t>
            </a:r>
            <a:r>
              <a:rPr lang="sv-SE" sz="1800" dirty="0" err="1"/>
              <a:t>wey</a:t>
            </a:r>
            <a:r>
              <a:rPr lang="sv-SE" sz="1800" dirty="0"/>
              <a:t> u </a:t>
            </a:r>
            <a:r>
              <a:rPr lang="sv-SE" sz="1800" dirty="0" err="1"/>
              <a:t>qalantaa</a:t>
            </a:r>
            <a:r>
              <a:rPr lang="sv-SE" sz="1800" dirty="0"/>
              <a:t> in si </a:t>
            </a:r>
            <a:r>
              <a:rPr lang="sv-SE" sz="1800" dirty="0" err="1"/>
              <a:t>dheeraad</a:t>
            </a:r>
            <a:r>
              <a:rPr lang="sv-SE" sz="1800" dirty="0"/>
              <a:t> ah </a:t>
            </a:r>
            <a:r>
              <a:rPr lang="sv-SE" sz="1800" dirty="0" err="1"/>
              <a:t>loo</a:t>
            </a:r>
            <a:r>
              <a:rPr lang="sv-SE" sz="1800" dirty="0"/>
              <a:t> </a:t>
            </a:r>
            <a:r>
              <a:rPr lang="sv-SE" sz="1800" dirty="0" err="1"/>
              <a:t>baaro</a:t>
            </a:r>
            <a:r>
              <a:rPr lang="sv-SE" sz="1800" dirty="0"/>
              <a:t> </a:t>
            </a:r>
            <a:r>
              <a:rPr lang="sv-SE" sz="1800" dirty="0" err="1"/>
              <a:t>intaadan</a:t>
            </a:r>
            <a:r>
              <a:rPr lang="sv-SE" sz="1800" dirty="0"/>
              <a:t> </a:t>
            </a:r>
            <a:r>
              <a:rPr lang="sv-SE" sz="1800" dirty="0" err="1"/>
              <a:t>wax</a:t>
            </a:r>
            <a:r>
              <a:rPr lang="sv-SE" sz="1800" dirty="0"/>
              <a:t> </a:t>
            </a:r>
            <a:r>
              <a:rPr lang="sv-SE" sz="1800" dirty="0" err="1"/>
              <a:t>ka</a:t>
            </a:r>
            <a:r>
              <a:rPr lang="sv-SE" sz="1800" dirty="0"/>
              <a:t> </a:t>
            </a:r>
            <a:r>
              <a:rPr lang="sv-SE" sz="1800" dirty="0" err="1"/>
              <a:t>gadan</a:t>
            </a:r>
            <a:r>
              <a:rPr lang="sv-SE" sz="1800" dirty="0"/>
              <a:t>. Internet </a:t>
            </a:r>
            <a:r>
              <a:rPr lang="sv-SE" sz="1800" dirty="0" err="1"/>
              <a:t>wax</a:t>
            </a:r>
            <a:r>
              <a:rPr lang="sv-SE" sz="1800" dirty="0"/>
              <a:t> </a:t>
            </a:r>
            <a:r>
              <a:rPr lang="sv-SE" sz="1800" dirty="0" err="1"/>
              <a:t>ka</a:t>
            </a:r>
            <a:r>
              <a:rPr lang="sv-SE" sz="1800" dirty="0"/>
              <a:t> </a:t>
            </a:r>
            <a:r>
              <a:rPr lang="sv-SE" sz="1800" dirty="0" err="1"/>
              <a:t>iibiye</a:t>
            </a:r>
            <a:r>
              <a:rPr lang="sv-SE" sz="1800" dirty="0"/>
              <a:t> </a:t>
            </a:r>
            <a:r>
              <a:rPr lang="sv-SE" sz="1800" dirty="0" err="1"/>
              <a:t>run</a:t>
            </a:r>
            <a:r>
              <a:rPr lang="sv-SE" sz="1800" dirty="0"/>
              <a:t> ah </a:t>
            </a:r>
            <a:r>
              <a:rPr lang="sv-SE" sz="1800" dirty="0" err="1"/>
              <a:t>wuxuu</a:t>
            </a:r>
            <a:r>
              <a:rPr lang="sv-SE" sz="1800" dirty="0"/>
              <a:t> </a:t>
            </a:r>
            <a:r>
              <a:rPr lang="sv-SE" sz="1800" dirty="0" err="1"/>
              <a:t>ku</a:t>
            </a:r>
            <a:r>
              <a:rPr lang="sv-SE" sz="1800" dirty="0"/>
              <a:t> </a:t>
            </a:r>
            <a:r>
              <a:rPr lang="sv-SE" sz="1800" dirty="0" err="1"/>
              <a:t>siinayaa</a:t>
            </a:r>
            <a:r>
              <a:rPr lang="sv-SE" sz="1800" dirty="0"/>
              <a:t> </a:t>
            </a:r>
            <a:r>
              <a:rPr lang="sv-SE" sz="1800" dirty="0" err="1"/>
              <a:t>siyaabo</a:t>
            </a:r>
            <a:r>
              <a:rPr lang="sv-SE" sz="1800" dirty="0"/>
              <a:t> kala </a:t>
            </a:r>
            <a:r>
              <a:rPr lang="sv-SE" sz="1800" dirty="0" err="1"/>
              <a:t>duwan</a:t>
            </a:r>
            <a:r>
              <a:rPr lang="sv-SE" sz="1800" dirty="0"/>
              <a:t> </a:t>
            </a:r>
            <a:r>
              <a:rPr lang="sv-SE" sz="1800" dirty="0" err="1"/>
              <a:t>oo</a:t>
            </a:r>
            <a:r>
              <a:rPr lang="sv-SE" sz="1800" dirty="0"/>
              <a:t> </a:t>
            </a:r>
            <a:r>
              <a:rPr lang="sv-SE" sz="1800" dirty="0" err="1"/>
              <a:t>aad</a:t>
            </a:r>
            <a:r>
              <a:rPr lang="sv-SE" sz="1800" dirty="0"/>
              <a:t> </a:t>
            </a:r>
            <a:r>
              <a:rPr lang="sv-SE" sz="1800" dirty="0" err="1"/>
              <a:t>lacagta</a:t>
            </a:r>
            <a:r>
              <a:rPr lang="sv-SE" sz="1800" dirty="0"/>
              <a:t> </a:t>
            </a:r>
            <a:r>
              <a:rPr lang="sv-SE" sz="1800" dirty="0" err="1"/>
              <a:t>ku</a:t>
            </a:r>
            <a:r>
              <a:rPr lang="sv-SE" sz="1800" dirty="0"/>
              <a:t> </a:t>
            </a:r>
            <a:r>
              <a:rPr lang="sv-SE" sz="1800" dirty="0" err="1"/>
              <a:t>bixin</a:t>
            </a:r>
            <a:r>
              <a:rPr lang="sv-SE" sz="1800" dirty="0"/>
              <a:t> kartid.</a:t>
            </a:r>
          </a:p>
          <a:p>
            <a:pPr hangingPunct="0">
              <a:buNone/>
            </a:pPr>
            <a:r>
              <a:rPr lang="sv-SE" sz="1800" dirty="0"/>
              <a:t> </a:t>
            </a:r>
          </a:p>
          <a:p>
            <a:pPr lvl="0" hangingPunct="0"/>
            <a:r>
              <a:rPr lang="sv-SE" sz="1800" dirty="0" err="1"/>
              <a:t>Qoro</a:t>
            </a:r>
            <a:r>
              <a:rPr lang="sv-SE" sz="1800" dirty="0"/>
              <a:t> </a:t>
            </a:r>
            <a:r>
              <a:rPr lang="sv-SE" sz="1800" dirty="0" err="1"/>
              <a:t>wax</a:t>
            </a:r>
            <a:r>
              <a:rPr lang="sv-SE" sz="1800" dirty="0"/>
              <a:t> kasta </a:t>
            </a:r>
            <a:r>
              <a:rPr lang="sv-SE" sz="1800" dirty="0" err="1"/>
              <a:t>oo</a:t>
            </a:r>
            <a:r>
              <a:rPr lang="sv-SE" sz="1800" dirty="0"/>
              <a:t> </a:t>
            </a:r>
            <a:r>
              <a:rPr lang="sv-SE" sz="1800" dirty="0" err="1"/>
              <a:t>aad</a:t>
            </a:r>
            <a:r>
              <a:rPr lang="sv-SE" sz="1800" dirty="0"/>
              <a:t> </a:t>
            </a:r>
            <a:r>
              <a:rPr lang="sv-SE" sz="1800" dirty="0" err="1"/>
              <a:t>barta</a:t>
            </a:r>
            <a:r>
              <a:rPr lang="sv-SE" sz="1800" dirty="0"/>
              <a:t> </a:t>
            </a:r>
            <a:r>
              <a:rPr lang="sv-SE" sz="1800" dirty="0" err="1"/>
              <a:t>Inernet-ka</a:t>
            </a:r>
            <a:r>
              <a:rPr lang="sv-SE" sz="1800" dirty="0"/>
              <a:t> </a:t>
            </a:r>
            <a:r>
              <a:rPr lang="sv-SE" sz="1800" dirty="0" err="1"/>
              <a:t>aad</a:t>
            </a:r>
            <a:r>
              <a:rPr lang="sv-SE" sz="1800" dirty="0"/>
              <a:t> </a:t>
            </a:r>
            <a:r>
              <a:rPr lang="sv-SE" sz="1800" dirty="0" err="1"/>
              <a:t>ka</a:t>
            </a:r>
            <a:r>
              <a:rPr lang="sv-SE" sz="1800" dirty="0"/>
              <a:t> </a:t>
            </a:r>
            <a:r>
              <a:rPr lang="sv-SE" sz="1800" dirty="0" err="1"/>
              <a:t>iibsatid</a:t>
            </a:r>
            <a:r>
              <a:rPr lang="sv-SE" sz="1800" dirty="0"/>
              <a:t>, </a:t>
            </a:r>
            <a:r>
              <a:rPr lang="sv-SE" sz="1800" dirty="0" err="1"/>
              <a:t>iyo</a:t>
            </a:r>
            <a:r>
              <a:rPr lang="sv-SE" sz="1800" dirty="0"/>
              <a:t> </a:t>
            </a:r>
            <a:r>
              <a:rPr lang="sv-SE" sz="1800" dirty="0" err="1"/>
              <a:t>bogga</a:t>
            </a:r>
            <a:r>
              <a:rPr lang="sv-SE" sz="1800" dirty="0"/>
              <a:t> </a:t>
            </a:r>
            <a:r>
              <a:rPr lang="sv-SE" sz="1800" dirty="0" err="1"/>
              <a:t>ciwaankiisa</a:t>
            </a:r>
            <a:r>
              <a:rPr lang="sv-SE" sz="1800" dirty="0"/>
              <a:t>(</a:t>
            </a:r>
            <a:r>
              <a:rPr lang="sv-SE" sz="1800" dirty="0" err="1"/>
              <a:t>adress-ka</a:t>
            </a:r>
            <a:r>
              <a:rPr lang="sv-SE" sz="1800" dirty="0"/>
              <a:t> </a:t>
            </a:r>
            <a:r>
              <a:rPr lang="sv-SE" sz="1800" dirty="0" err="1"/>
              <a:t>barta</a:t>
            </a:r>
            <a:r>
              <a:rPr lang="sv-SE" sz="1800" dirty="0"/>
              <a:t> </a:t>
            </a:r>
            <a:r>
              <a:rPr lang="sv-SE" sz="1800" dirty="0" err="1"/>
              <a:t>Internet-ka</a:t>
            </a:r>
            <a:r>
              <a:rPr lang="sv-SE" sz="1800" dirty="0"/>
              <a:t>).</a:t>
            </a:r>
          </a:p>
          <a:p>
            <a:pPr hangingPunct="0">
              <a:buNone/>
            </a:pPr>
            <a:r>
              <a:rPr lang="sv-SE" sz="1800" dirty="0"/>
              <a:t> </a:t>
            </a:r>
          </a:p>
          <a:p>
            <a:pPr lvl="0" hangingPunct="0"/>
            <a:r>
              <a:rPr lang="sv-SE" sz="1800" dirty="0" err="1"/>
              <a:t>Kaydso</a:t>
            </a:r>
            <a:r>
              <a:rPr lang="sv-SE" sz="1800" dirty="0"/>
              <a:t> </a:t>
            </a:r>
            <a:r>
              <a:rPr lang="sv-SE" sz="1800" dirty="0" err="1"/>
              <a:t>warqaddii</a:t>
            </a:r>
            <a:r>
              <a:rPr lang="sv-SE" sz="1800" dirty="0"/>
              <a:t> </a:t>
            </a:r>
            <a:r>
              <a:rPr lang="sv-SE" sz="1800" dirty="0" err="1"/>
              <a:t>e-mail-ka</a:t>
            </a:r>
            <a:r>
              <a:rPr lang="sv-SE" sz="1800" dirty="0"/>
              <a:t> </a:t>
            </a:r>
            <a:r>
              <a:rPr lang="sv-SE" sz="1800" dirty="0" err="1"/>
              <a:t>ee</a:t>
            </a:r>
            <a:r>
              <a:rPr lang="sv-SE" sz="1800" dirty="0"/>
              <a:t> </a:t>
            </a:r>
            <a:r>
              <a:rPr lang="sv-SE" sz="1800" dirty="0" err="1"/>
              <a:t>aad</a:t>
            </a:r>
            <a:r>
              <a:rPr lang="sv-SE" sz="1800" dirty="0"/>
              <a:t> </a:t>
            </a:r>
            <a:r>
              <a:rPr lang="sv-SE" sz="1800" dirty="0" err="1"/>
              <a:t>ku</a:t>
            </a:r>
            <a:r>
              <a:rPr lang="sv-SE" sz="1800" dirty="0"/>
              <a:t> </a:t>
            </a:r>
            <a:r>
              <a:rPr lang="sv-SE" sz="1800" dirty="0" err="1"/>
              <a:t>dalbatay</a:t>
            </a:r>
            <a:r>
              <a:rPr lang="sv-SE" sz="1800" dirty="0"/>
              <a:t>.</a:t>
            </a:r>
          </a:p>
          <a:p>
            <a:pPr hangingPunct="0">
              <a:buNone/>
            </a:pPr>
            <a:r>
              <a:rPr lang="sv-SE" sz="1800" dirty="0"/>
              <a:t> </a:t>
            </a:r>
          </a:p>
          <a:p>
            <a:r>
              <a:rPr lang="sv-SE" sz="1800" dirty="0" err="1"/>
              <a:t>Akri</a:t>
            </a:r>
            <a:r>
              <a:rPr lang="sv-SE" sz="1800" dirty="0"/>
              <a:t> </a:t>
            </a:r>
            <a:r>
              <a:rPr lang="sv-SE" sz="1800" dirty="0" err="1"/>
              <a:t>shuruudaha</a:t>
            </a:r>
            <a:r>
              <a:rPr lang="sv-SE" sz="1800" dirty="0"/>
              <a:t> </a:t>
            </a:r>
            <a:r>
              <a:rPr lang="sv-SE" sz="1800" dirty="0" err="1"/>
              <a:t>keenitaanka</a:t>
            </a:r>
            <a:r>
              <a:rPr lang="sv-SE" sz="1800" dirty="0"/>
              <a:t> </a:t>
            </a:r>
            <a:r>
              <a:rPr lang="sv-SE" sz="1800" dirty="0" err="1"/>
              <a:t>iyo</a:t>
            </a:r>
            <a:r>
              <a:rPr lang="sv-SE" sz="1800" dirty="0"/>
              <a:t> </a:t>
            </a:r>
            <a:r>
              <a:rPr lang="sv-SE" sz="1800" dirty="0" err="1"/>
              <a:t>celinta</a:t>
            </a:r>
            <a:r>
              <a:rPr lang="sv-SE" sz="1800" dirty="0"/>
              <a:t> (</a:t>
            </a:r>
            <a:r>
              <a:rPr lang="sv-SE" sz="1800" dirty="0" err="1"/>
              <a:t>alaabta</a:t>
            </a:r>
            <a:r>
              <a:rPr lang="sv-SE" sz="1800" dirty="0"/>
              <a:t>) </a:t>
            </a:r>
            <a:r>
              <a:rPr lang="sv-SE" sz="1800" dirty="0" err="1"/>
              <a:t>ee</a:t>
            </a:r>
            <a:r>
              <a:rPr lang="sv-SE" sz="1800" dirty="0"/>
              <a:t> </a:t>
            </a:r>
            <a:r>
              <a:rPr lang="sv-SE" sz="1800" dirty="0" err="1"/>
              <a:t>uu</a:t>
            </a:r>
            <a:r>
              <a:rPr lang="sv-SE" sz="1800" dirty="0"/>
              <a:t> </a:t>
            </a:r>
            <a:r>
              <a:rPr lang="sv-SE" sz="1800" dirty="0" err="1"/>
              <a:t>leeyahay</a:t>
            </a:r>
            <a:r>
              <a:rPr lang="sv-SE" sz="1800" dirty="0"/>
              <a:t> </a:t>
            </a:r>
            <a:r>
              <a:rPr lang="sv-SE" sz="1800" dirty="0" err="1"/>
              <a:t>bogga</a:t>
            </a:r>
            <a:r>
              <a:rPr lang="sv-SE" sz="1800" dirty="0"/>
              <a:t> </a:t>
            </a:r>
            <a:r>
              <a:rPr lang="sv-SE" sz="1800" dirty="0" err="1"/>
              <a:t>Internet-ka</a:t>
            </a:r>
            <a:r>
              <a:rPr lang="sv-SE" sz="1800" dirty="0"/>
              <a:t> </a:t>
            </a:r>
            <a:r>
              <a:rPr lang="sv-SE" sz="1800" dirty="0" err="1"/>
              <a:t>ee</a:t>
            </a:r>
            <a:r>
              <a:rPr lang="sv-SE" sz="1800" dirty="0"/>
              <a:t> </a:t>
            </a:r>
            <a:r>
              <a:rPr lang="sv-SE" sz="1800" dirty="0" err="1"/>
              <a:t>dukaanku</a:t>
            </a:r>
            <a:r>
              <a:rPr lang="sv-SE" sz="1800" dirty="0"/>
              <a:t>.</a:t>
            </a:r>
            <a:endParaRPr lang="sv-SE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19458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</TotalTime>
  <Words>911</Words>
  <Application>Microsoft Office PowerPoint</Application>
  <PresentationFormat>Bildspel på skärmen (4:3)</PresentationFormat>
  <Paragraphs>70</Paragraphs>
  <Slides>6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Tahoma</vt:lpstr>
      <vt:lpstr>Office-tema</vt:lpstr>
      <vt:lpstr>PowerPoint-presentation</vt:lpstr>
      <vt:lpstr>Xeerar aasaasi ah</vt:lpstr>
      <vt:lpstr>Talo haddii wax laga gadanayo SHIRKAD SHABAKADEED </vt:lpstr>
      <vt:lpstr>Talo haddii SHAKHSI  wax laga gadanayo</vt:lpstr>
      <vt:lpstr>PowerPoint-presentation</vt:lpstr>
      <vt:lpstr>Waxyaalo lagaa rabo inaad ka fekertid  markaad barta Interentka waxka iibsanaysid kuna bixinaysid lacag</vt:lpstr>
    </vt:vector>
  </TitlesOfParts>
  <Company>Linköpings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annhed</dc:creator>
  <cp:lastModifiedBy>Eklund Lars T</cp:lastModifiedBy>
  <cp:revision>220</cp:revision>
  <dcterms:created xsi:type="dcterms:W3CDTF">2013-06-10T11:11:30Z</dcterms:created>
  <dcterms:modified xsi:type="dcterms:W3CDTF">2023-11-20T10:20:58Z</dcterms:modified>
</cp:coreProperties>
</file>